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theme/themeOverride12.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theme/themeOverride20.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drawings/drawing22.xml" ContentType="application/vnd.openxmlformats-officedocument.drawingml.chartshapes+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2.xml" ContentType="application/vnd.openxmlformats-officedocument.themeOverride+xml"/>
  <Override PartName="/ppt/drawings/drawing2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4"/>
  </p:sldMasterIdLst>
  <p:notesMasterIdLst>
    <p:notesMasterId r:id="rId31"/>
  </p:notesMasterIdLst>
  <p:handoutMasterIdLst>
    <p:handoutMasterId r:id="rId32"/>
  </p:handoutMasterIdLst>
  <p:sldIdLst>
    <p:sldId id="706" r:id="rId5"/>
    <p:sldId id="678" r:id="rId6"/>
    <p:sldId id="659" r:id="rId7"/>
    <p:sldId id="704" r:id="rId8"/>
    <p:sldId id="350" r:id="rId9"/>
    <p:sldId id="686" r:id="rId10"/>
    <p:sldId id="687" r:id="rId11"/>
    <p:sldId id="466" r:id="rId12"/>
    <p:sldId id="688" r:id="rId13"/>
    <p:sldId id="696" r:id="rId14"/>
    <p:sldId id="490" r:id="rId15"/>
    <p:sldId id="689" r:id="rId16"/>
    <p:sldId id="691" r:id="rId17"/>
    <p:sldId id="458" r:id="rId18"/>
    <p:sldId id="692" r:id="rId19"/>
    <p:sldId id="705" r:id="rId20"/>
    <p:sldId id="698" r:id="rId21"/>
    <p:sldId id="693" r:id="rId22"/>
    <p:sldId id="699" r:id="rId23"/>
    <p:sldId id="700" r:id="rId24"/>
    <p:sldId id="683" r:id="rId25"/>
    <p:sldId id="333" r:id="rId26"/>
    <p:sldId id="455" r:id="rId27"/>
    <p:sldId id="679" r:id="rId28"/>
    <p:sldId id="339" r:id="rId29"/>
    <p:sldId id="703"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89BF4D-CB55-4898-8752-EE3111887839}">
          <p14:sldIdLst>
            <p14:sldId id="706"/>
            <p14:sldId id="678"/>
            <p14:sldId id="659"/>
            <p14:sldId id="704"/>
            <p14:sldId id="350"/>
            <p14:sldId id="686"/>
            <p14:sldId id="687"/>
            <p14:sldId id="466"/>
            <p14:sldId id="688"/>
            <p14:sldId id="696"/>
            <p14:sldId id="490"/>
            <p14:sldId id="689"/>
            <p14:sldId id="691"/>
            <p14:sldId id="458"/>
            <p14:sldId id="692"/>
          </p14:sldIdLst>
        </p14:section>
        <p14:section name="Untitled Section" id="{972065C5-9954-4E78-BE8B-C9B0855B7F8F}">
          <p14:sldIdLst>
            <p14:sldId id="705"/>
            <p14:sldId id="698"/>
            <p14:sldId id="693"/>
            <p14:sldId id="699"/>
            <p14:sldId id="700"/>
            <p14:sldId id="683"/>
            <p14:sldId id="333"/>
            <p14:sldId id="455"/>
            <p14:sldId id="679"/>
            <p14:sldId id="339"/>
            <p14:sldId id="7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a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A1B8E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1" autoAdjust="0"/>
    <p:restoredTop sz="94660"/>
  </p:normalViewPr>
  <p:slideViewPr>
    <p:cSldViewPr snapToGrid="0">
      <p:cViewPr varScale="1">
        <p:scale>
          <a:sx n="117" d="100"/>
          <a:sy n="117" d="100"/>
        </p:scale>
        <p:origin x="11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3.xml"/><Relationship Id="rId4"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a:t>
            </a:r>
            <a:r>
              <a:rPr lang="en-US" sz="1800" b="0" dirty="0">
                <a:solidFill>
                  <a:schemeClr val="tx1">
                    <a:lumMod val="65000"/>
                    <a:lumOff val="35000"/>
                  </a:schemeClr>
                </a:solidFill>
              </a:rPr>
              <a:t>GENERAL FUND</a:t>
            </a:r>
            <a:endParaRPr lang="en-US" sz="1800" b="0" baseline="0" dirty="0">
              <a:solidFill>
                <a:schemeClr val="tx1">
                  <a:lumMod val="65000"/>
                  <a:lumOff val="35000"/>
                </a:schemeClr>
              </a:solidFill>
            </a:endParaRPr>
          </a:p>
          <a:p>
            <a:pPr algn="ctr">
              <a:defRPr sz="1800" b="1"/>
            </a:pPr>
            <a:r>
              <a:rPr lang="en-US" sz="1400" b="0" baseline="0" dirty="0">
                <a:solidFill>
                  <a:schemeClr val="tx1">
                    <a:lumMod val="65000"/>
                    <a:lumOff val="35000"/>
                  </a:schemeClr>
                </a:solidFill>
              </a:rPr>
              <a:t>Actual, Estimate, and Target Range, FY 2018-19 to FY 2021-22</a:t>
            </a:r>
            <a:endParaRPr lang="en-US" sz="1400" b="0" dirty="0">
              <a:solidFill>
                <a:schemeClr val="tx1">
                  <a:lumMod val="65000"/>
                  <a:lumOff val="35000"/>
                </a:schemeClr>
              </a:solidFill>
            </a:endParaRPr>
          </a:p>
        </c:rich>
      </c:tx>
      <c:layout>
        <c:manualLayout>
          <c:xMode val="edge"/>
          <c:yMode val="edge"/>
          <c:x val="0.29494542962830678"/>
          <c:y val="2.422492642965084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967635999639321E-2"/>
          <c:y val="0.14864156449095778"/>
          <c:w val="0.88488198786529804"/>
          <c:h val="0.65585374333800617"/>
        </c:manualLayout>
      </c:layout>
      <c:areaChart>
        <c:grouping val="stacked"/>
        <c:varyColors val="0"/>
        <c:ser>
          <c:idx val="3"/>
          <c:order val="2"/>
          <c:tx>
            <c:v>Threshold</c:v>
          </c:tx>
          <c:spPr>
            <a:noFill/>
            <a:ln>
              <a:noFill/>
            </a:ln>
            <a:effectLst/>
          </c:spPr>
          <c:val>
            <c:numRef>
              <c:f>DATA!$I$90:$I$137</c:f>
              <c:numCache>
                <c:formatCode>General</c:formatCode>
                <c:ptCount val="48"/>
                <c:pt idx="35" formatCode="&quot;$&quot;#,##0.00">
                  <c:v>11089.18023249</c:v>
                </c:pt>
                <c:pt idx="36" formatCode="&quot;$&quot;#,##0.00">
                  <c:v>11220.793643483756</c:v>
                </c:pt>
                <c:pt idx="37" formatCode="&quot;$&quot;#,##0.00">
                  <c:v>11384.812134622458</c:v>
                </c:pt>
                <c:pt idx="38" formatCode="&quot;$&quot;#,##0.00">
                  <c:v>11587.59401765965</c:v>
                </c:pt>
                <c:pt idx="39" formatCode="&quot;$&quot;#,##0.00">
                  <c:v>11722.318778358624</c:v>
                </c:pt>
                <c:pt idx="40" formatCode="&quot;$&quot;#,##0.00">
                  <c:v>11893.096380345471</c:v>
                </c:pt>
                <c:pt idx="41" formatCode="&quot;$&quot;#,##0.00">
                  <c:v>12094.843696935119</c:v>
                </c:pt>
                <c:pt idx="42" formatCode="&quot;$&quot;#,##0.00">
                  <c:v>12324.750116582552</c:v>
                </c:pt>
                <c:pt idx="43" formatCode="&quot;$&quot;#,##0.00">
                  <c:v>12028.387035644699</c:v>
                </c:pt>
                <c:pt idx="44" formatCode="&quot;$&quot;#,##0.00">
                  <c:v>12512.368096681457</c:v>
                </c:pt>
                <c:pt idx="45" formatCode="&quot;$&quot;#,##0.00">
                  <c:v>13125.13331545041</c:v>
                </c:pt>
                <c:pt idx="46" formatCode="&quot;$&quot;#,##0.00">
                  <c:v>12982.874933379797</c:v>
                </c:pt>
                <c:pt idx="47" formatCode="&quot;$&quot;#,##0.00">
                  <c:v>12774.289435016928</c:v>
                </c:pt>
              </c:numCache>
            </c:numRef>
          </c:val>
          <c:extLst>
            <c:ext xmlns:c16="http://schemas.microsoft.com/office/drawing/2014/chart" uri="{C3380CC4-5D6E-409C-BE32-E72D297353CC}">
              <c16:uniqueId val="{00000000-0261-4FB3-AF89-808BF67DEC75}"/>
            </c:ext>
          </c:extLst>
        </c:ser>
        <c:ser>
          <c:idx val="2"/>
          <c:order val="3"/>
          <c:tx>
            <c:strRef>
              <c:f>DATA!$K$5</c:f>
              <c:strCache>
                <c:ptCount val="1"/>
                <c:pt idx="0">
                  <c:v>Threshold Range</c:v>
                </c:pt>
              </c:strCache>
            </c:strRef>
          </c:tx>
          <c:spPr>
            <a:solidFill>
              <a:schemeClr val="accent3">
                <a:lumMod val="60000"/>
                <a:lumOff val="40000"/>
                <a:alpha val="60000"/>
              </a:schemeClr>
            </a:solidFill>
            <a:ln>
              <a:noFill/>
            </a:ln>
            <a:effectLst/>
          </c:spPr>
          <c:val>
            <c:numRef>
              <c:f>DATA!$K$90:$K$137</c:f>
              <c:numCache>
                <c:formatCode>General</c:formatCode>
                <c:ptCount val="48"/>
                <c:pt idx="36" formatCode="&quot;$&quot;#,##0.00">
                  <c:v>336.62380930451218</c:v>
                </c:pt>
                <c:pt idx="37" formatCode="&quot;$&quot;#,##0.00">
                  <c:v>341.54436403867476</c:v>
                </c:pt>
                <c:pt idx="38" formatCode="&quot;$&quot;#,##0.00">
                  <c:v>347.62782052978946</c:v>
                </c:pt>
                <c:pt idx="39" formatCode="&quot;$&quot;#,##0.00">
                  <c:v>351.66956335075884</c:v>
                </c:pt>
                <c:pt idx="40" formatCode="&quot;$&quot;#,##0.00">
                  <c:v>356.79289141036497</c:v>
                </c:pt>
                <c:pt idx="41" formatCode="&quot;$&quot;#,##0.00">
                  <c:v>362.84531090805467</c:v>
                </c:pt>
                <c:pt idx="42" formatCode="&quot;$&quot;#,##0.00">
                  <c:v>369.74250349747672</c:v>
                </c:pt>
                <c:pt idx="43" formatCode="&quot;$&quot;#,##0.00">
                  <c:v>360.85161106934174</c:v>
                </c:pt>
                <c:pt idx="44" formatCode="&quot;$&quot;#,##0.00">
                  <c:v>375.37104290044408</c:v>
                </c:pt>
                <c:pt idx="45" formatCode="&quot;$&quot;#,##0.00">
                  <c:v>393.75399946351354</c:v>
                </c:pt>
                <c:pt idx="46" formatCode="&quot;$&quot;#,##0.00">
                  <c:v>389.48624800139442</c:v>
                </c:pt>
                <c:pt idx="47" formatCode="&quot;$&quot;#,##0.00">
                  <c:v>383.22868305050906</c:v>
                </c:pt>
              </c:numCache>
            </c:numRef>
          </c:val>
          <c:extLst>
            <c:ext xmlns:c16="http://schemas.microsoft.com/office/drawing/2014/chart" uri="{C3380CC4-5D6E-409C-BE32-E72D297353CC}">
              <c16:uniqueId val="{00000001-0261-4FB3-AF89-808BF67DEC75}"/>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DATA!$C$90:$D$137</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2018-19</c:v>
                  </c:pt>
                  <c:pt idx="12">
                    <c:v>FY 2019-20</c:v>
                  </c:pt>
                  <c:pt idx="24">
                    <c:v>FY 2020-21</c:v>
                  </c:pt>
                  <c:pt idx="36">
                    <c:v>FY 2021-22</c:v>
                  </c:pt>
                </c:lvl>
              </c:multiLvlStrCache>
            </c:multiLvlStrRef>
          </c:cat>
          <c:val>
            <c:numRef>
              <c:f>DATA!$E$90:$E$137</c:f>
              <c:numCache>
                <c:formatCode>"$"#,##0.00</c:formatCode>
                <c:ptCount val="48"/>
                <c:pt idx="0">
                  <c:v>8752.9000000000015</c:v>
                </c:pt>
                <c:pt idx="1">
                  <c:v>8808.6</c:v>
                </c:pt>
                <c:pt idx="2">
                  <c:v>8882.7999999999993</c:v>
                </c:pt>
                <c:pt idx="3">
                  <c:v>8917.5</c:v>
                </c:pt>
                <c:pt idx="4">
                  <c:v>8919.9</c:v>
                </c:pt>
                <c:pt idx="5">
                  <c:v>8922.9</c:v>
                </c:pt>
                <c:pt idx="6">
                  <c:v>8912.1999999999989</c:v>
                </c:pt>
                <c:pt idx="7">
                  <c:v>8885.7999999999993</c:v>
                </c:pt>
                <c:pt idx="8">
                  <c:v>9025.3000000000011</c:v>
                </c:pt>
                <c:pt idx="9">
                  <c:v>9365.6999999999989</c:v>
                </c:pt>
                <c:pt idx="10">
                  <c:v>9308.1</c:v>
                </c:pt>
                <c:pt idx="11">
                  <c:v>9402.1</c:v>
                </c:pt>
                <c:pt idx="12">
                  <c:v>9428.6</c:v>
                </c:pt>
                <c:pt idx="13">
                  <c:v>9464.1</c:v>
                </c:pt>
                <c:pt idx="14">
                  <c:v>9560.9</c:v>
                </c:pt>
                <c:pt idx="15">
                  <c:v>9598.1</c:v>
                </c:pt>
                <c:pt idx="16">
                  <c:v>9652.0999999999985</c:v>
                </c:pt>
                <c:pt idx="17">
                  <c:v>9769.4000000000015</c:v>
                </c:pt>
                <c:pt idx="18">
                  <c:v>9845.7999999999993</c:v>
                </c:pt>
                <c:pt idx="19">
                  <c:v>9885.4471503900004</c:v>
                </c:pt>
                <c:pt idx="20">
                  <c:v>9846.1201308</c:v>
                </c:pt>
                <c:pt idx="21">
                  <c:v>9445.779805690001</c:v>
                </c:pt>
                <c:pt idx="22">
                  <c:v>9300.0997295400011</c:v>
                </c:pt>
                <c:pt idx="23">
                  <c:v>9792.9490990399991</c:v>
                </c:pt>
                <c:pt idx="24">
                  <c:v>9731.6004821499992</c:v>
                </c:pt>
                <c:pt idx="25">
                  <c:v>9784.3594311499983</c:v>
                </c:pt>
                <c:pt idx="26">
                  <c:v>9813.6091436799979</c:v>
                </c:pt>
                <c:pt idx="27">
                  <c:v>9865.5081434200019</c:v>
                </c:pt>
                <c:pt idx="28">
                  <c:v>9927.885431480001</c:v>
                </c:pt>
                <c:pt idx="29">
                  <c:v>9985.1125014599984</c:v>
                </c:pt>
                <c:pt idx="30">
                  <c:v>10076.713016959999</c:v>
                </c:pt>
                <c:pt idx="31">
                  <c:v>10642.345338069999</c:v>
                </c:pt>
                <c:pt idx="32">
                  <c:v>10369.217541399999</c:v>
                </c:pt>
                <c:pt idx="33">
                  <c:v>10896.94952584</c:v>
                </c:pt>
                <c:pt idx="34">
                  <c:v>11232.929601989999</c:v>
                </c:pt>
                <c:pt idx="35">
                  <c:v>11089.18023249</c:v>
                </c:pt>
                <c:pt idx="36">
                  <c:v>11218.417219299999</c:v>
                </c:pt>
                <c:pt idx="37">
                  <c:v>11395.65627713</c:v>
                </c:pt>
                <c:pt idx="38">
                  <c:v>11597.20123665</c:v>
                </c:pt>
                <c:pt idx="39">
                  <c:v>11728.719443460002</c:v>
                </c:pt>
                <c:pt idx="40">
                  <c:v>11891.639318580001</c:v>
                </c:pt>
                <c:pt idx="41">
                  <c:v>12133.019981480002</c:v>
                </c:pt>
                <c:pt idx="42">
                  <c:v>12347.983454180001</c:v>
                </c:pt>
                <c:pt idx="43">
                  <c:v>12093.373310120003</c:v>
                </c:pt>
                <c:pt idx="44">
                  <c:v>12690.908103100001</c:v>
                </c:pt>
                <c:pt idx="45">
                  <c:v>13288.66863611</c:v>
                </c:pt>
                <c:pt idx="46">
                  <c:v>13426.852110720001</c:v>
                </c:pt>
                <c:pt idx="47">
                  <c:v>13579.848500640002</c:v>
                </c:pt>
              </c:numCache>
            </c:numRef>
          </c:val>
          <c:smooth val="0"/>
          <c:extLst>
            <c:ext xmlns:c16="http://schemas.microsoft.com/office/drawing/2014/chart" uri="{C3380CC4-5D6E-409C-BE32-E72D297353CC}">
              <c16:uniqueId val="{00000002-0261-4FB3-AF89-808BF67DEC75}"/>
            </c:ext>
          </c:extLst>
        </c:ser>
        <c:ser>
          <c:idx val="1"/>
          <c:order val="1"/>
          <c:tx>
            <c:v>Estimates</c:v>
          </c:tx>
          <c:spPr>
            <a:ln w="25400" cap="rnd">
              <a:solidFill>
                <a:schemeClr val="accent1">
                  <a:lumMod val="75000"/>
                </a:schemeClr>
              </a:solidFill>
              <a:prstDash val="dash"/>
              <a:round/>
            </a:ln>
            <a:effectLst/>
          </c:spPr>
          <c:marker>
            <c:symbol val="none"/>
          </c:marker>
          <c:cat>
            <c:multiLvlStrRef>
              <c:f>DATA!$C$90:$D$137</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2018-19</c:v>
                  </c:pt>
                  <c:pt idx="12">
                    <c:v>FY 2019-20</c:v>
                  </c:pt>
                  <c:pt idx="24">
                    <c:v>FY 2020-21</c:v>
                  </c:pt>
                  <c:pt idx="36">
                    <c:v>FY 2021-22</c:v>
                  </c:pt>
                </c:lvl>
              </c:multiLvlStrCache>
            </c:multiLvlStrRef>
          </c:cat>
          <c:val>
            <c:numRef>
              <c:f>DATA!$H$90:$H$137</c:f>
              <c:numCache>
                <c:formatCode>General</c:formatCode>
                <c:ptCount val="48"/>
                <c:pt idx="35" formatCode="&quot;$&quot;#,##0.00">
                  <c:v>11089.18023249</c:v>
                </c:pt>
                <c:pt idx="36" formatCode="&quot;$&quot;#,##0.00">
                  <c:v>11220.793643483756</c:v>
                </c:pt>
                <c:pt idx="37" formatCode="&quot;$&quot;#,##0.00">
                  <c:v>11384.812134622458</c:v>
                </c:pt>
                <c:pt idx="38" formatCode="&quot;$&quot;#,##0.00">
                  <c:v>11587.59401765965</c:v>
                </c:pt>
                <c:pt idx="39" formatCode="&quot;$&quot;#,##0.00">
                  <c:v>11722.318778358624</c:v>
                </c:pt>
                <c:pt idx="40" formatCode="&quot;$&quot;#,##0.00">
                  <c:v>11893.096380345471</c:v>
                </c:pt>
                <c:pt idx="41" formatCode="&quot;$&quot;#,##0.00">
                  <c:v>12094.843696935119</c:v>
                </c:pt>
                <c:pt idx="42" formatCode="&quot;$&quot;#,##0.00">
                  <c:v>12324.750116582552</c:v>
                </c:pt>
                <c:pt idx="43" formatCode="&quot;$&quot;#,##0.00">
                  <c:v>12028.387035644699</c:v>
                </c:pt>
                <c:pt idx="44" formatCode="&quot;$&quot;#,##0.00">
                  <c:v>12512.368096681457</c:v>
                </c:pt>
                <c:pt idx="45" formatCode="&quot;$&quot;#,##0.00">
                  <c:v>13125.13331545041</c:v>
                </c:pt>
                <c:pt idx="46" formatCode="&quot;$&quot;#,##0.00">
                  <c:v>12982.874933379797</c:v>
                </c:pt>
                <c:pt idx="47" formatCode="&quot;$&quot;#,##0.00">
                  <c:v>12774.289435016928</c:v>
                </c:pt>
              </c:numCache>
            </c:numRef>
          </c:val>
          <c:smooth val="0"/>
          <c:extLst>
            <c:ext xmlns:c16="http://schemas.microsoft.com/office/drawing/2014/chart" uri="{C3380CC4-5D6E-409C-BE32-E72D297353CC}">
              <c16:uniqueId val="{00000003-0261-4FB3-AF89-808BF67DEC75}"/>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4"/>
          <c:tx>
            <c:strRef>
              <c:f>DATA!$V$6</c:f>
              <c:strCache>
                <c:ptCount val="1"/>
                <c:pt idx="0">
                  <c:v>Y</c:v>
                </c:pt>
              </c:strCache>
            </c:strRef>
          </c:tx>
          <c:spPr>
            <a:ln w="28575" cap="rnd">
              <a:noFill/>
              <a:round/>
            </a:ln>
            <a:effectLst/>
          </c:spPr>
          <c:marker>
            <c:symbol val="none"/>
          </c:marker>
          <c:errBars>
            <c:errDir val="y"/>
            <c:errBarType val="plus"/>
            <c:errValType val="cust"/>
            <c:noEndCap val="1"/>
            <c:plus>
              <c:numRef>
                <c:f>DATA!$W$7:$W$9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DATA!$U$7:$U$9</c:f>
              <c:numCache>
                <c:formatCode>General</c:formatCode>
                <c:ptCount val="3"/>
                <c:pt idx="0">
                  <c:v>12.5</c:v>
                </c:pt>
                <c:pt idx="1">
                  <c:v>24.5</c:v>
                </c:pt>
                <c:pt idx="2">
                  <c:v>36.5</c:v>
                </c:pt>
              </c:numCache>
            </c:numRef>
          </c:xVal>
          <c:yVal>
            <c:numRef>
              <c:f>DATA!$V$7:$V$9</c:f>
              <c:numCache>
                <c:formatCode>General</c:formatCode>
                <c:ptCount val="3"/>
                <c:pt idx="0">
                  <c:v>0</c:v>
                </c:pt>
                <c:pt idx="1">
                  <c:v>0</c:v>
                </c:pt>
                <c:pt idx="2">
                  <c:v>0</c:v>
                </c:pt>
              </c:numCache>
            </c:numRef>
          </c:yVal>
          <c:smooth val="1"/>
          <c:extLst>
            <c:ext xmlns:c16="http://schemas.microsoft.com/office/drawing/2014/chart" uri="{C3380CC4-5D6E-409C-BE32-E72D297353CC}">
              <c16:uniqueId val="{00000004-0261-4FB3-AF89-808BF67DEC75}"/>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ax val="14000"/>
          <c:min val="80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1.0671457486966582E-2"/>
              <c:y val="0.43504064264694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majorUnit val="500"/>
        <c:minorUnit val="100"/>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midCat"/>
      </c:valAx>
      <c:valAx>
        <c:axId val="732218560"/>
        <c:scaling>
          <c:orientation val="minMax"/>
        </c:scaling>
        <c:delete val="1"/>
        <c:axPos val="t"/>
        <c:numFmt formatCode="General" sourceLinked="1"/>
        <c:majorTickMark val="out"/>
        <c:minorTickMark val="none"/>
        <c:tickLblPos val="nextTo"/>
        <c:crossAx val="732224800"/>
        <c:crosses val="max"/>
        <c:crossBetween val="midCat"/>
      </c:valAx>
      <c:spPr>
        <a:noFill/>
        <a:ln>
          <a:solidFill>
            <a:schemeClr val="accent3"/>
          </a:solidFill>
        </a:ln>
        <a:effectLst/>
      </c:spPr>
    </c:plotArea>
    <c:legend>
      <c:legendPos val="b"/>
      <c:legendEntry>
        <c:idx val="0"/>
        <c:delete val="1"/>
      </c:legendEntry>
      <c:legendEntry>
        <c:idx val="1"/>
        <c:delete val="1"/>
      </c:legendEntry>
      <c:legendEntry>
        <c:idx val="4"/>
        <c:delete val="1"/>
      </c:legendEntry>
      <c:layout>
        <c:manualLayout>
          <c:xMode val="edge"/>
          <c:yMode val="edge"/>
          <c:x val="0.29385195798772235"/>
          <c:y val="0.9458245446591903"/>
          <c:w val="0.34350076023468684"/>
          <c:h val="3.409114769744691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a:t>
            </a:r>
            <a:r>
              <a:rPr lang="en-US" sz="1800" b="0" dirty="0">
                <a:solidFill>
                  <a:schemeClr val="tx1">
                    <a:lumMod val="65000"/>
                    <a:lumOff val="35000"/>
                  </a:schemeClr>
                </a:solidFill>
              </a:rPr>
              <a:t>CORPORATE</a:t>
            </a:r>
            <a:r>
              <a:rPr lang="en-US" sz="1800" b="0" baseline="0" dirty="0">
                <a:solidFill>
                  <a:schemeClr val="tx1">
                    <a:lumMod val="65000"/>
                    <a:lumOff val="35000"/>
                  </a:schemeClr>
                </a:solidFill>
              </a:rPr>
              <a:t> LICENSE TAX</a:t>
            </a:r>
          </a:p>
          <a:p>
            <a:pPr algn="ctr">
              <a:defRPr sz="1800" b="1"/>
            </a:pPr>
            <a:r>
              <a:rPr lang="en-US" sz="1400" b="0" baseline="0" dirty="0">
                <a:solidFill>
                  <a:schemeClr val="tx1">
                    <a:lumMod val="65000"/>
                    <a:lumOff val="35000"/>
                  </a:schemeClr>
                </a:solidFill>
              </a:rPr>
              <a:t>Actual, Estimate, and Target Range, FY 2019-20 to FY 2022-23</a:t>
            </a:r>
            <a:endParaRPr lang="en-US" sz="1400" b="0" dirty="0">
              <a:solidFill>
                <a:schemeClr val="tx1">
                  <a:lumMod val="65000"/>
                  <a:lumOff val="35000"/>
                </a:schemeClr>
              </a:solidFill>
            </a:endParaRPr>
          </a:p>
        </c:rich>
      </c:tx>
      <c:layout>
        <c:manualLayout>
          <c:xMode val="edge"/>
          <c:yMode val="edge"/>
          <c:x val="0.28292831602571411"/>
          <c:y val="1.6919013194216542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827961320242669E-2"/>
          <c:y val="0.1547021395052891"/>
          <c:w val="0.8971356300126343"/>
          <c:h val="0.65585374333800617"/>
        </c:manualLayout>
      </c:layout>
      <c:areaChart>
        <c:grouping val="stacked"/>
        <c:varyColors val="0"/>
        <c:ser>
          <c:idx val="3"/>
          <c:order val="2"/>
          <c:tx>
            <c:v>Threshold</c:v>
          </c:tx>
          <c:spPr>
            <a:noFill/>
            <a:ln>
              <a:noFill/>
            </a:ln>
            <a:effectLst/>
          </c:spPr>
          <c:val>
            <c:numRef>
              <c:f>DATA!$I$102:$I$149</c:f>
              <c:numCache>
                <c:formatCode>General</c:formatCode>
                <c:ptCount val="48"/>
                <c:pt idx="35" formatCode="&quot;$&quot;#,##0.00">
                  <c:v>163.07171170000001</c:v>
                </c:pt>
                <c:pt idx="36" formatCode="&quot;$&quot;#,##0.00">
                  <c:v>163.19261459352671</c:v>
                </c:pt>
                <c:pt idx="37" formatCode="&quot;$&quot;#,##0.00">
                  <c:v>163.24829151904009</c:v>
                </c:pt>
                <c:pt idx="38" formatCode="&quot;$&quot;#,##0.00">
                  <c:v>163.41521432106526</c:v>
                </c:pt>
                <c:pt idx="39" formatCode="&quot;$&quot;#,##0.00">
                  <c:v>164.60177516901649</c:v>
                </c:pt>
                <c:pt idx="40" formatCode="&quot;$&quot;#,##0.00">
                  <c:v>165.26756446127209</c:v>
                </c:pt>
                <c:pt idx="41" formatCode="&quot;$&quot;#,##0.00">
                  <c:v>166.27141700465438</c:v>
                </c:pt>
                <c:pt idx="42" formatCode="&quot;$&quot;#,##0.00">
                  <c:v>166.39512438508501</c:v>
                </c:pt>
                <c:pt idx="43" formatCode="&quot;$&quot;#,##0.00">
                  <c:v>166.47102527077305</c:v>
                </c:pt>
                <c:pt idx="44" formatCode="&quot;$&quot;#,##0.00">
                  <c:v>166.71102902278656</c:v>
                </c:pt>
                <c:pt idx="45" formatCode="&quot;$&quot;#,##0.00">
                  <c:v>166.91893610491761</c:v>
                </c:pt>
                <c:pt idx="46" formatCode="&quot;$&quot;#,##0.00">
                  <c:v>166.98292992985279</c:v>
                </c:pt>
                <c:pt idx="47" formatCode="&quot;$&quot;#,##0.00">
                  <c:v>167.072</c:v>
                </c:pt>
              </c:numCache>
            </c:numRef>
          </c:val>
          <c:extLst>
            <c:ext xmlns:c16="http://schemas.microsoft.com/office/drawing/2014/chart" uri="{C3380CC4-5D6E-409C-BE32-E72D297353CC}">
              <c16:uniqueId val="{00000000-E1A4-4E60-BD96-BB359DADB90D}"/>
            </c:ext>
          </c:extLst>
        </c:ser>
        <c:ser>
          <c:idx val="2"/>
          <c:order val="3"/>
          <c:tx>
            <c:strRef>
              <c:f>DATA!$K$5</c:f>
              <c:strCache>
                <c:ptCount val="1"/>
                <c:pt idx="0">
                  <c:v>Threshold Range</c:v>
                </c:pt>
              </c:strCache>
            </c:strRef>
          </c:tx>
          <c:spPr>
            <a:solidFill>
              <a:schemeClr val="accent3">
                <a:lumMod val="60000"/>
                <a:lumOff val="40000"/>
                <a:alpha val="60000"/>
              </a:schemeClr>
            </a:solidFill>
            <a:ln>
              <a:noFill/>
            </a:ln>
            <a:effectLst/>
          </c:spPr>
          <c:val>
            <c:numRef>
              <c:f>DATA!$K$102:$K$149</c:f>
              <c:numCache>
                <c:formatCode>General</c:formatCode>
                <c:ptCount val="48"/>
                <c:pt idx="37" formatCode="&quot;$&quot;#,##0.00">
                  <c:v>4.8974487455712108</c:v>
                </c:pt>
                <c:pt idx="38" formatCode="&quot;$&quot;#,##0.00">
                  <c:v>4.9024564296319681</c:v>
                </c:pt>
                <c:pt idx="39" formatCode="&quot;$&quot;#,##0.00">
                  <c:v>4.9380532550704856</c:v>
                </c:pt>
                <c:pt idx="40" formatCode="&quot;$&quot;#,##0.00">
                  <c:v>4.9580269338381697</c:v>
                </c:pt>
                <c:pt idx="41" formatCode="&quot;$&quot;#,##0.00">
                  <c:v>4.9881425101396246</c:v>
                </c:pt>
                <c:pt idx="42" formatCode="&quot;$&quot;#,##0.00">
                  <c:v>4.9918537315525668</c:v>
                </c:pt>
                <c:pt idx="43" formatCode="&quot;$&quot;#,##0.00">
                  <c:v>4.9941307581231911</c:v>
                </c:pt>
                <c:pt idx="44" formatCode="&quot;$&quot;#,##0.00">
                  <c:v>5.0013308706836028</c:v>
                </c:pt>
                <c:pt idx="45" formatCode="&quot;$&quot;#,##0.00">
                  <c:v>5.0075680831475324</c:v>
                </c:pt>
                <c:pt idx="46" formatCode="&quot;$&quot;#,##0.00">
                  <c:v>5.0094878978955819</c:v>
                </c:pt>
                <c:pt idx="47" formatCode="&quot;$&quot;#,##0.00">
                  <c:v>5.0121599999999944</c:v>
                </c:pt>
              </c:numCache>
            </c:numRef>
          </c:val>
          <c:extLst>
            <c:ext xmlns:c16="http://schemas.microsoft.com/office/drawing/2014/chart" uri="{C3380CC4-5D6E-409C-BE32-E72D297353CC}">
              <c16:uniqueId val="{00000001-E1A4-4E60-BD96-BB359DADB90D}"/>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DATA!$E$102:$E$149</c:f>
              <c:numCache>
                <c:formatCode>"$"#,##0.00</c:formatCode>
                <c:ptCount val="48"/>
                <c:pt idx="0">
                  <c:v>114.92000000000002</c:v>
                </c:pt>
                <c:pt idx="1">
                  <c:v>116.25000000000001</c:v>
                </c:pt>
                <c:pt idx="2">
                  <c:v>114.90000000000002</c:v>
                </c:pt>
                <c:pt idx="3">
                  <c:v>121.79999999999998</c:v>
                </c:pt>
                <c:pt idx="4">
                  <c:v>128</c:v>
                </c:pt>
                <c:pt idx="5">
                  <c:v>129.9</c:v>
                </c:pt>
                <c:pt idx="6">
                  <c:v>126.8</c:v>
                </c:pt>
                <c:pt idx="7">
                  <c:v>125.89999999999999</c:v>
                </c:pt>
                <c:pt idx="8">
                  <c:v>125.39999999999999</c:v>
                </c:pt>
                <c:pt idx="9">
                  <c:v>129.4</c:v>
                </c:pt>
                <c:pt idx="10">
                  <c:v>129.9</c:v>
                </c:pt>
                <c:pt idx="11">
                  <c:v>130.9</c:v>
                </c:pt>
                <c:pt idx="12">
                  <c:v>129.58662200000001</c:v>
                </c:pt>
                <c:pt idx="13">
                  <c:v>132.93166400000001</c:v>
                </c:pt>
                <c:pt idx="14">
                  <c:v>135.42971900000001</c:v>
                </c:pt>
                <c:pt idx="15">
                  <c:v>115.45950399999998</c:v>
                </c:pt>
                <c:pt idx="16">
                  <c:v>128.01542000000001</c:v>
                </c:pt>
                <c:pt idx="17">
                  <c:v>127.30259799999999</c:v>
                </c:pt>
                <c:pt idx="18">
                  <c:v>139.33829800000001</c:v>
                </c:pt>
                <c:pt idx="19">
                  <c:v>140.43584799999999</c:v>
                </c:pt>
                <c:pt idx="20">
                  <c:v>142.993492</c:v>
                </c:pt>
                <c:pt idx="21">
                  <c:v>146.38970399999999</c:v>
                </c:pt>
                <c:pt idx="22">
                  <c:v>147.39550399999999</c:v>
                </c:pt>
                <c:pt idx="23">
                  <c:v>148.13687195999998</c:v>
                </c:pt>
                <c:pt idx="24">
                  <c:v>149.47885518000001</c:v>
                </c:pt>
                <c:pt idx="25">
                  <c:v>146.70348247999999</c:v>
                </c:pt>
                <c:pt idx="26">
                  <c:v>147.01003380000003</c:v>
                </c:pt>
                <c:pt idx="27">
                  <c:v>152.75038964999999</c:v>
                </c:pt>
                <c:pt idx="28">
                  <c:v>139.93536735000001</c:v>
                </c:pt>
                <c:pt idx="29">
                  <c:v>172.57022803000001</c:v>
                </c:pt>
                <c:pt idx="30">
                  <c:v>160.87745813000001</c:v>
                </c:pt>
                <c:pt idx="31">
                  <c:v>160.27400696000004</c:v>
                </c:pt>
                <c:pt idx="32">
                  <c:v>162.10011346000002</c:v>
                </c:pt>
                <c:pt idx="33">
                  <c:v>163.37923154000001</c:v>
                </c:pt>
                <c:pt idx="34">
                  <c:v>163.08213916</c:v>
                </c:pt>
                <c:pt idx="35">
                  <c:v>163.07171170000001</c:v>
                </c:pt>
                <c:pt idx="36">
                  <c:v>164.31923047999999</c:v>
                </c:pt>
                <c:pt idx="37">
                  <c:v>166.45433617999998</c:v>
                </c:pt>
                <c:pt idx="38">
                  <c:v>#N/A</c:v>
                </c:pt>
                <c:pt idx="39">
                  <c:v>#N/A</c:v>
                </c:pt>
                <c:pt idx="40">
                  <c:v>#N/A</c:v>
                </c:pt>
                <c:pt idx="41">
                  <c:v>#N/A</c:v>
                </c:pt>
                <c:pt idx="42">
                  <c:v>#N/A</c:v>
                </c:pt>
                <c:pt idx="43">
                  <c:v>#N/A</c:v>
                </c:pt>
                <c:pt idx="44">
                  <c:v>#N/A</c:v>
                </c:pt>
                <c:pt idx="45">
                  <c:v>#N/A</c:v>
                </c:pt>
                <c:pt idx="46">
                  <c:v>#N/A</c:v>
                </c:pt>
                <c:pt idx="47">
                  <c:v>#N/A</c:v>
                </c:pt>
              </c:numCache>
            </c:numRef>
          </c:val>
          <c:smooth val="0"/>
          <c:extLst>
            <c:ext xmlns:c16="http://schemas.microsoft.com/office/drawing/2014/chart" uri="{C3380CC4-5D6E-409C-BE32-E72D297353CC}">
              <c16:uniqueId val="{00000002-E1A4-4E60-BD96-BB359DADB90D}"/>
            </c:ext>
          </c:extLst>
        </c:ser>
        <c:ser>
          <c:idx val="1"/>
          <c:order val="1"/>
          <c:tx>
            <c:v>Estimate</c:v>
          </c:tx>
          <c:spPr>
            <a:ln w="25400" cap="rnd">
              <a:solidFill>
                <a:schemeClr val="accent1">
                  <a:lumMod val="75000"/>
                </a:schemeClr>
              </a:solidFill>
              <a:prstDash val="dash"/>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DATA!$H$102:$H$149</c:f>
              <c:numCache>
                <c:formatCode>General</c:formatCode>
                <c:ptCount val="48"/>
                <c:pt idx="35" formatCode="&quot;$&quot;#,##0.00">
                  <c:v>163.07171170000001</c:v>
                </c:pt>
                <c:pt idx="36" formatCode="&quot;$&quot;#,##0.00">
                  <c:v>163.19261459352671</c:v>
                </c:pt>
                <c:pt idx="37" formatCode="&quot;$&quot;#,##0.00">
                  <c:v>163.24829151904009</c:v>
                </c:pt>
                <c:pt idx="38" formatCode="&quot;$&quot;#,##0.00">
                  <c:v>163.41521432106526</c:v>
                </c:pt>
                <c:pt idx="39" formatCode="&quot;$&quot;#,##0.00">
                  <c:v>164.60177516901649</c:v>
                </c:pt>
                <c:pt idx="40" formatCode="&quot;$&quot;#,##0.00">
                  <c:v>165.26756446127209</c:v>
                </c:pt>
                <c:pt idx="41" formatCode="&quot;$&quot;#,##0.00">
                  <c:v>166.27141700465438</c:v>
                </c:pt>
                <c:pt idx="42" formatCode="&quot;$&quot;#,##0.00">
                  <c:v>166.39512438508501</c:v>
                </c:pt>
                <c:pt idx="43" formatCode="&quot;$&quot;#,##0.00">
                  <c:v>166.47102527077305</c:v>
                </c:pt>
                <c:pt idx="44" formatCode="&quot;$&quot;#,##0.00">
                  <c:v>166.71102902278656</c:v>
                </c:pt>
                <c:pt idx="45" formatCode="&quot;$&quot;#,##0.00">
                  <c:v>166.91893610491761</c:v>
                </c:pt>
                <c:pt idx="46" formatCode="&quot;$&quot;#,##0.00">
                  <c:v>166.98292992985279</c:v>
                </c:pt>
                <c:pt idx="47" formatCode="&quot;$&quot;#,##0.00">
                  <c:v>167.072</c:v>
                </c:pt>
              </c:numCache>
            </c:numRef>
          </c:val>
          <c:smooth val="0"/>
          <c:extLst>
            <c:ext xmlns:c16="http://schemas.microsoft.com/office/drawing/2014/chart" uri="{C3380CC4-5D6E-409C-BE32-E72D297353CC}">
              <c16:uniqueId val="{00000003-E1A4-4E60-BD96-BB359DADB90D}"/>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4"/>
          <c:tx>
            <c:strRef>
              <c:f>DATA!$N$6</c:f>
              <c:strCache>
                <c:ptCount val="1"/>
                <c:pt idx="0">
                  <c:v>Y</c:v>
                </c:pt>
              </c:strCache>
            </c:strRef>
          </c:tx>
          <c:spPr>
            <a:ln w="28575" cap="rnd">
              <a:noFill/>
              <a:round/>
            </a:ln>
            <a:effectLst/>
          </c:spPr>
          <c:marker>
            <c:symbol val="none"/>
          </c:marker>
          <c:errBars>
            <c:errDir val="y"/>
            <c:errBarType val="plus"/>
            <c:errValType val="cust"/>
            <c:noEndCap val="1"/>
            <c:plus>
              <c:numRef>
                <c:f>DATA!$O$7:$O$9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DATA!$M$7:$M$9</c:f>
              <c:numCache>
                <c:formatCode>General</c:formatCode>
                <c:ptCount val="3"/>
                <c:pt idx="0">
                  <c:v>12.5</c:v>
                </c:pt>
                <c:pt idx="1">
                  <c:v>24.5</c:v>
                </c:pt>
                <c:pt idx="2">
                  <c:v>36.5</c:v>
                </c:pt>
              </c:numCache>
            </c:numRef>
          </c:xVal>
          <c:yVal>
            <c:numRef>
              <c:f>DATA!$N$7:$N$9</c:f>
              <c:numCache>
                <c:formatCode>General</c:formatCode>
                <c:ptCount val="3"/>
                <c:pt idx="0">
                  <c:v>0</c:v>
                </c:pt>
                <c:pt idx="1">
                  <c:v>0</c:v>
                </c:pt>
                <c:pt idx="2">
                  <c:v>0</c:v>
                </c:pt>
              </c:numCache>
            </c:numRef>
          </c:yVal>
          <c:smooth val="1"/>
          <c:extLst>
            <c:ext xmlns:c16="http://schemas.microsoft.com/office/drawing/2014/chart" uri="{C3380CC4-5D6E-409C-BE32-E72D297353CC}">
              <c16:uniqueId val="{00000004-E1A4-4E60-BD96-BB359DADB90D}"/>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in val="7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7.5058960021301699E-3"/>
              <c:y val="0.392616333042893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midCat"/>
      </c:valAx>
      <c:valAx>
        <c:axId val="732218560"/>
        <c:scaling>
          <c:orientation val="minMax"/>
        </c:scaling>
        <c:delete val="1"/>
        <c:axPos val="t"/>
        <c:numFmt formatCode="General" sourceLinked="1"/>
        <c:majorTickMark val="out"/>
        <c:minorTickMark val="none"/>
        <c:tickLblPos val="nextTo"/>
        <c:crossAx val="732224800"/>
        <c:crosses val="max"/>
        <c:crossBetween val="midCat"/>
      </c:valAx>
      <c:spPr>
        <a:noFill/>
        <a:ln>
          <a:solidFill>
            <a:schemeClr val="accent3"/>
          </a:solidFill>
        </a:ln>
        <a:effectLst/>
      </c:spPr>
    </c:plotArea>
    <c:legend>
      <c:legendPos val="b"/>
      <c:legendEntry>
        <c:idx val="0"/>
        <c:delete val="1"/>
      </c:legendEntry>
      <c:legendEntry>
        <c:idx val="1"/>
        <c:delete val="1"/>
      </c:legendEntry>
      <c:legendEntry>
        <c:idx val="4"/>
        <c:delete val="1"/>
      </c:legendEntry>
      <c:layout>
        <c:manualLayout>
          <c:xMode val="edge"/>
          <c:yMode val="edge"/>
          <c:x val="0.39053881851725053"/>
          <c:y val="0.95826413113848008"/>
          <c:w val="0.21858119535470116"/>
          <c:h val="3.402463012737367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BANK</a:t>
            </a:r>
            <a:r>
              <a:rPr lang="en-US" sz="1800" b="0" dirty="0">
                <a:solidFill>
                  <a:schemeClr val="tx1">
                    <a:lumMod val="65000"/>
                    <a:lumOff val="35000"/>
                  </a:schemeClr>
                </a:solidFill>
              </a:rPr>
              <a:t> TAX</a:t>
            </a:r>
            <a:endParaRPr lang="en-US" sz="1800" b="0" baseline="0" dirty="0">
              <a:solidFill>
                <a:schemeClr val="tx1">
                  <a:lumMod val="65000"/>
                  <a:lumOff val="35000"/>
                </a:schemeClr>
              </a:solidFill>
            </a:endParaRPr>
          </a:p>
          <a:p>
            <a:pPr algn="ctr">
              <a:defRPr sz="1800" b="1"/>
            </a:pPr>
            <a:r>
              <a:rPr lang="en-US" sz="1400" b="0" baseline="0" dirty="0">
                <a:solidFill>
                  <a:schemeClr val="tx1">
                    <a:lumMod val="65000"/>
                    <a:lumOff val="35000"/>
                  </a:schemeClr>
                </a:solidFill>
              </a:rPr>
              <a:t>Actual, Estimate, and Target Range, FY 2018-19 to FY 2021-22</a:t>
            </a:r>
            <a:endParaRPr lang="en-US" sz="1400" b="0" dirty="0">
              <a:solidFill>
                <a:schemeClr val="tx1">
                  <a:lumMod val="65000"/>
                  <a:lumOff val="35000"/>
                </a:schemeClr>
              </a:solidFill>
            </a:endParaRPr>
          </a:p>
        </c:rich>
      </c:tx>
      <c:layout>
        <c:manualLayout>
          <c:xMode val="edge"/>
          <c:yMode val="edge"/>
          <c:x val="0.2882616248206688"/>
          <c:y val="1.8164320369044782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713993852303002E-2"/>
          <c:y val="0.14864156449095778"/>
          <c:w val="0.8971356300126343"/>
          <c:h val="0.6202129600146794"/>
        </c:manualLayout>
      </c:layout>
      <c:areaChart>
        <c:grouping val="stacked"/>
        <c:varyColors val="0"/>
        <c:ser>
          <c:idx val="3"/>
          <c:order val="2"/>
          <c:tx>
            <c:v>Threshold</c:v>
          </c:tx>
          <c:spPr>
            <a:noFill/>
            <a:ln>
              <a:noFill/>
            </a:ln>
            <a:effectLst/>
          </c:spPr>
          <c:val>
            <c:numRef>
              <c:f>DATA!$I$102:$I$149</c:f>
              <c:numCache>
                <c:formatCode>General</c:formatCode>
                <c:ptCount val="48"/>
                <c:pt idx="36" formatCode="&quot;$&quot;#,##0.00">
                  <c:v>72.855067238594387</c:v>
                </c:pt>
                <c:pt idx="37" formatCode="&quot;$&quot;#,##0.00">
                  <c:v>73.113425833304788</c:v>
                </c:pt>
                <c:pt idx="38" formatCode="&quot;$&quot;#,##0.00">
                  <c:v>70.364593719930852</c:v>
                </c:pt>
                <c:pt idx="39" formatCode="&quot;$&quot;#,##0.00">
                  <c:v>69.583736377821396</c:v>
                </c:pt>
                <c:pt idx="40" formatCode="&quot;$&quot;#,##0.00">
                  <c:v>71.401356158361594</c:v>
                </c:pt>
                <c:pt idx="41" formatCode="&quot;$&quot;#,##0.00">
                  <c:v>70.414082227669411</c:v>
                </c:pt>
                <c:pt idx="42" formatCode="&quot;$&quot;#,##0.00">
                  <c:v>69.763700747666249</c:v>
                </c:pt>
                <c:pt idx="43" formatCode="&quot;$&quot;#,##0.00">
                  <c:v>69.213245810521329</c:v>
                </c:pt>
                <c:pt idx="44" formatCode="&quot;$&quot;#,##0.00">
                  <c:v>67.00893362232776</c:v>
                </c:pt>
                <c:pt idx="45" formatCode="&quot;$&quot;#,##0.00">
                  <c:v>62.777739694507723</c:v>
                </c:pt>
                <c:pt idx="46" formatCode="&quot;$&quot;#,##0.00">
                  <c:v>61.446291752318864</c:v>
                </c:pt>
                <c:pt idx="47" formatCode="&quot;$&quot;#,##0.00">
                  <c:v>59.091999999999999</c:v>
                </c:pt>
              </c:numCache>
            </c:numRef>
          </c:val>
          <c:extLst>
            <c:ext xmlns:c16="http://schemas.microsoft.com/office/drawing/2014/chart" uri="{C3380CC4-5D6E-409C-BE32-E72D297353CC}">
              <c16:uniqueId val="{00000000-8162-416C-A4A6-63D67172BAC5}"/>
            </c:ext>
          </c:extLst>
        </c:ser>
        <c:ser>
          <c:idx val="2"/>
          <c:order val="3"/>
          <c:tx>
            <c:strRef>
              <c:f>DATA!$K$5</c:f>
              <c:strCache>
                <c:ptCount val="1"/>
                <c:pt idx="0">
                  <c:v>Threshold Range</c:v>
                </c:pt>
              </c:strCache>
            </c:strRef>
          </c:tx>
          <c:spPr>
            <a:solidFill>
              <a:schemeClr val="accent3">
                <a:lumMod val="60000"/>
                <a:lumOff val="40000"/>
                <a:alpha val="60000"/>
              </a:schemeClr>
            </a:solidFill>
            <a:ln>
              <a:noFill/>
            </a:ln>
            <a:effectLst/>
          </c:spPr>
          <c:val>
            <c:numRef>
              <c:f>DATA!$K$102:$K$149</c:f>
              <c:numCache>
                <c:formatCode>General</c:formatCode>
                <c:ptCount val="48"/>
                <c:pt idx="37" formatCode="&quot;$&quot;#,##0.00">
                  <c:v>2.1934027749991429</c:v>
                </c:pt>
                <c:pt idx="38" formatCode="&quot;$&quot;#,##0.00">
                  <c:v>2.1109378115979212</c:v>
                </c:pt>
                <c:pt idx="39" formatCode="&quot;$&quot;#,##0.00">
                  <c:v>2.087512091334645</c:v>
                </c:pt>
                <c:pt idx="40" formatCode="&quot;$&quot;#,##0.00">
                  <c:v>2.1420406847508531</c:v>
                </c:pt>
                <c:pt idx="41" formatCode="&quot;$&quot;#,##0.00">
                  <c:v>2.1124224668300826</c:v>
                </c:pt>
                <c:pt idx="42" formatCode="&quot;$&quot;#,##0.00">
                  <c:v>2.0929110224299876</c:v>
                </c:pt>
                <c:pt idx="43" formatCode="&quot;$&quot;#,##0.00">
                  <c:v>2.076397374315647</c:v>
                </c:pt>
                <c:pt idx="44" formatCode="&quot;$&quot;#,##0.00">
                  <c:v>2.0102680086698399</c:v>
                </c:pt>
                <c:pt idx="45" formatCode="&quot;$&quot;#,##0.00">
                  <c:v>1.8833321908352403</c:v>
                </c:pt>
                <c:pt idx="46" formatCode="&quot;$&quot;#,##0.00">
                  <c:v>1.8433887525695667</c:v>
                </c:pt>
                <c:pt idx="47" formatCode="&quot;$&quot;#,##0.00">
                  <c:v>1.7727599999999981</c:v>
                </c:pt>
              </c:numCache>
            </c:numRef>
          </c:val>
          <c:extLst>
            <c:ext xmlns:c16="http://schemas.microsoft.com/office/drawing/2014/chart" uri="{C3380CC4-5D6E-409C-BE32-E72D297353CC}">
              <c16:uniqueId val="{00000001-8162-416C-A4A6-63D67172BAC5}"/>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DATA!$E$102:$E$149</c:f>
              <c:numCache>
                <c:formatCode>"$"#,##0.00</c:formatCode>
                <c:ptCount val="48"/>
                <c:pt idx="0">
                  <c:v>73.457209019999993</c:v>
                </c:pt>
                <c:pt idx="1">
                  <c:v>74.229144019999993</c:v>
                </c:pt>
                <c:pt idx="2">
                  <c:v>69.372777020000001</c:v>
                </c:pt>
                <c:pt idx="3">
                  <c:v>69.473417019999999</c:v>
                </c:pt>
                <c:pt idx="4">
                  <c:v>75.599771020000006</c:v>
                </c:pt>
                <c:pt idx="5">
                  <c:v>77.907134020000001</c:v>
                </c:pt>
                <c:pt idx="6">
                  <c:v>81.354372020000014</c:v>
                </c:pt>
                <c:pt idx="7">
                  <c:v>82.743722020000007</c:v>
                </c:pt>
                <c:pt idx="8">
                  <c:v>98.93827902000001</c:v>
                </c:pt>
                <c:pt idx="9">
                  <c:v>77.812449020000003</c:v>
                </c:pt>
                <c:pt idx="10">
                  <c:v>75.210694019999991</c:v>
                </c:pt>
                <c:pt idx="11">
                  <c:v>73.484037999999998</c:v>
                </c:pt>
                <c:pt idx="12">
                  <c:v>71.170127000000008</c:v>
                </c:pt>
                <c:pt idx="13">
                  <c:v>69.623969000000002</c:v>
                </c:pt>
                <c:pt idx="14">
                  <c:v>63.543120999999992</c:v>
                </c:pt>
                <c:pt idx="15">
                  <c:v>65.260693999999987</c:v>
                </c:pt>
                <c:pt idx="16">
                  <c:v>52.148805999999986</c:v>
                </c:pt>
                <c:pt idx="17">
                  <c:v>46.64529499999999</c:v>
                </c:pt>
                <c:pt idx="18">
                  <c:v>42.225672999999993</c:v>
                </c:pt>
                <c:pt idx="19">
                  <c:v>46.779706999999988</c:v>
                </c:pt>
                <c:pt idx="20">
                  <c:v>29.647328999999996</c:v>
                </c:pt>
                <c:pt idx="21">
                  <c:v>35.503788999999998</c:v>
                </c:pt>
                <c:pt idx="22">
                  <c:v>38.508351619999999</c:v>
                </c:pt>
                <c:pt idx="23">
                  <c:v>69.868162269999999</c:v>
                </c:pt>
                <c:pt idx="24">
                  <c:v>66.700347779999987</c:v>
                </c:pt>
                <c:pt idx="25">
                  <c:v>67.424470239999977</c:v>
                </c:pt>
                <c:pt idx="26">
                  <c:v>78.394162770000008</c:v>
                </c:pt>
                <c:pt idx="27">
                  <c:v>77.654474640000004</c:v>
                </c:pt>
                <c:pt idx="28">
                  <c:v>81.202763609999977</c:v>
                </c:pt>
                <c:pt idx="29">
                  <c:v>85.656665449999991</c:v>
                </c:pt>
                <c:pt idx="30">
                  <c:v>87.644062149999996</c:v>
                </c:pt>
                <c:pt idx="31">
                  <c:v>83.261244430000005</c:v>
                </c:pt>
                <c:pt idx="32">
                  <c:v>94.157475910000002</c:v>
                </c:pt>
                <c:pt idx="33">
                  <c:v>102.33297006000001</c:v>
                </c:pt>
                <c:pt idx="34">
                  <c:v>102.56636609000002</c:v>
                </c:pt>
                <c:pt idx="35">
                  <c:v>72.352456520000004</c:v>
                </c:pt>
                <c:pt idx="36">
                  <c:v>75.279508010000001</c:v>
                </c:pt>
                <c:pt idx="37">
                  <c:v>73.180594550000009</c:v>
                </c:pt>
                <c:pt idx="38">
                  <c:v>#N/A</c:v>
                </c:pt>
                <c:pt idx="39">
                  <c:v>#N/A</c:v>
                </c:pt>
                <c:pt idx="40">
                  <c:v>#N/A</c:v>
                </c:pt>
                <c:pt idx="41">
                  <c:v>#N/A</c:v>
                </c:pt>
                <c:pt idx="42">
                  <c:v>#N/A</c:v>
                </c:pt>
                <c:pt idx="43">
                  <c:v>#N/A</c:v>
                </c:pt>
                <c:pt idx="44">
                  <c:v>#N/A</c:v>
                </c:pt>
                <c:pt idx="45">
                  <c:v>#N/A</c:v>
                </c:pt>
                <c:pt idx="46">
                  <c:v>#N/A</c:v>
                </c:pt>
                <c:pt idx="47">
                  <c:v>#N/A</c:v>
                </c:pt>
              </c:numCache>
            </c:numRef>
          </c:val>
          <c:smooth val="0"/>
          <c:extLst>
            <c:ext xmlns:c16="http://schemas.microsoft.com/office/drawing/2014/chart" uri="{C3380CC4-5D6E-409C-BE32-E72D297353CC}">
              <c16:uniqueId val="{00000002-8162-416C-A4A6-63D67172BAC5}"/>
            </c:ext>
          </c:extLst>
        </c:ser>
        <c:ser>
          <c:idx val="1"/>
          <c:order val="1"/>
          <c:tx>
            <c:v>Estimate</c:v>
          </c:tx>
          <c:spPr>
            <a:ln w="25400" cap="rnd">
              <a:solidFill>
                <a:schemeClr val="accent1">
                  <a:lumMod val="75000"/>
                </a:schemeClr>
              </a:solidFill>
              <a:prstDash val="dash"/>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DATA!$H$102:$H$149</c:f>
              <c:numCache>
                <c:formatCode>General</c:formatCode>
                <c:ptCount val="48"/>
                <c:pt idx="36" formatCode="&quot;$&quot;#,##0.00">
                  <c:v>72.855067238594387</c:v>
                </c:pt>
                <c:pt idx="37" formatCode="&quot;$&quot;#,##0.00">
                  <c:v>73.113425833304788</c:v>
                </c:pt>
                <c:pt idx="38" formatCode="&quot;$&quot;#,##0.00">
                  <c:v>70.364593719930852</c:v>
                </c:pt>
                <c:pt idx="39" formatCode="&quot;$&quot;#,##0.00">
                  <c:v>69.583736377821396</c:v>
                </c:pt>
                <c:pt idx="40" formatCode="&quot;$&quot;#,##0.00">
                  <c:v>71.401356158361594</c:v>
                </c:pt>
                <c:pt idx="41" formatCode="&quot;$&quot;#,##0.00">
                  <c:v>70.414082227669411</c:v>
                </c:pt>
                <c:pt idx="42" formatCode="&quot;$&quot;#,##0.00">
                  <c:v>69.763700747666249</c:v>
                </c:pt>
                <c:pt idx="43" formatCode="&quot;$&quot;#,##0.00">
                  <c:v>69.213245810521329</c:v>
                </c:pt>
                <c:pt idx="44" formatCode="&quot;$&quot;#,##0.00">
                  <c:v>67.00893362232776</c:v>
                </c:pt>
                <c:pt idx="45" formatCode="&quot;$&quot;#,##0.00">
                  <c:v>62.777739694507723</c:v>
                </c:pt>
                <c:pt idx="46" formatCode="&quot;$&quot;#,##0.00">
                  <c:v>61.446291752318864</c:v>
                </c:pt>
                <c:pt idx="47" formatCode="&quot;$&quot;#,##0.00">
                  <c:v>59.091999999999999</c:v>
                </c:pt>
              </c:numCache>
            </c:numRef>
          </c:val>
          <c:smooth val="0"/>
          <c:extLst>
            <c:ext xmlns:c16="http://schemas.microsoft.com/office/drawing/2014/chart" uri="{C3380CC4-5D6E-409C-BE32-E72D297353CC}">
              <c16:uniqueId val="{00000003-8162-416C-A4A6-63D67172BAC5}"/>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4"/>
          <c:tx>
            <c:strRef>
              <c:f>DATA!$N$6</c:f>
              <c:strCache>
                <c:ptCount val="1"/>
                <c:pt idx="0">
                  <c:v>Y</c:v>
                </c:pt>
              </c:strCache>
            </c:strRef>
          </c:tx>
          <c:spPr>
            <a:ln w="28575" cap="rnd">
              <a:noFill/>
              <a:round/>
            </a:ln>
            <a:effectLst/>
          </c:spPr>
          <c:marker>
            <c:symbol val="none"/>
          </c:marker>
          <c:errBars>
            <c:errDir val="y"/>
            <c:errBarType val="plus"/>
            <c:errValType val="cust"/>
            <c:noEndCap val="1"/>
            <c:plus>
              <c:numRef>
                <c:f>DATA!$O$7:$O$9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DATA!$M$7:$M$9</c:f>
              <c:numCache>
                <c:formatCode>General</c:formatCode>
                <c:ptCount val="3"/>
                <c:pt idx="0">
                  <c:v>12.5</c:v>
                </c:pt>
                <c:pt idx="1">
                  <c:v>24.5</c:v>
                </c:pt>
                <c:pt idx="2">
                  <c:v>36.5</c:v>
                </c:pt>
              </c:numCache>
            </c:numRef>
          </c:xVal>
          <c:yVal>
            <c:numRef>
              <c:f>DATA!$N$7:$N$9</c:f>
              <c:numCache>
                <c:formatCode>General</c:formatCode>
                <c:ptCount val="3"/>
                <c:pt idx="0">
                  <c:v>0</c:v>
                </c:pt>
                <c:pt idx="1">
                  <c:v>0</c:v>
                </c:pt>
                <c:pt idx="2">
                  <c:v>0</c:v>
                </c:pt>
              </c:numCache>
            </c:numRef>
          </c:yVal>
          <c:smooth val="1"/>
          <c:extLst>
            <c:ext xmlns:c16="http://schemas.microsoft.com/office/drawing/2014/chart" uri="{C3380CC4-5D6E-409C-BE32-E72D297353CC}">
              <c16:uniqueId val="{00000004-8162-416C-A4A6-63D67172BAC5}"/>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1.0671457486966582E-2"/>
              <c:y val="0.43504064264694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midCat"/>
      </c:valAx>
      <c:valAx>
        <c:axId val="732218560"/>
        <c:scaling>
          <c:orientation val="minMax"/>
        </c:scaling>
        <c:delete val="1"/>
        <c:axPos val="t"/>
        <c:numFmt formatCode="General" sourceLinked="1"/>
        <c:majorTickMark val="out"/>
        <c:minorTickMark val="none"/>
        <c:tickLblPos val="nextTo"/>
        <c:crossAx val="732224800"/>
        <c:crosses val="max"/>
        <c:crossBetween val="midCat"/>
      </c:valAx>
      <c:spPr>
        <a:noFill/>
        <a:ln>
          <a:solidFill>
            <a:schemeClr val="accent3"/>
          </a:solidFill>
        </a:ln>
        <a:effectLst/>
      </c:spPr>
    </c:plotArea>
    <c:legend>
      <c:legendPos val="b"/>
      <c:legendEntry>
        <c:idx val="0"/>
        <c:delete val="1"/>
      </c:legendEntry>
      <c:legendEntry>
        <c:idx val="1"/>
        <c:delete val="1"/>
      </c:legendEntry>
      <c:legendEntry>
        <c:idx val="4"/>
        <c:delete val="1"/>
      </c:legendEntry>
      <c:layout>
        <c:manualLayout>
          <c:xMode val="edge"/>
          <c:yMode val="edge"/>
          <c:x val="0.35188034919548106"/>
          <c:y val="0.93976398641643877"/>
          <c:w val="0.30191448894975087"/>
          <c:h val="3.402463012737367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NET OPERATING</a:t>
            </a:r>
            <a:r>
              <a:rPr lang="en-US" sz="1800" baseline="0"/>
              <a:t> INCOME OF </a:t>
            </a:r>
            <a:r>
              <a:rPr lang="en-US" sz="1800"/>
              <a:t>US BANKS AND</a:t>
            </a:r>
            <a:r>
              <a:rPr lang="en-US" sz="1800" baseline="0"/>
              <a:t> SAVINGS INSTITUTIONS</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086305148516221E-2"/>
          <c:y val="8.8496813155380938E-2"/>
          <c:w val="0.91604196311814379"/>
          <c:h val="0.7542624923769381"/>
        </c:manualLayout>
      </c:layout>
      <c:barChart>
        <c:barDir val="col"/>
        <c:grouping val="clustered"/>
        <c:varyColors val="0"/>
        <c:ser>
          <c:idx val="1"/>
          <c:order val="1"/>
          <c:tx>
            <c:v>Recession Flag</c:v>
          </c:tx>
          <c:spPr>
            <a:solidFill>
              <a:schemeClr val="accent3">
                <a:lumMod val="60000"/>
                <a:lumOff val="40000"/>
                <a:alpha val="60000"/>
              </a:schemeClr>
            </a:solidFill>
            <a:ln>
              <a:noFill/>
            </a:ln>
            <a:effectLst/>
          </c:spPr>
          <c:invertIfNegative val="0"/>
          <c:dPt>
            <c:idx val="21"/>
            <c:invertIfNegative val="0"/>
            <c:bubble3D val="0"/>
            <c:spPr>
              <a:solidFill>
                <a:schemeClr val="accent3">
                  <a:lumMod val="60000"/>
                  <a:lumOff val="40000"/>
                  <a:alpha val="60000"/>
                </a:schemeClr>
              </a:solidFill>
              <a:ln>
                <a:noFill/>
              </a:ln>
              <a:effectLst/>
            </c:spPr>
            <c:extLst>
              <c:ext xmlns:c16="http://schemas.microsoft.com/office/drawing/2014/chart" uri="{C3380CC4-5D6E-409C-BE32-E72D297353CC}">
                <c16:uniqueId val="{00000001-DBC7-444D-BB3E-BEB1B0BE500E}"/>
              </c:ext>
            </c:extLst>
          </c:dPt>
          <c:dPt>
            <c:idx val="22"/>
            <c:invertIfNegative val="0"/>
            <c:bubble3D val="0"/>
            <c:spPr>
              <a:solidFill>
                <a:schemeClr val="accent3">
                  <a:lumMod val="60000"/>
                  <a:lumOff val="40000"/>
                  <a:alpha val="60000"/>
                </a:schemeClr>
              </a:solidFill>
              <a:ln>
                <a:noFill/>
              </a:ln>
              <a:effectLst/>
            </c:spPr>
            <c:extLst>
              <c:ext xmlns:c16="http://schemas.microsoft.com/office/drawing/2014/chart" uri="{C3380CC4-5D6E-409C-BE32-E72D297353CC}">
                <c16:uniqueId val="{00000003-DBC7-444D-BB3E-BEB1B0BE500E}"/>
              </c:ext>
            </c:extLst>
          </c:dPt>
          <c:cat>
            <c:strRef>
              <c:f>'FRED Graph'!$C$8:$C$28</c:f>
              <c:strCache>
                <c:ptCount val="21"/>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strCache>
            </c:strRef>
          </c:cat>
          <c:val>
            <c:numRef>
              <c:f>'FRED Graph'!$E$8:$E$33</c:f>
              <c:numCache>
                <c:formatCode>0.0</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1</c:v>
                </c:pt>
                <c:pt idx="18">
                  <c:v>0</c:v>
                </c:pt>
                <c:pt idx="19">
                  <c:v>0</c:v>
                </c:pt>
                <c:pt idx="20">
                  <c:v>0</c:v>
                </c:pt>
                <c:pt idx="21">
                  <c:v>0</c:v>
                </c:pt>
                <c:pt idx="22">
                  <c:v>0</c:v>
                </c:pt>
                <c:pt idx="23">
                  <c:v>0</c:v>
                </c:pt>
                <c:pt idx="24">
                  <c:v>0</c:v>
                </c:pt>
                <c:pt idx="25">
                  <c:v>0</c:v>
                </c:pt>
              </c:numCache>
            </c:numRef>
          </c:val>
          <c:extLst>
            <c:ext xmlns:c16="http://schemas.microsoft.com/office/drawing/2014/chart" uri="{C3380CC4-5D6E-409C-BE32-E72D297353CC}">
              <c16:uniqueId val="{00000004-DBC7-444D-BB3E-BEB1B0BE500E}"/>
            </c:ext>
          </c:extLst>
        </c:ser>
        <c:dLbls>
          <c:showLegendKey val="0"/>
          <c:showVal val="0"/>
          <c:showCatName val="0"/>
          <c:showSerName val="0"/>
          <c:showPercent val="0"/>
          <c:showBubbleSize val="0"/>
        </c:dLbls>
        <c:gapWidth val="0"/>
        <c:axId val="2026986767"/>
        <c:axId val="1429518943"/>
      </c:barChart>
      <c:lineChart>
        <c:grouping val="standard"/>
        <c:varyColors val="0"/>
        <c:ser>
          <c:idx val="0"/>
          <c:order val="0"/>
          <c:tx>
            <c:v>Net Operating Income</c:v>
          </c:tx>
          <c:spPr>
            <a:ln w="28575" cap="rnd">
              <a:solidFill>
                <a:schemeClr val="accent1"/>
              </a:solidFill>
              <a:round/>
            </a:ln>
            <a:effectLst/>
          </c:spPr>
          <c:marker>
            <c:symbol val="none"/>
          </c:marker>
          <c:cat>
            <c:strRef>
              <c:f>'FRED Graph'!$C$8:$C$33</c:f>
              <c:strCache>
                <c:ptCount val="26"/>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strCache>
            </c:strRef>
          </c:cat>
          <c:val>
            <c:numRef>
              <c:f>'FRED Graph'!$B$8:$B$33</c:f>
              <c:numCache>
                <c:formatCode>0.0</c:formatCode>
                <c:ptCount val="26"/>
                <c:pt idx="0">
                  <c:v>38358.442129999901</c:v>
                </c:pt>
                <c:pt idx="1">
                  <c:v>42869.096129999903</c:v>
                </c:pt>
                <c:pt idx="2">
                  <c:v>45056.960809999902</c:v>
                </c:pt>
                <c:pt idx="3">
                  <c:v>42792.942139999999</c:v>
                </c:pt>
                <c:pt idx="4">
                  <c:v>43546.022590000102</c:v>
                </c:pt>
                <c:pt idx="5">
                  <c:v>47598.359849999899</c:v>
                </c:pt>
                <c:pt idx="6">
                  <c:v>47271.118699999999</c:v>
                </c:pt>
                <c:pt idx="7">
                  <c:v>25457.339149999902</c:v>
                </c:pt>
                <c:pt idx="8">
                  <c:v>55741.143180000101</c:v>
                </c:pt>
                <c:pt idx="9">
                  <c:v>60213.455020000103</c:v>
                </c:pt>
                <c:pt idx="10">
                  <c:v>61883.056539999998</c:v>
                </c:pt>
                <c:pt idx="11">
                  <c:v>59654.327839999904</c:v>
                </c:pt>
                <c:pt idx="12">
                  <c:v>60082.430399999997</c:v>
                </c:pt>
                <c:pt idx="13">
                  <c:v>61492.207430000002</c:v>
                </c:pt>
                <c:pt idx="14">
                  <c:v>58167.880409999903</c:v>
                </c:pt>
                <c:pt idx="15">
                  <c:v>52630.99712</c:v>
                </c:pt>
                <c:pt idx="16">
                  <c:v>17061.259030000001</c:v>
                </c:pt>
                <c:pt idx="17">
                  <c:v>16443.501810000002</c:v>
                </c:pt>
                <c:pt idx="18">
                  <c:v>49298.798849999999</c:v>
                </c:pt>
                <c:pt idx="19">
                  <c:v>58151.957869999998</c:v>
                </c:pt>
                <c:pt idx="20">
                  <c:v>75709.330350000004</c:v>
                </c:pt>
                <c:pt idx="21">
                  <c:v>69810.916200000094</c:v>
                </c:pt>
                <c:pt idx="22">
                  <c:v>69264.375020000094</c:v>
                </c:pt>
                <c:pt idx="23">
                  <c:v>63425.371599999999</c:v>
                </c:pt>
                <c:pt idx="24">
                  <c:v>60295.3442499999</c:v>
                </c:pt>
                <c:pt idx="25">
                  <c:v>64969.526330000001</c:v>
                </c:pt>
              </c:numCache>
            </c:numRef>
          </c:val>
          <c:smooth val="0"/>
          <c:extLst>
            <c:ext xmlns:c16="http://schemas.microsoft.com/office/drawing/2014/chart" uri="{C3380CC4-5D6E-409C-BE32-E72D297353CC}">
              <c16:uniqueId val="{00000005-DBC7-444D-BB3E-BEB1B0BE500E}"/>
            </c:ext>
          </c:extLst>
        </c:ser>
        <c:dLbls>
          <c:showLegendKey val="0"/>
          <c:showVal val="0"/>
          <c:showCatName val="0"/>
          <c:showSerName val="0"/>
          <c:showPercent val="0"/>
          <c:showBubbleSize val="0"/>
        </c:dLbls>
        <c:marker val="1"/>
        <c:smooth val="0"/>
        <c:axId val="2029550991"/>
        <c:axId val="2022971567"/>
      </c:lineChart>
      <c:catAx>
        <c:axId val="2029550991"/>
        <c:scaling>
          <c:orientation val="minMax"/>
        </c:scaling>
        <c:delete val="0"/>
        <c:axPos val="b"/>
        <c:minorGridlines>
          <c:spPr>
            <a:ln w="9525" cap="flat" cmpd="sng" algn="ctr">
              <a:solidFill>
                <a:schemeClr val="accent3">
                  <a:lumMod val="60000"/>
                  <a:lumOff val="40000"/>
                </a:schemeClr>
              </a:solidFill>
              <a:round/>
            </a:ln>
            <a:effectLst/>
          </c:spPr>
        </c:minorGridlines>
        <c:numFmt formatCode="General" sourceLinked="1"/>
        <c:majorTickMark val="out"/>
        <c:minorTickMark val="in"/>
        <c:tickLblPos val="nextTo"/>
        <c:spPr>
          <a:noFill/>
          <a:ln w="9525" cap="flat" cmpd="sng" algn="ctr">
            <a:solidFill>
              <a:schemeClr val="accent3"/>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22971567"/>
        <c:crosses val="autoZero"/>
        <c:auto val="1"/>
        <c:lblAlgn val="ctr"/>
        <c:lblOffset val="100"/>
        <c:tickMarkSkip val="8"/>
        <c:noMultiLvlLbl val="0"/>
      </c:catAx>
      <c:valAx>
        <c:axId val="2022971567"/>
        <c:scaling>
          <c:orientation val="minMax"/>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 of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29550991"/>
        <c:crosses val="autoZero"/>
        <c:crossBetween val="between"/>
      </c:valAx>
      <c:valAx>
        <c:axId val="1429518943"/>
        <c:scaling>
          <c:orientation val="minMax"/>
          <c:max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6986767"/>
        <c:crosses val="max"/>
        <c:crossBetween val="between"/>
      </c:valAx>
      <c:catAx>
        <c:axId val="2026986767"/>
        <c:scaling>
          <c:orientation val="minMax"/>
        </c:scaling>
        <c:delete val="1"/>
        <c:axPos val="b"/>
        <c:numFmt formatCode="General" sourceLinked="1"/>
        <c:majorTickMark val="out"/>
        <c:minorTickMark val="none"/>
        <c:tickLblPos val="nextTo"/>
        <c:crossAx val="1429518943"/>
        <c:crosses val="autoZero"/>
        <c:auto val="1"/>
        <c:lblAlgn val="ctr"/>
        <c:lblOffset val="100"/>
        <c:noMultiLvlLbl val="0"/>
      </c:catAx>
      <c:spPr>
        <a:noFill/>
        <a:ln>
          <a:solidFill>
            <a:schemeClr val="accent3"/>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QUARTERLY US REAL GDP GROWTH</a:t>
            </a:r>
          </a:p>
        </c:rich>
      </c:tx>
      <c:overlay val="0"/>
      <c:spPr>
        <a:noFill/>
        <a:ln w="25400">
          <a:noFill/>
        </a:ln>
      </c:spPr>
    </c:title>
    <c:autoTitleDeleted val="0"/>
    <c:plotArea>
      <c:layout>
        <c:manualLayout>
          <c:layoutTarget val="inner"/>
          <c:xMode val="edge"/>
          <c:yMode val="edge"/>
          <c:x val="6.0211333455554246E-2"/>
          <c:y val="9.1420596143691427E-2"/>
          <c:w val="0.91368748814724587"/>
          <c:h val="0.74282271465194794"/>
        </c:manualLayout>
      </c:layout>
      <c:barChart>
        <c:barDir val="col"/>
        <c:grouping val="clustered"/>
        <c:varyColors val="0"/>
        <c:ser>
          <c:idx val="2"/>
          <c:order val="1"/>
          <c:tx>
            <c:v>Recession Flag</c:v>
          </c:tx>
          <c:spPr>
            <a:solidFill>
              <a:schemeClr val="accent3">
                <a:lumMod val="60000"/>
                <a:lumOff val="40000"/>
                <a:alpha val="38000"/>
              </a:schemeClr>
            </a:solidFill>
          </c:spPr>
          <c:invertIfNegative val="0"/>
          <c:val>
            <c:numRef>
              <c:f>Sheet2!$D$12:$D$75</c:f>
              <c:numCache>
                <c:formatCode>0.0</c:formatCode>
                <c:ptCount val="64"/>
                <c:pt idx="0">
                  <c:v>0</c:v>
                </c:pt>
                <c:pt idx="1">
                  <c:v>0</c:v>
                </c:pt>
                <c:pt idx="2">
                  <c:v>0</c:v>
                </c:pt>
                <c:pt idx="3">
                  <c:v>0</c:v>
                </c:pt>
                <c:pt idx="4">
                  <c:v>1</c:v>
                </c:pt>
                <c:pt idx="5">
                  <c:v>1</c:v>
                </c:pt>
                <c:pt idx="6">
                  <c:v>1</c:v>
                </c:pt>
                <c:pt idx="7">
                  <c:v>1</c:v>
                </c:pt>
                <c:pt idx="8">
                  <c:v>1</c:v>
                </c:pt>
                <c:pt idx="9">
                  <c:v>1</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c:v>
                </c:pt>
                <c:pt idx="53">
                  <c:v>1</c:v>
                </c:pt>
                <c:pt idx="54">
                  <c:v>0</c:v>
                </c:pt>
                <c:pt idx="55">
                  <c:v>0</c:v>
                </c:pt>
                <c:pt idx="56">
                  <c:v>0</c:v>
                </c:pt>
                <c:pt idx="57">
                  <c:v>0</c:v>
                </c:pt>
                <c:pt idx="58">
                  <c:v>0</c:v>
                </c:pt>
                <c:pt idx="59">
                  <c:v>0</c:v>
                </c:pt>
                <c:pt idx="60">
                  <c:v>0</c:v>
                </c:pt>
                <c:pt idx="61">
                  <c:v>0</c:v>
                </c:pt>
              </c:numCache>
            </c:numRef>
          </c:val>
          <c:extLst>
            <c:ext xmlns:c16="http://schemas.microsoft.com/office/drawing/2014/chart" uri="{C3380CC4-5D6E-409C-BE32-E72D297353CC}">
              <c16:uniqueId val="{00000000-5277-458D-8CE3-74593796074F}"/>
            </c:ext>
          </c:extLst>
        </c:ser>
        <c:dLbls>
          <c:showLegendKey val="0"/>
          <c:showVal val="0"/>
          <c:showCatName val="0"/>
          <c:showSerName val="0"/>
          <c:showPercent val="0"/>
          <c:showBubbleSize val="0"/>
        </c:dLbls>
        <c:gapWidth val="0"/>
        <c:overlap val="-3"/>
        <c:axId val="245851695"/>
        <c:axId val="377580495"/>
      </c:barChart>
      <c:lineChart>
        <c:grouping val="standard"/>
        <c:varyColors val="0"/>
        <c:ser>
          <c:idx val="0"/>
          <c:order val="0"/>
          <c:tx>
            <c:v>Percent Change</c:v>
          </c:tx>
          <c:spPr>
            <a:ln w="28575" cap="rnd">
              <a:solidFill>
                <a:schemeClr val="accent1"/>
              </a:solidFill>
              <a:round/>
            </a:ln>
            <a:effectLst/>
          </c:spPr>
          <c:marker>
            <c:symbol val="none"/>
          </c:marker>
          <c:dPt>
            <c:idx val="116"/>
            <c:bubble3D val="0"/>
            <c:spPr>
              <a:ln w="28575" cap="rnd">
                <a:solidFill>
                  <a:schemeClr val="accent1"/>
                </a:solidFill>
                <a:prstDash val="solid"/>
                <a:round/>
              </a:ln>
              <a:effectLst/>
            </c:spPr>
            <c:extLst>
              <c:ext xmlns:c16="http://schemas.microsoft.com/office/drawing/2014/chart" uri="{C3380CC4-5D6E-409C-BE32-E72D297353CC}">
                <c16:uniqueId val="{00000002-5277-458D-8CE3-74593796074F}"/>
              </c:ext>
            </c:extLst>
          </c:dPt>
          <c:dPt>
            <c:idx val="117"/>
            <c:bubble3D val="0"/>
            <c:spPr>
              <a:ln w="28575" cap="rnd">
                <a:solidFill>
                  <a:schemeClr val="accent1"/>
                </a:solidFill>
                <a:prstDash val="solid"/>
                <a:round/>
              </a:ln>
              <a:effectLst/>
            </c:spPr>
            <c:extLst>
              <c:ext xmlns:c16="http://schemas.microsoft.com/office/drawing/2014/chart" uri="{C3380CC4-5D6E-409C-BE32-E72D297353CC}">
                <c16:uniqueId val="{00000004-5277-458D-8CE3-74593796074F}"/>
              </c:ext>
            </c:extLst>
          </c:dPt>
          <c:dPt>
            <c:idx val="118"/>
            <c:bubble3D val="0"/>
            <c:spPr>
              <a:ln w="28575" cap="rnd">
                <a:solidFill>
                  <a:schemeClr val="accent1"/>
                </a:solidFill>
                <a:prstDash val="solid"/>
                <a:round/>
              </a:ln>
              <a:effectLst/>
            </c:spPr>
            <c:extLst>
              <c:ext xmlns:c16="http://schemas.microsoft.com/office/drawing/2014/chart" uri="{C3380CC4-5D6E-409C-BE32-E72D297353CC}">
                <c16:uniqueId val="{00000006-5277-458D-8CE3-74593796074F}"/>
              </c:ext>
            </c:extLst>
          </c:dPt>
          <c:dPt>
            <c:idx val="119"/>
            <c:bubble3D val="0"/>
            <c:spPr>
              <a:ln w="28575" cap="rnd">
                <a:solidFill>
                  <a:schemeClr val="accent1"/>
                </a:solidFill>
                <a:prstDash val="solid"/>
                <a:round/>
              </a:ln>
              <a:effectLst/>
            </c:spPr>
            <c:extLst>
              <c:ext xmlns:c16="http://schemas.microsoft.com/office/drawing/2014/chart" uri="{C3380CC4-5D6E-409C-BE32-E72D297353CC}">
                <c16:uniqueId val="{00000008-5277-458D-8CE3-74593796074F}"/>
              </c:ext>
            </c:extLst>
          </c:dPt>
          <c:dPt>
            <c:idx val="120"/>
            <c:bubble3D val="0"/>
            <c:spPr>
              <a:ln w="28575" cap="rnd">
                <a:solidFill>
                  <a:schemeClr val="accent1"/>
                </a:solidFill>
                <a:prstDash val="solid"/>
                <a:round/>
              </a:ln>
              <a:effectLst/>
            </c:spPr>
            <c:extLst>
              <c:ext xmlns:c16="http://schemas.microsoft.com/office/drawing/2014/chart" uri="{C3380CC4-5D6E-409C-BE32-E72D297353CC}">
                <c16:uniqueId val="{0000000A-5277-458D-8CE3-74593796074F}"/>
              </c:ext>
            </c:extLst>
          </c:dPt>
          <c:dPt>
            <c:idx val="121"/>
            <c:bubble3D val="0"/>
            <c:spPr>
              <a:ln w="28575" cap="rnd">
                <a:solidFill>
                  <a:schemeClr val="accent1"/>
                </a:solidFill>
                <a:prstDash val="solid"/>
                <a:round/>
              </a:ln>
              <a:effectLst/>
            </c:spPr>
            <c:extLst>
              <c:ext xmlns:c16="http://schemas.microsoft.com/office/drawing/2014/chart" uri="{C3380CC4-5D6E-409C-BE32-E72D297353CC}">
                <c16:uniqueId val="{0000000C-5277-458D-8CE3-74593796074F}"/>
              </c:ext>
            </c:extLst>
          </c:dPt>
          <c:dPt>
            <c:idx val="122"/>
            <c:bubble3D val="0"/>
            <c:spPr>
              <a:ln w="28575" cap="rnd">
                <a:solidFill>
                  <a:schemeClr val="accent1"/>
                </a:solidFill>
                <a:prstDash val="sysDash"/>
                <a:round/>
              </a:ln>
              <a:effectLst/>
            </c:spPr>
            <c:extLst>
              <c:ext xmlns:c16="http://schemas.microsoft.com/office/drawing/2014/chart" uri="{C3380CC4-5D6E-409C-BE32-E72D297353CC}">
                <c16:uniqueId val="{0000000E-5277-458D-8CE3-74593796074F}"/>
              </c:ext>
            </c:extLst>
          </c:dPt>
          <c:dPt>
            <c:idx val="123"/>
            <c:bubble3D val="0"/>
            <c:spPr>
              <a:ln w="28575" cap="rnd">
                <a:solidFill>
                  <a:schemeClr val="accent1"/>
                </a:solidFill>
                <a:prstDash val="sysDash"/>
                <a:round/>
              </a:ln>
              <a:effectLst/>
            </c:spPr>
            <c:extLst>
              <c:ext xmlns:c16="http://schemas.microsoft.com/office/drawing/2014/chart" uri="{C3380CC4-5D6E-409C-BE32-E72D297353CC}">
                <c16:uniqueId val="{00000010-5277-458D-8CE3-74593796074F}"/>
              </c:ext>
            </c:extLst>
          </c:dPt>
          <c:dPt>
            <c:idx val="137"/>
            <c:bubble3D val="0"/>
            <c:spPr>
              <a:ln w="28575" cap="rnd">
                <a:solidFill>
                  <a:schemeClr val="accent1"/>
                </a:solidFill>
                <a:prstDash val="sysDash"/>
                <a:round/>
              </a:ln>
              <a:effectLst/>
            </c:spPr>
            <c:extLst>
              <c:ext xmlns:c16="http://schemas.microsoft.com/office/drawing/2014/chart" uri="{C3380CC4-5D6E-409C-BE32-E72D297353CC}">
                <c16:uniqueId val="{00000012-5277-458D-8CE3-74593796074F}"/>
              </c:ext>
            </c:extLst>
          </c:dPt>
          <c:dPt>
            <c:idx val="138"/>
            <c:bubble3D val="0"/>
            <c:spPr>
              <a:ln w="28575" cap="rnd">
                <a:solidFill>
                  <a:schemeClr val="accent1"/>
                </a:solidFill>
                <a:prstDash val="sysDash"/>
                <a:round/>
              </a:ln>
              <a:effectLst/>
            </c:spPr>
            <c:extLst>
              <c:ext xmlns:c16="http://schemas.microsoft.com/office/drawing/2014/chart" uri="{C3380CC4-5D6E-409C-BE32-E72D297353CC}">
                <c16:uniqueId val="{00000014-5277-458D-8CE3-74593796074F}"/>
              </c:ext>
            </c:extLst>
          </c:dPt>
          <c:dPt>
            <c:idx val="139"/>
            <c:bubble3D val="0"/>
            <c:spPr>
              <a:ln w="28575" cap="rnd">
                <a:solidFill>
                  <a:schemeClr val="accent1"/>
                </a:solidFill>
                <a:prstDash val="sysDash"/>
                <a:round/>
              </a:ln>
              <a:effectLst/>
            </c:spPr>
            <c:extLst>
              <c:ext xmlns:c16="http://schemas.microsoft.com/office/drawing/2014/chart" uri="{C3380CC4-5D6E-409C-BE32-E72D297353CC}">
                <c16:uniqueId val="{00000016-5277-458D-8CE3-74593796074F}"/>
              </c:ext>
            </c:extLst>
          </c:dPt>
          <c:dPt>
            <c:idx val="140"/>
            <c:bubble3D val="0"/>
            <c:spPr>
              <a:ln w="28575" cap="rnd">
                <a:solidFill>
                  <a:schemeClr val="accent1"/>
                </a:solidFill>
                <a:prstDash val="sysDash"/>
                <a:round/>
              </a:ln>
              <a:effectLst/>
            </c:spPr>
            <c:extLst>
              <c:ext xmlns:c16="http://schemas.microsoft.com/office/drawing/2014/chart" uri="{C3380CC4-5D6E-409C-BE32-E72D297353CC}">
                <c16:uniqueId val="{00000018-5277-458D-8CE3-74593796074F}"/>
              </c:ext>
            </c:extLst>
          </c:dPt>
          <c:dPt>
            <c:idx val="141"/>
            <c:bubble3D val="0"/>
            <c:spPr>
              <a:ln w="28575" cap="rnd">
                <a:solidFill>
                  <a:schemeClr val="accent1"/>
                </a:solidFill>
                <a:prstDash val="sysDash"/>
                <a:round/>
              </a:ln>
              <a:effectLst/>
            </c:spPr>
            <c:extLst>
              <c:ext xmlns:c16="http://schemas.microsoft.com/office/drawing/2014/chart" uri="{C3380CC4-5D6E-409C-BE32-E72D297353CC}">
                <c16:uniqueId val="{0000001A-5277-458D-8CE3-74593796074F}"/>
              </c:ext>
            </c:extLst>
          </c:dPt>
          <c:dPt>
            <c:idx val="142"/>
            <c:bubble3D val="0"/>
            <c:spPr>
              <a:ln w="28575" cap="rnd">
                <a:solidFill>
                  <a:schemeClr val="accent1"/>
                </a:solidFill>
                <a:prstDash val="sysDash"/>
                <a:round/>
              </a:ln>
              <a:effectLst/>
            </c:spPr>
            <c:extLst>
              <c:ext xmlns:c16="http://schemas.microsoft.com/office/drawing/2014/chart" uri="{C3380CC4-5D6E-409C-BE32-E72D297353CC}">
                <c16:uniqueId val="{0000001C-5277-458D-8CE3-74593796074F}"/>
              </c:ext>
            </c:extLst>
          </c:dPt>
          <c:dPt>
            <c:idx val="143"/>
            <c:bubble3D val="0"/>
            <c:spPr>
              <a:ln w="28575" cap="rnd">
                <a:solidFill>
                  <a:schemeClr val="accent1"/>
                </a:solidFill>
                <a:prstDash val="sysDash"/>
                <a:round/>
              </a:ln>
              <a:effectLst/>
            </c:spPr>
            <c:extLst>
              <c:ext xmlns:c16="http://schemas.microsoft.com/office/drawing/2014/chart" uri="{C3380CC4-5D6E-409C-BE32-E72D297353CC}">
                <c16:uniqueId val="{0000001E-5277-458D-8CE3-74593796074F}"/>
              </c:ext>
            </c:extLst>
          </c:dPt>
          <c:dPt>
            <c:idx val="144"/>
            <c:bubble3D val="0"/>
            <c:spPr>
              <a:ln w="28575" cap="rnd">
                <a:solidFill>
                  <a:schemeClr val="accent1"/>
                </a:solidFill>
                <a:prstDash val="sysDash"/>
                <a:round/>
              </a:ln>
              <a:effectLst/>
            </c:spPr>
            <c:extLst>
              <c:ext xmlns:c16="http://schemas.microsoft.com/office/drawing/2014/chart" uri="{C3380CC4-5D6E-409C-BE32-E72D297353CC}">
                <c16:uniqueId val="{00000020-5277-458D-8CE3-74593796074F}"/>
              </c:ext>
            </c:extLst>
          </c:dPt>
          <c:cat>
            <c:numRef>
              <c:f>Sheet2!$A$12:$A$75</c:f>
              <c:numCache>
                <c:formatCode>mm/dd/yyyy</c:formatCode>
                <c:ptCount val="64"/>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pt idx="48">
                  <c:v>43466</c:v>
                </c:pt>
                <c:pt idx="49">
                  <c:v>43556</c:v>
                </c:pt>
                <c:pt idx="50">
                  <c:v>43647</c:v>
                </c:pt>
                <c:pt idx="51">
                  <c:v>43739</c:v>
                </c:pt>
                <c:pt idx="52">
                  <c:v>43831</c:v>
                </c:pt>
                <c:pt idx="53">
                  <c:v>43922</c:v>
                </c:pt>
                <c:pt idx="54">
                  <c:v>44013</c:v>
                </c:pt>
                <c:pt idx="55">
                  <c:v>44105</c:v>
                </c:pt>
                <c:pt idx="56">
                  <c:v>44197</c:v>
                </c:pt>
                <c:pt idx="57">
                  <c:v>44287</c:v>
                </c:pt>
                <c:pt idx="58">
                  <c:v>44378</c:v>
                </c:pt>
                <c:pt idx="59">
                  <c:v>44470</c:v>
                </c:pt>
                <c:pt idx="60">
                  <c:v>44562</c:v>
                </c:pt>
                <c:pt idx="61">
                  <c:v>44652</c:v>
                </c:pt>
                <c:pt idx="62">
                  <c:v>44743</c:v>
                </c:pt>
                <c:pt idx="63">
                  <c:v>44835</c:v>
                </c:pt>
              </c:numCache>
            </c:numRef>
          </c:cat>
          <c:val>
            <c:numRef>
              <c:f>Sheet2!$G$12:$G$73</c:f>
              <c:numCache>
                <c:formatCode>0.0%</c:formatCode>
                <c:ptCount val="62"/>
                <c:pt idx="0">
                  <c:v>1.5407153251804973E-2</c:v>
                </c:pt>
                <c:pt idx="1">
                  <c:v>1.9386415949978808E-2</c:v>
                </c:pt>
                <c:pt idx="2">
                  <c:v>2.3985598500102956E-2</c:v>
                </c:pt>
                <c:pt idx="3">
                  <c:v>2.1608832081965401E-2</c:v>
                </c:pt>
                <c:pt idx="4">
                  <c:v>1.4468030014427313E-2</c:v>
                </c:pt>
                <c:pt idx="5">
                  <c:v>1.3801325593333802E-2</c:v>
                </c:pt>
                <c:pt idx="6">
                  <c:v>2.422023781227356E-3</c:v>
                </c:pt>
                <c:pt idx="7">
                  <c:v>-2.5403392598762009E-2</c:v>
                </c:pt>
                <c:pt idx="8">
                  <c:v>-3.2823924437935248E-2</c:v>
                </c:pt>
                <c:pt idx="9">
                  <c:v>-3.9955047793063247E-2</c:v>
                </c:pt>
                <c:pt idx="10">
                  <c:v>-3.1376750032877987E-2</c:v>
                </c:pt>
                <c:pt idx="11">
                  <c:v>8.1657583876526552E-4</c:v>
                </c:pt>
                <c:pt idx="12">
                  <c:v>1.7684572320283642E-2</c:v>
                </c:pt>
                <c:pt idx="13">
                  <c:v>2.9274678447875235E-2</c:v>
                </c:pt>
                <c:pt idx="14">
                  <c:v>3.3491938138539901E-2</c:v>
                </c:pt>
                <c:pt idx="15">
                  <c:v>2.7884496905064005E-2</c:v>
                </c:pt>
                <c:pt idx="16">
                  <c:v>2.030608190613159E-2</c:v>
                </c:pt>
                <c:pt idx="17">
                  <c:v>1.7379050686072928E-2</c:v>
                </c:pt>
                <c:pt idx="18">
                  <c:v>9.1822084838615314E-3</c:v>
                </c:pt>
                <c:pt idx="19">
                  <c:v>1.5226915241306704E-2</c:v>
                </c:pt>
                <c:pt idx="20">
                  <c:v>2.6002492975388369E-2</c:v>
                </c:pt>
                <c:pt idx="21">
                  <c:v>2.3738163497154519E-2</c:v>
                </c:pt>
                <c:pt idx="22">
                  <c:v>2.5926229770563136E-2</c:v>
                </c:pt>
                <c:pt idx="23">
                  <c:v>1.566064345889151E-2</c:v>
                </c:pt>
                <c:pt idx="24">
                  <c:v>1.6163010952802814E-2</c:v>
                </c:pt>
                <c:pt idx="25">
                  <c:v>1.2961704903847737E-2</c:v>
                </c:pt>
                <c:pt idx="26">
                  <c:v>1.9198446200382246E-2</c:v>
                </c:pt>
                <c:pt idx="27">
                  <c:v>2.5320497778072104E-2</c:v>
                </c:pt>
                <c:pt idx="28">
                  <c:v>1.2940558593095286E-2</c:v>
                </c:pt>
                <c:pt idx="29">
                  <c:v>2.4519991676588138E-2</c:v>
                </c:pt>
                <c:pt idx="30">
                  <c:v>2.8314569258469646E-2</c:v>
                </c:pt>
                <c:pt idx="31">
                  <c:v>2.5637596662669848E-2</c:v>
                </c:pt>
                <c:pt idx="32">
                  <c:v>3.7612027730824504E-2</c:v>
                </c:pt>
                <c:pt idx="33">
                  <c:v>3.0398546748779065E-2</c:v>
                </c:pt>
                <c:pt idx="34">
                  <c:v>2.1826685112632971E-2</c:v>
                </c:pt>
                <c:pt idx="35">
                  <c:v>1.8746840586457258E-2</c:v>
                </c:pt>
                <c:pt idx="36">
                  <c:v>1.6481906030485938E-2</c:v>
                </c:pt>
                <c:pt idx="37">
                  <c:v>1.3676296504059771E-2</c:v>
                </c:pt>
                <c:pt idx="38">
                  <c:v>1.6482633560206184E-2</c:v>
                </c:pt>
                <c:pt idx="39">
                  <c:v>2.0041770462427166E-2</c:v>
                </c:pt>
                <c:pt idx="40">
                  <c:v>1.8852788696456235E-2</c:v>
                </c:pt>
                <c:pt idx="41">
                  <c:v>2.1467165829075707E-2</c:v>
                </c:pt>
                <c:pt idx="42">
                  <c:v>2.266564638337365E-2</c:v>
                </c:pt>
                <c:pt idx="43">
                  <c:v>2.717885581859103E-2</c:v>
                </c:pt>
                <c:pt idx="44">
                  <c:v>3.0153118831413028E-2</c:v>
                </c:pt>
                <c:pt idx="45">
                  <c:v>3.29615228305562E-2</c:v>
                </c:pt>
                <c:pt idx="46">
                  <c:v>3.0528859123791108E-2</c:v>
                </c:pt>
                <c:pt idx="47">
                  <c:v>2.3206170953918637E-2</c:v>
                </c:pt>
                <c:pt idx="48">
                  <c:v>2.1530015140813319E-2</c:v>
                </c:pt>
                <c:pt idx="49">
                  <c:v>2.1114788356150882E-2</c:v>
                </c:pt>
                <c:pt idx="50">
                  <c:v>2.3183259983257765E-2</c:v>
                </c:pt>
                <c:pt idx="51">
                  <c:v>2.5694235346395589E-2</c:v>
                </c:pt>
                <c:pt idx="52">
                  <c:v>6.3078516417420794E-3</c:v>
                </c:pt>
                <c:pt idx="53">
                  <c:v>-9.0837374242250357E-2</c:v>
                </c:pt>
                <c:pt idx="54">
                  <c:v>-2.8875059888336607E-2</c:v>
                </c:pt>
                <c:pt idx="55">
                  <c:v>-2.2629152430098443E-2</c:v>
                </c:pt>
                <c:pt idx="56">
                  <c:v>5.4697680328272824E-3</c:v>
                </c:pt>
                <c:pt idx="57">
                  <c:v>0.12226677108076989</c:v>
                </c:pt>
                <c:pt idx="58">
                  <c:v>4.9465555692882024E-2</c:v>
                </c:pt>
                <c:pt idx="59">
                  <c:v>5.5334840384407835E-2</c:v>
                </c:pt>
                <c:pt idx="60">
                  <c:v>3.5278923763051084E-2</c:v>
                </c:pt>
                <c:pt idx="61">
                  <c:v>1.7097774663870968E-2</c:v>
                </c:pt>
              </c:numCache>
            </c:numRef>
          </c:val>
          <c:smooth val="0"/>
          <c:extLst>
            <c:ext xmlns:c16="http://schemas.microsoft.com/office/drawing/2014/chart" uri="{C3380CC4-5D6E-409C-BE32-E72D297353CC}">
              <c16:uniqueId val="{00000021-5277-458D-8CE3-74593796074F}"/>
            </c:ext>
          </c:extLst>
        </c:ser>
        <c:dLbls>
          <c:showLegendKey val="0"/>
          <c:showVal val="0"/>
          <c:showCatName val="0"/>
          <c:showSerName val="0"/>
          <c:showPercent val="0"/>
          <c:showBubbleSize val="0"/>
        </c:dLbls>
        <c:marker val="1"/>
        <c:smooth val="0"/>
        <c:axId val="1820627408"/>
        <c:axId val="1"/>
        <c:extLst/>
      </c:lineChart>
      <c:catAx>
        <c:axId val="1820627408"/>
        <c:scaling>
          <c:orientation val="minMax"/>
        </c:scaling>
        <c:delete val="0"/>
        <c:axPos val="b"/>
        <c:minorGridlines/>
        <c:numFmt formatCode="[$-409]mmm\-yy;@" sourceLinked="0"/>
        <c:majorTickMark val="none"/>
        <c:minorTickMark val="none"/>
        <c:tickLblPos val="low"/>
        <c:spPr>
          <a:noFill/>
          <a:ln w="15875" cap="flat" cmpd="sng" algn="ctr">
            <a:solidFill>
              <a:schemeClr val="bg2">
                <a:lumMod val="50000"/>
              </a:schemeClr>
            </a:solidFill>
            <a:round/>
          </a:ln>
          <a:effectLst/>
        </c:spPr>
        <c:txPr>
          <a:bodyPr rot="-5400000" vert="horz"/>
          <a:lstStyle/>
          <a:p>
            <a:pPr>
              <a:defRPr/>
            </a:pPr>
            <a:endParaRPr lang="en-US"/>
          </a:p>
        </c:txPr>
        <c:crossAx val="1"/>
        <c:crosses val="autoZero"/>
        <c:auto val="0"/>
        <c:lblAlgn val="ctr"/>
        <c:lblOffset val="100"/>
        <c:tickLblSkip val="1"/>
        <c:tickMarkSkip val="8"/>
        <c:noMultiLvlLbl val="0"/>
      </c:catAx>
      <c:valAx>
        <c:axId val="1"/>
        <c:scaling>
          <c:orientation val="minMax"/>
        </c:scaling>
        <c:delete val="0"/>
        <c:axPos val="l"/>
        <c:majorGridlines>
          <c:spPr>
            <a:ln w="9525" cap="flat" cmpd="sng" algn="ctr">
              <a:solidFill>
                <a:schemeClr val="accent3"/>
              </a:solidFill>
              <a:round/>
            </a:ln>
            <a:effectLst/>
          </c:spPr>
        </c:majorGridlines>
        <c:title>
          <c:tx>
            <c:rich>
              <a:bodyPr/>
              <a:lstStyle/>
              <a:p>
                <a:pPr>
                  <a:defRPr sz="900"/>
                </a:pPr>
                <a:r>
                  <a:rPr lang="en-US" sz="900" dirty="0"/>
                  <a:t>Percent Change from Same Quarter Previous Year</a:t>
                </a:r>
              </a:p>
            </c:rich>
          </c:tx>
          <c:overlay val="0"/>
        </c:title>
        <c:numFmt formatCode="0%" sourceLinked="0"/>
        <c:majorTickMark val="none"/>
        <c:minorTickMark val="in"/>
        <c:tickLblPos val="nextTo"/>
        <c:spPr>
          <a:noFill/>
          <a:ln>
            <a:solidFill>
              <a:schemeClr val="bg2">
                <a:lumMod val="75000"/>
              </a:schemeClr>
            </a:solidFill>
          </a:ln>
          <a:effectLst/>
        </c:spPr>
        <c:txPr>
          <a:bodyPr rot="0" vert="horz"/>
          <a:lstStyle/>
          <a:p>
            <a:pPr>
              <a:defRPr/>
            </a:pPr>
            <a:endParaRPr lang="en-US"/>
          </a:p>
        </c:txPr>
        <c:crossAx val="1820627408"/>
        <c:crosses val="autoZero"/>
        <c:crossBetween val="between"/>
      </c:valAx>
      <c:valAx>
        <c:axId val="377580495"/>
        <c:scaling>
          <c:orientation val="minMax"/>
          <c:max val="0.1"/>
          <c:min val="0"/>
        </c:scaling>
        <c:delete val="0"/>
        <c:axPos val="r"/>
        <c:numFmt formatCode="0.0" sourceLinked="1"/>
        <c:majorTickMark val="none"/>
        <c:minorTickMark val="none"/>
        <c:tickLblPos val="nextTo"/>
        <c:txPr>
          <a:bodyPr/>
          <a:lstStyle/>
          <a:p>
            <a:pPr>
              <a:defRPr>
                <a:solidFill>
                  <a:schemeClr val="bg1"/>
                </a:solidFill>
              </a:defRPr>
            </a:pPr>
            <a:endParaRPr lang="en-US"/>
          </a:p>
        </c:txPr>
        <c:crossAx val="245851695"/>
        <c:crosses val="max"/>
        <c:crossBetween val="between"/>
      </c:valAx>
      <c:catAx>
        <c:axId val="245851695"/>
        <c:scaling>
          <c:orientation val="minMax"/>
        </c:scaling>
        <c:delete val="1"/>
        <c:axPos val="b"/>
        <c:majorTickMark val="out"/>
        <c:minorTickMark val="none"/>
        <c:tickLblPos val="nextTo"/>
        <c:crossAx val="377580495"/>
        <c:crosses val="autoZero"/>
        <c:auto val="1"/>
        <c:lblAlgn val="ctr"/>
        <c:lblOffset val="100"/>
        <c:noMultiLvlLbl val="0"/>
      </c:cat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595959"/>
          </a:solidFill>
          <a:latin typeface="Calibri"/>
          <a:ea typeface="Calibri"/>
          <a:cs typeface="Calibri"/>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dirty="0"/>
              <a:t>UNEMPLOYMENT RATE</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n-US"/>
        </a:p>
      </c:txPr>
    </c:title>
    <c:autoTitleDeleted val="0"/>
    <c:plotArea>
      <c:layout>
        <c:manualLayout>
          <c:layoutTarget val="inner"/>
          <c:xMode val="edge"/>
          <c:yMode val="edge"/>
          <c:x val="4.5282364700631822E-2"/>
          <c:y val="8.4639000214978166E-2"/>
          <c:w val="0.93861550746714562"/>
          <c:h val="0.72350679880361635"/>
        </c:manualLayout>
      </c:layout>
      <c:barChart>
        <c:barDir val="col"/>
        <c:grouping val="clustered"/>
        <c:varyColors val="0"/>
        <c:ser>
          <c:idx val="2"/>
          <c:order val="2"/>
          <c:tx>
            <c:v>Recession Flag</c:v>
          </c:tx>
          <c:spPr>
            <a:solidFill>
              <a:schemeClr val="accent3">
                <a:alpha val="50000"/>
              </a:schemeClr>
            </a:solidFill>
            <a:ln>
              <a:noFill/>
            </a:ln>
            <a:effectLst/>
          </c:spPr>
          <c:invertIfNegative val="0"/>
          <c:cat>
            <c:numRef>
              <c:f>Sheet1!$B$20:$B$74</c:f>
              <c:numCache>
                <c:formatCode>mm/dd/yyyy</c:formatCode>
                <c:ptCount val="5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numCache>
              <c:extLst/>
            </c:numRef>
          </c:cat>
          <c:val>
            <c:numRef>
              <c:f>Sheet1!$G$20:$G$74</c:f>
              <c:numCache>
                <c:formatCode>0.0</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extLst/>
            </c:numRef>
          </c:val>
          <c:extLst>
            <c:ext xmlns:c16="http://schemas.microsoft.com/office/drawing/2014/chart" uri="{C3380CC4-5D6E-409C-BE32-E72D297353CC}">
              <c16:uniqueId val="{00000000-742E-468F-8F29-6DA9398A7BF3}"/>
            </c:ext>
          </c:extLst>
        </c:ser>
        <c:dLbls>
          <c:showLegendKey val="0"/>
          <c:showVal val="0"/>
          <c:showCatName val="0"/>
          <c:showSerName val="0"/>
          <c:showPercent val="0"/>
          <c:showBubbleSize val="0"/>
        </c:dLbls>
        <c:gapWidth val="0"/>
        <c:axId val="1285464543"/>
        <c:axId val="1413556079"/>
      </c:barChart>
      <c:lineChart>
        <c:grouping val="standard"/>
        <c:varyColors val="0"/>
        <c:ser>
          <c:idx val="0"/>
          <c:order val="0"/>
          <c:tx>
            <c:v>South Carolina</c:v>
          </c:tx>
          <c:spPr>
            <a:ln w="28575" cap="rnd">
              <a:solidFill>
                <a:schemeClr val="accent1"/>
              </a:solidFill>
              <a:round/>
            </a:ln>
            <a:effectLst/>
          </c:spPr>
          <c:marker>
            <c:symbol val="none"/>
          </c:marker>
          <c:cat>
            <c:numRef>
              <c:f>Sheet1!$B$20:$B$74</c:f>
              <c:numCache>
                <c:formatCode>mm/dd/yyyy</c:formatCode>
                <c:ptCount val="5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numCache>
              <c:extLst/>
            </c:numRef>
          </c:cat>
          <c:val>
            <c:numRef>
              <c:f>Sheet1!$E$20:$E$74</c:f>
              <c:numCache>
                <c:formatCode>0.0</c:formatCode>
                <c:ptCount val="55"/>
                <c:pt idx="0">
                  <c:v>4.5999999999999996</c:v>
                </c:pt>
                <c:pt idx="1">
                  <c:v>4</c:v>
                </c:pt>
                <c:pt idx="2">
                  <c:v>3.5</c:v>
                </c:pt>
                <c:pt idx="3">
                  <c:v>2.5</c:v>
                </c:pt>
                <c:pt idx="4">
                  <c:v>2.8</c:v>
                </c:pt>
                <c:pt idx="5">
                  <c:v>3.6</c:v>
                </c:pt>
                <c:pt idx="6">
                  <c:v>3.6</c:v>
                </c:pt>
                <c:pt idx="7">
                  <c:v>3.6</c:v>
                </c:pt>
                <c:pt idx="8">
                  <c:v>3</c:v>
                </c:pt>
                <c:pt idx="9">
                  <c:v>3.1</c:v>
                </c:pt>
                <c:pt idx="10">
                  <c:v>3</c:v>
                </c:pt>
                <c:pt idx="11">
                  <c:v>3.2</c:v>
                </c:pt>
                <c:pt idx="12">
                  <c:v>3.8</c:v>
                </c:pt>
                <c:pt idx="13">
                  <c:v>3.5</c:v>
                </c:pt>
                <c:pt idx="14">
                  <c:v>3.3</c:v>
                </c:pt>
                <c:pt idx="15">
                  <c:v>2.6</c:v>
                </c:pt>
                <c:pt idx="16">
                  <c:v>2.7</c:v>
                </c:pt>
                <c:pt idx="17">
                  <c:v>3</c:v>
                </c:pt>
                <c:pt idx="18">
                  <c:v>2.9</c:v>
                </c:pt>
                <c:pt idx="19">
                  <c:v>2.6</c:v>
                </c:pt>
                <c:pt idx="20">
                  <c:v>1.8</c:v>
                </c:pt>
                <c:pt idx="21">
                  <c:v>2.2999999999999998</c:v>
                </c:pt>
                <c:pt idx="22">
                  <c:v>2.4</c:v>
                </c:pt>
                <c:pt idx="23">
                  <c:v>2.6</c:v>
                </c:pt>
                <c:pt idx="24">
                  <c:v>3.2</c:v>
                </c:pt>
                <c:pt idx="25">
                  <c:v>3.1</c:v>
                </c:pt>
                <c:pt idx="26">
                  <c:v>3.4</c:v>
                </c:pt>
                <c:pt idx="27">
                  <c:v>11</c:v>
                </c:pt>
                <c:pt idx="28">
                  <c:v>9.1</c:v>
                </c:pt>
                <c:pt idx="29">
                  <c:v>7.9</c:v>
                </c:pt>
                <c:pt idx="30">
                  <c:v>7.5</c:v>
                </c:pt>
                <c:pt idx="31">
                  <c:v>6.3</c:v>
                </c:pt>
                <c:pt idx="32">
                  <c:v>5.6</c:v>
                </c:pt>
                <c:pt idx="33">
                  <c:v>5</c:v>
                </c:pt>
                <c:pt idx="34">
                  <c:v>4.8</c:v>
                </c:pt>
                <c:pt idx="35">
                  <c:v>5</c:v>
                </c:pt>
                <c:pt idx="36">
                  <c:v>5.0999999999999996</c:v>
                </c:pt>
                <c:pt idx="37">
                  <c:v>4.8</c:v>
                </c:pt>
                <c:pt idx="38">
                  <c:v>4.4000000000000004</c:v>
                </c:pt>
                <c:pt idx="39">
                  <c:v>3.8</c:v>
                </c:pt>
                <c:pt idx="40">
                  <c:v>3.6</c:v>
                </c:pt>
                <c:pt idx="41">
                  <c:v>4.5</c:v>
                </c:pt>
                <c:pt idx="42">
                  <c:v>4.3</c:v>
                </c:pt>
                <c:pt idx="43">
                  <c:v>4.2</c:v>
                </c:pt>
                <c:pt idx="44">
                  <c:v>3.3</c:v>
                </c:pt>
                <c:pt idx="45">
                  <c:v>3.3</c:v>
                </c:pt>
                <c:pt idx="46">
                  <c:v>3.2</c:v>
                </c:pt>
                <c:pt idx="47">
                  <c:v>3.3</c:v>
                </c:pt>
                <c:pt idx="48">
                  <c:v>3.8</c:v>
                </c:pt>
                <c:pt idx="49">
                  <c:v>4.0999999999999996</c:v>
                </c:pt>
                <c:pt idx="50">
                  <c:v>3.3</c:v>
                </c:pt>
                <c:pt idx="51">
                  <c:v>2.6</c:v>
                </c:pt>
                <c:pt idx="52">
                  <c:v>3.1</c:v>
                </c:pt>
                <c:pt idx="53">
                  <c:v>3.4</c:v>
                </c:pt>
                <c:pt idx="54">
                  <c:v>3.2</c:v>
                </c:pt>
              </c:numCache>
              <c:extLst/>
            </c:numRef>
          </c:val>
          <c:smooth val="0"/>
          <c:extLst>
            <c:ext xmlns:c16="http://schemas.microsoft.com/office/drawing/2014/chart" uri="{C3380CC4-5D6E-409C-BE32-E72D297353CC}">
              <c16:uniqueId val="{00000001-742E-468F-8F29-6DA9398A7BF3}"/>
            </c:ext>
          </c:extLst>
        </c:ser>
        <c:ser>
          <c:idx val="1"/>
          <c:order val="1"/>
          <c:tx>
            <c:v>US</c:v>
          </c:tx>
          <c:spPr>
            <a:ln w="28575" cap="rnd">
              <a:solidFill>
                <a:schemeClr val="accent3"/>
              </a:solidFill>
              <a:round/>
            </a:ln>
            <a:effectLst/>
          </c:spPr>
          <c:marker>
            <c:symbol val="none"/>
          </c:marker>
          <c:cat>
            <c:numRef>
              <c:f>Sheet1!$B$20:$B$74</c:f>
              <c:numCache>
                <c:formatCode>mm/dd/yyyy</c:formatCode>
                <c:ptCount val="5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numCache>
              <c:extLst/>
            </c:numRef>
          </c:cat>
          <c:val>
            <c:numRef>
              <c:f>Sheet1!$C$20:$C$74</c:f>
              <c:numCache>
                <c:formatCode>0.0</c:formatCode>
                <c:ptCount val="55"/>
                <c:pt idx="0">
                  <c:v>4.5</c:v>
                </c:pt>
                <c:pt idx="1">
                  <c:v>4.4000000000000004</c:v>
                </c:pt>
                <c:pt idx="2">
                  <c:v>4.0999999999999996</c:v>
                </c:pt>
                <c:pt idx="3">
                  <c:v>3.7</c:v>
                </c:pt>
                <c:pt idx="4">
                  <c:v>3.6</c:v>
                </c:pt>
                <c:pt idx="5">
                  <c:v>4.2</c:v>
                </c:pt>
                <c:pt idx="6">
                  <c:v>4.0999999999999996</c:v>
                </c:pt>
                <c:pt idx="7">
                  <c:v>3.9</c:v>
                </c:pt>
                <c:pt idx="8">
                  <c:v>3.6</c:v>
                </c:pt>
                <c:pt idx="9">
                  <c:v>3.5</c:v>
                </c:pt>
                <c:pt idx="10">
                  <c:v>3.5</c:v>
                </c:pt>
                <c:pt idx="11">
                  <c:v>3.7</c:v>
                </c:pt>
                <c:pt idx="12">
                  <c:v>4.4000000000000004</c:v>
                </c:pt>
                <c:pt idx="13">
                  <c:v>4.0999999999999996</c:v>
                </c:pt>
                <c:pt idx="14">
                  <c:v>3.9</c:v>
                </c:pt>
                <c:pt idx="15">
                  <c:v>3.3</c:v>
                </c:pt>
                <c:pt idx="16">
                  <c:v>3.4</c:v>
                </c:pt>
                <c:pt idx="17">
                  <c:v>3.8</c:v>
                </c:pt>
                <c:pt idx="18">
                  <c:v>4</c:v>
                </c:pt>
                <c:pt idx="19">
                  <c:v>3.8</c:v>
                </c:pt>
                <c:pt idx="20">
                  <c:v>3.3</c:v>
                </c:pt>
                <c:pt idx="21">
                  <c:v>3.3</c:v>
                </c:pt>
                <c:pt idx="22">
                  <c:v>3.3</c:v>
                </c:pt>
                <c:pt idx="23">
                  <c:v>3.4</c:v>
                </c:pt>
                <c:pt idx="24">
                  <c:v>4</c:v>
                </c:pt>
                <c:pt idx="25">
                  <c:v>3.8</c:v>
                </c:pt>
                <c:pt idx="26">
                  <c:v>4.5</c:v>
                </c:pt>
                <c:pt idx="27">
                  <c:v>14.4</c:v>
                </c:pt>
                <c:pt idx="28">
                  <c:v>13</c:v>
                </c:pt>
                <c:pt idx="29">
                  <c:v>11.2</c:v>
                </c:pt>
                <c:pt idx="30">
                  <c:v>10.5</c:v>
                </c:pt>
                <c:pt idx="31">
                  <c:v>8.5</c:v>
                </c:pt>
                <c:pt idx="32">
                  <c:v>7.7</c:v>
                </c:pt>
                <c:pt idx="33">
                  <c:v>6.6</c:v>
                </c:pt>
                <c:pt idx="34">
                  <c:v>6.4</c:v>
                </c:pt>
                <c:pt idx="35">
                  <c:v>6.5</c:v>
                </c:pt>
                <c:pt idx="36">
                  <c:v>6.8</c:v>
                </c:pt>
                <c:pt idx="37">
                  <c:v>6.6</c:v>
                </c:pt>
                <c:pt idx="38">
                  <c:v>6.2</c:v>
                </c:pt>
                <c:pt idx="39">
                  <c:v>5.7</c:v>
                </c:pt>
                <c:pt idx="40">
                  <c:v>5.5</c:v>
                </c:pt>
                <c:pt idx="41">
                  <c:v>6.1</c:v>
                </c:pt>
                <c:pt idx="42">
                  <c:v>5.7</c:v>
                </c:pt>
                <c:pt idx="43">
                  <c:v>5.3</c:v>
                </c:pt>
                <c:pt idx="44">
                  <c:v>4.5999999999999996</c:v>
                </c:pt>
                <c:pt idx="45">
                  <c:v>4.3</c:v>
                </c:pt>
                <c:pt idx="46">
                  <c:v>3.9</c:v>
                </c:pt>
                <c:pt idx="47">
                  <c:v>3.7</c:v>
                </c:pt>
                <c:pt idx="48">
                  <c:v>4.4000000000000004</c:v>
                </c:pt>
                <c:pt idx="49">
                  <c:v>4.0999999999999996</c:v>
                </c:pt>
                <c:pt idx="50">
                  <c:v>3.8</c:v>
                </c:pt>
                <c:pt idx="51">
                  <c:v>3.3</c:v>
                </c:pt>
                <c:pt idx="52">
                  <c:v>3.4</c:v>
                </c:pt>
                <c:pt idx="53">
                  <c:v>3.8</c:v>
                </c:pt>
                <c:pt idx="54">
                  <c:v>3.8</c:v>
                </c:pt>
              </c:numCache>
              <c:extLst/>
            </c:numRef>
          </c:val>
          <c:smooth val="0"/>
          <c:extLst>
            <c:ext xmlns:c16="http://schemas.microsoft.com/office/drawing/2014/chart" uri="{C3380CC4-5D6E-409C-BE32-E72D297353CC}">
              <c16:uniqueId val="{00000002-742E-468F-8F29-6DA9398A7BF3}"/>
            </c:ext>
          </c:extLst>
        </c:ser>
        <c:dLbls>
          <c:showLegendKey val="0"/>
          <c:showVal val="0"/>
          <c:showCatName val="0"/>
          <c:showSerName val="0"/>
          <c:showPercent val="0"/>
          <c:showBubbleSize val="0"/>
        </c:dLbls>
        <c:marker val="1"/>
        <c:smooth val="0"/>
        <c:axId val="1279505647"/>
        <c:axId val="789390303"/>
      </c:lineChart>
      <c:dateAx>
        <c:axId val="1279505647"/>
        <c:scaling>
          <c:orientation val="minMax"/>
        </c:scaling>
        <c:delete val="0"/>
        <c:axPos val="b"/>
        <c:minorGridlines>
          <c:spPr>
            <a:ln w="9525" cap="flat" cmpd="sng" algn="ctr">
              <a:solidFill>
                <a:schemeClr val="accent3"/>
              </a:solidFill>
              <a:round/>
            </a:ln>
            <a:effectLst/>
          </c:spPr>
        </c:minorGridlines>
        <c:numFmt formatCode="[$-409]mmm\-yy;@" sourceLinked="0"/>
        <c:majorTickMark val="none"/>
        <c:minorTickMark val="out"/>
        <c:tickLblPos val="nextTo"/>
        <c:spPr>
          <a:noFill/>
          <a:ln w="9525" cap="flat" cmpd="sng" algn="ctr">
            <a:solidFill>
              <a:schemeClr val="accent3"/>
            </a:solidFill>
            <a:round/>
          </a:ln>
          <a:effectLst/>
        </c:spPr>
        <c:txPr>
          <a:bodyPr rot="-5400000" spcFirstLastPara="1" vertOverflow="ellipsis" wrap="square" anchor="ctr" anchorCtr="1"/>
          <a:lstStyle/>
          <a:p>
            <a:pPr>
              <a:defRPr sz="1000" b="0" i="0" u="none" strike="noStrike" kern="1200" baseline="0">
                <a:solidFill>
                  <a:srgbClr val="595959"/>
                </a:solidFill>
                <a:latin typeface="+mn-lt"/>
                <a:ea typeface="+mn-ea"/>
                <a:cs typeface="+mn-cs"/>
              </a:defRPr>
            </a:pPr>
            <a:endParaRPr lang="en-US"/>
          </a:p>
        </c:txPr>
        <c:crossAx val="789390303"/>
        <c:crosses val="autoZero"/>
        <c:auto val="1"/>
        <c:lblOffset val="100"/>
        <c:baseTimeUnit val="months"/>
        <c:minorUnit val="12"/>
        <c:minorTimeUnit val="months"/>
      </c:dateAx>
      <c:valAx>
        <c:axId val="789390303"/>
        <c:scaling>
          <c:orientation val="minMax"/>
        </c:scaling>
        <c:delete val="0"/>
        <c:axPos val="l"/>
        <c:majorGridlines>
          <c:spPr>
            <a:ln w="9525" cap="flat" cmpd="sng" algn="ctr">
              <a:solidFill>
                <a:schemeClr val="accent3"/>
              </a:solidFill>
              <a:round/>
            </a:ln>
            <a:effectLst/>
          </c:spPr>
        </c:majorGridlines>
        <c:numFmt formatCode="0.0" sourceLinked="1"/>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rgbClr val="595959"/>
                </a:solidFill>
                <a:latin typeface="+mn-lt"/>
                <a:ea typeface="+mn-ea"/>
                <a:cs typeface="+mn-cs"/>
              </a:defRPr>
            </a:pPr>
            <a:endParaRPr lang="en-US"/>
          </a:p>
        </c:txPr>
        <c:crossAx val="1279505647"/>
        <c:crosses val="autoZero"/>
        <c:crossBetween val="between"/>
      </c:valAx>
      <c:valAx>
        <c:axId val="1413556079"/>
        <c:scaling>
          <c:orientation val="minMax"/>
          <c:max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n-US"/>
          </a:p>
        </c:txPr>
        <c:crossAx val="1285464543"/>
        <c:crosses val="max"/>
        <c:crossBetween val="between"/>
      </c:valAx>
      <c:dateAx>
        <c:axId val="1285464543"/>
        <c:scaling>
          <c:orientation val="minMax"/>
        </c:scaling>
        <c:delete val="1"/>
        <c:axPos val="b"/>
        <c:numFmt formatCode="mm/dd/yyyy" sourceLinked="1"/>
        <c:majorTickMark val="out"/>
        <c:minorTickMark val="none"/>
        <c:tickLblPos val="nextTo"/>
        <c:crossAx val="1413556079"/>
        <c:crosses val="autoZero"/>
        <c:auto val="1"/>
        <c:lblOffset val="100"/>
        <c:baseTimeUnit val="months"/>
      </c:dateAx>
      <c:spPr>
        <a:noFill/>
        <a:ln>
          <a:solidFill>
            <a:schemeClr val="accent3"/>
          </a:solidFill>
        </a:ln>
        <a:effectLst/>
      </c:spPr>
    </c:plotArea>
    <c:legend>
      <c:legendPos val="b"/>
      <c:legendEntry>
        <c:idx val="0"/>
        <c:delete val="1"/>
      </c:legendEntry>
      <c:layout>
        <c:manualLayout>
          <c:xMode val="edge"/>
          <c:yMode val="edge"/>
          <c:x val="0.41043991783635742"/>
          <c:y val="0.92341167772123067"/>
          <c:w val="0.17708508820736044"/>
          <c:h val="4.13404796794304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959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95959"/>
          </a:solidFill>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dirty="0">
                <a:effectLst/>
              </a:rPr>
              <a:t>CONSUMER PRICE INDEX FOR ALL URBAN CONSUMERS</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n-US"/>
        </a:p>
      </c:txPr>
    </c:title>
    <c:autoTitleDeleted val="0"/>
    <c:plotArea>
      <c:layout>
        <c:manualLayout>
          <c:layoutTarget val="inner"/>
          <c:xMode val="edge"/>
          <c:yMode val="edge"/>
          <c:x val="8.4138799444566745E-2"/>
          <c:y val="0.11169984834829164"/>
          <c:w val="0.89102561908022371"/>
          <c:h val="0.66111358766925887"/>
        </c:manualLayout>
      </c:layout>
      <c:barChart>
        <c:barDir val="col"/>
        <c:grouping val="clustered"/>
        <c:varyColors val="0"/>
        <c:ser>
          <c:idx val="2"/>
          <c:order val="1"/>
          <c:tx>
            <c:strRef>
              <c:f>'BLS Data Series'!$A$53</c:f>
              <c:strCache>
                <c:ptCount val="1"/>
                <c:pt idx="0">
                  <c:v>Recession</c:v>
                </c:pt>
              </c:strCache>
            </c:strRef>
          </c:tx>
          <c:spPr>
            <a:solidFill>
              <a:schemeClr val="accent3">
                <a:lumMod val="40000"/>
                <a:lumOff val="60000"/>
                <a:alpha val="60000"/>
              </a:schemeClr>
            </a:solidFill>
            <a:ln>
              <a:noFill/>
            </a:ln>
            <a:effectLst/>
          </c:spPr>
          <c:invertIfNegative val="0"/>
          <c:cat>
            <c:strRef>
              <c:f>'BLS Data Series'!$B$51:$BI$51</c:f>
              <c:strCache>
                <c:ptCount val="6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strCache>
            </c:strRef>
          </c:cat>
          <c:val>
            <c:numRef>
              <c:f>'BLS Data Series'!$B$53:$BI$53</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0-73DD-4746-857C-2A42E4356606}"/>
            </c:ext>
          </c:extLst>
        </c:ser>
        <c:dLbls>
          <c:showLegendKey val="0"/>
          <c:showVal val="0"/>
          <c:showCatName val="0"/>
          <c:showSerName val="0"/>
          <c:showPercent val="0"/>
          <c:showBubbleSize val="0"/>
        </c:dLbls>
        <c:gapWidth val="0"/>
        <c:axId val="2119182880"/>
        <c:axId val="1513404224"/>
      </c:barChart>
      <c:lineChart>
        <c:grouping val="standard"/>
        <c:varyColors val="0"/>
        <c:ser>
          <c:idx val="1"/>
          <c:order val="0"/>
          <c:tx>
            <c:strRef>
              <c:f>'BLS Data Series'!$A$52</c:f>
              <c:strCache>
                <c:ptCount val="1"/>
                <c:pt idx="0">
                  <c:v>Growth Rate</c:v>
                </c:pt>
              </c:strCache>
            </c:strRef>
          </c:tx>
          <c:spPr>
            <a:ln w="19050" cap="rnd">
              <a:solidFill>
                <a:schemeClr val="accent5"/>
              </a:solidFill>
              <a:round/>
            </a:ln>
            <a:effectLst/>
          </c:spPr>
          <c:marker>
            <c:symbol val="none"/>
          </c:marker>
          <c:dPt>
            <c:idx val="20"/>
            <c:marker>
              <c:symbol val="none"/>
            </c:marker>
            <c:bubble3D val="0"/>
            <c:spPr>
              <a:ln w="19050" cap="rnd">
                <a:solidFill>
                  <a:schemeClr val="accent5"/>
                </a:solidFill>
                <a:prstDash val="solid"/>
                <a:round/>
              </a:ln>
              <a:effectLst/>
            </c:spPr>
            <c:extLst>
              <c:ext xmlns:c16="http://schemas.microsoft.com/office/drawing/2014/chart" uri="{C3380CC4-5D6E-409C-BE32-E72D297353CC}">
                <c16:uniqueId val="{00000002-73DD-4746-857C-2A42E4356606}"/>
              </c:ext>
            </c:extLst>
          </c:dPt>
          <c:dPt>
            <c:idx val="21"/>
            <c:marker>
              <c:symbol val="none"/>
            </c:marker>
            <c:bubble3D val="0"/>
            <c:spPr>
              <a:ln w="19050" cap="rnd">
                <a:solidFill>
                  <a:schemeClr val="accent5"/>
                </a:solidFill>
                <a:prstDash val="solid"/>
                <a:round/>
              </a:ln>
              <a:effectLst/>
            </c:spPr>
            <c:extLst>
              <c:ext xmlns:c16="http://schemas.microsoft.com/office/drawing/2014/chart" uri="{C3380CC4-5D6E-409C-BE32-E72D297353CC}">
                <c16:uniqueId val="{00000004-73DD-4746-857C-2A42E4356606}"/>
              </c:ext>
            </c:extLst>
          </c:dPt>
          <c:dPt>
            <c:idx val="22"/>
            <c:marker>
              <c:symbol val="none"/>
            </c:marker>
            <c:bubble3D val="0"/>
            <c:spPr>
              <a:ln w="19050" cap="rnd">
                <a:solidFill>
                  <a:schemeClr val="accent5"/>
                </a:solidFill>
                <a:prstDash val="solid"/>
                <a:round/>
              </a:ln>
              <a:effectLst/>
            </c:spPr>
            <c:extLst>
              <c:ext xmlns:c16="http://schemas.microsoft.com/office/drawing/2014/chart" uri="{C3380CC4-5D6E-409C-BE32-E72D297353CC}">
                <c16:uniqueId val="{00000006-73DD-4746-857C-2A42E4356606}"/>
              </c:ext>
            </c:extLst>
          </c:dPt>
          <c:cat>
            <c:strRef>
              <c:f>'BLS Data Series'!$B$51:$BU$51</c:f>
              <c:strCache>
                <c:ptCount val="72"/>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pt idx="60">
                  <c:v>Jan 2023</c:v>
                </c:pt>
                <c:pt idx="61">
                  <c:v>Feb 2023</c:v>
                </c:pt>
                <c:pt idx="62">
                  <c:v>Mar 2023</c:v>
                </c:pt>
                <c:pt idx="63">
                  <c:v>Apr 2023</c:v>
                </c:pt>
                <c:pt idx="64">
                  <c:v>May 2023</c:v>
                </c:pt>
                <c:pt idx="65">
                  <c:v>Jun 2023</c:v>
                </c:pt>
                <c:pt idx="66">
                  <c:v>Jul 2023</c:v>
                </c:pt>
                <c:pt idx="67">
                  <c:v>Aug 2023</c:v>
                </c:pt>
                <c:pt idx="68">
                  <c:v>Sep 2023</c:v>
                </c:pt>
                <c:pt idx="69">
                  <c:v>Oct 2023</c:v>
                </c:pt>
                <c:pt idx="70">
                  <c:v>Nov 2023</c:v>
                </c:pt>
                <c:pt idx="71">
                  <c:v>Dec 2023</c:v>
                </c:pt>
              </c:strCache>
            </c:strRef>
          </c:cat>
          <c:val>
            <c:numRef>
              <c:f>'BLS Data Series'!$B$52:$BI$52</c:f>
              <c:numCache>
                <c:formatCode>0.0%</c:formatCode>
                <c:ptCount val="60"/>
                <c:pt idx="0">
                  <c:v>2.0705076202751638E-2</c:v>
                </c:pt>
                <c:pt idx="1">
                  <c:v>2.2117954212386604E-2</c:v>
                </c:pt>
                <c:pt idx="2">
                  <c:v>2.3597114039729084E-2</c:v>
                </c:pt>
                <c:pt idx="3">
                  <c:v>2.4627439433348108E-2</c:v>
                </c:pt>
                <c:pt idx="4">
                  <c:v>2.8010117148075553E-2</c:v>
                </c:pt>
                <c:pt idx="5">
                  <c:v>2.8715478353166901E-2</c:v>
                </c:pt>
                <c:pt idx="6">
                  <c:v>2.9495150866471143E-2</c:v>
                </c:pt>
                <c:pt idx="7">
                  <c:v>2.6991801041874375E-2</c:v>
                </c:pt>
                <c:pt idx="8">
                  <c:v>2.2769721941990007E-2</c:v>
                </c:pt>
                <c:pt idx="9">
                  <c:v>2.5224699286070296E-2</c:v>
                </c:pt>
                <c:pt idx="10">
                  <c:v>2.1766010321524032E-2</c:v>
                </c:pt>
                <c:pt idx="11">
                  <c:v>1.9101588486313714E-2</c:v>
                </c:pt>
                <c:pt idx="12">
                  <c:v>1.5512351381991252E-2</c:v>
                </c:pt>
                <c:pt idx="13">
                  <c:v>1.5201352659333089E-2</c:v>
                </c:pt>
                <c:pt idx="14">
                  <c:v>1.8625227405691724E-2</c:v>
                </c:pt>
                <c:pt idx="15">
                  <c:v>1.9964397755302565E-2</c:v>
                </c:pt>
                <c:pt idx="16">
                  <c:v>1.7902284687663972E-2</c:v>
                </c:pt>
                <c:pt idx="17">
                  <c:v>1.6484846560762545E-2</c:v>
                </c:pt>
                <c:pt idx="18">
                  <c:v>1.8114648063935146E-2</c:v>
                </c:pt>
                <c:pt idx="19">
                  <c:v>1.7497798894291483E-2</c:v>
                </c:pt>
                <c:pt idx="20">
                  <c:v>1.7113045131695204E-2</c:v>
                </c:pt>
                <c:pt idx="21">
                  <c:v>1.7640429444213845E-2</c:v>
                </c:pt>
                <c:pt idx="22">
                  <c:v>2.0512779818916194E-2</c:v>
                </c:pt>
                <c:pt idx="23">
                  <c:v>2.2851297401217163E-2</c:v>
                </c:pt>
                <c:pt idx="24">
                  <c:v>2.4865719552504606E-2</c:v>
                </c:pt>
                <c:pt idx="25">
                  <c:v>2.3348735639459495E-2</c:v>
                </c:pt>
                <c:pt idx="26">
                  <c:v>1.5393269919198094E-2</c:v>
                </c:pt>
                <c:pt idx="27">
                  <c:v>3.290966863368272E-3</c:v>
                </c:pt>
                <c:pt idx="28">
                  <c:v>1.1792637021070806E-3</c:v>
                </c:pt>
                <c:pt idx="29">
                  <c:v>6.4573304755548566E-3</c:v>
                </c:pt>
                <c:pt idx="30">
                  <c:v>9.8608182530370847E-3</c:v>
                </c:pt>
                <c:pt idx="31">
                  <c:v>1.3096453823307153E-2</c:v>
                </c:pt>
                <c:pt idx="32">
                  <c:v>1.3713248610564666E-2</c:v>
                </c:pt>
                <c:pt idx="33">
                  <c:v>1.1820661677274913E-2</c:v>
                </c:pt>
                <c:pt idx="34">
                  <c:v>1.1745357842679605E-2</c:v>
                </c:pt>
                <c:pt idx="35">
                  <c:v>1.3620054947193205E-2</c:v>
                </c:pt>
                <c:pt idx="36">
                  <c:v>1.3997697415600863E-2</c:v>
                </c:pt>
                <c:pt idx="37">
                  <c:v>1.6762152173745104E-2</c:v>
                </c:pt>
                <c:pt idx="38">
                  <c:v>2.6197625089591892E-2</c:v>
                </c:pt>
                <c:pt idx="39">
                  <c:v>4.1596948387021104E-2</c:v>
                </c:pt>
                <c:pt idx="40">
                  <c:v>4.9927065375944712E-2</c:v>
                </c:pt>
                <c:pt idx="41">
                  <c:v>5.3914514133213354E-2</c:v>
                </c:pt>
                <c:pt idx="42">
                  <c:v>5.3654752393853977E-2</c:v>
                </c:pt>
                <c:pt idx="43">
                  <c:v>5.2512715548749922E-2</c:v>
                </c:pt>
                <c:pt idx="44">
                  <c:v>5.3903488550791634E-2</c:v>
                </c:pt>
                <c:pt idx="45">
                  <c:v>6.2218689033288976E-2</c:v>
                </c:pt>
                <c:pt idx="46">
                  <c:v>6.8090028398064772E-2</c:v>
                </c:pt>
                <c:pt idx="47">
                  <c:v>7.0364028655451438E-2</c:v>
                </c:pt>
                <c:pt idx="48" formatCode="0.00%">
                  <c:v>7.4798724682891171E-2</c:v>
                </c:pt>
                <c:pt idx="49">
                  <c:v>7.8710638977392833E-2</c:v>
                </c:pt>
                <c:pt idx="50" formatCode="0.00%">
                  <c:v>8.5424555548424319E-2</c:v>
                </c:pt>
                <c:pt idx="51" formatCode="0.00%">
                  <c:v>8.258629340882373E-2</c:v>
                </c:pt>
                <c:pt idx="52" formatCode="0.00%">
                  <c:v>8.5815115436765232E-2</c:v>
                </c:pt>
                <c:pt idx="53" formatCode="0.00%">
                  <c:v>9.0597579647841542E-2</c:v>
                </c:pt>
                <c:pt idx="54" formatCode="0.00%">
                  <c:v>8.5248147456255197E-2</c:v>
                </c:pt>
              </c:numCache>
            </c:numRef>
          </c:val>
          <c:smooth val="0"/>
          <c:extLst>
            <c:ext xmlns:c16="http://schemas.microsoft.com/office/drawing/2014/chart" uri="{C3380CC4-5D6E-409C-BE32-E72D297353CC}">
              <c16:uniqueId val="{00000007-73DD-4746-857C-2A42E4356606}"/>
            </c:ext>
          </c:extLst>
        </c:ser>
        <c:ser>
          <c:idx val="0"/>
          <c:order val="2"/>
          <c:tx>
            <c:strRef>
              <c:f>'BLS Data Series'!$A$58</c:f>
              <c:strCache>
                <c:ptCount val="1"/>
                <c:pt idx="0">
                  <c:v>Wells Fargo Forecast (Aug. 2021)</c:v>
                </c:pt>
              </c:strCache>
            </c:strRef>
          </c:tx>
          <c:spPr>
            <a:ln w="28575" cap="rnd">
              <a:solidFill>
                <a:schemeClr val="accent3">
                  <a:lumMod val="75000"/>
                </a:schemeClr>
              </a:solidFill>
              <a:prstDash val="sysDot"/>
              <a:round/>
            </a:ln>
            <a:effectLst/>
          </c:spPr>
          <c:marker>
            <c:symbol val="none"/>
          </c:marker>
          <c:cat>
            <c:strRef>
              <c:f>'BLS Data Series'!$B$51:$BU$51</c:f>
              <c:strCache>
                <c:ptCount val="72"/>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pt idx="60">
                  <c:v>Jan 2023</c:v>
                </c:pt>
                <c:pt idx="61">
                  <c:v>Feb 2023</c:v>
                </c:pt>
                <c:pt idx="62">
                  <c:v>Mar 2023</c:v>
                </c:pt>
                <c:pt idx="63">
                  <c:v>Apr 2023</c:v>
                </c:pt>
                <c:pt idx="64">
                  <c:v>May 2023</c:v>
                </c:pt>
                <c:pt idx="65">
                  <c:v>Jun 2023</c:v>
                </c:pt>
                <c:pt idx="66">
                  <c:v>Jul 2023</c:v>
                </c:pt>
                <c:pt idx="67">
                  <c:v>Aug 2023</c:v>
                </c:pt>
                <c:pt idx="68">
                  <c:v>Sep 2023</c:v>
                </c:pt>
                <c:pt idx="69">
                  <c:v>Oct 2023</c:v>
                </c:pt>
                <c:pt idx="70">
                  <c:v>Nov 2023</c:v>
                </c:pt>
                <c:pt idx="71">
                  <c:v>Dec 2023</c:v>
                </c:pt>
              </c:strCache>
            </c:strRef>
          </c:cat>
          <c:val>
            <c:numRef>
              <c:f>'BLS Data Series'!$B$58:$BI$58</c:f>
              <c:numCache>
                <c:formatCode>General</c:formatCode>
                <c:ptCount val="60"/>
                <c:pt idx="42" formatCode="0.0%">
                  <c:v>5.2999999999999999E-2</c:v>
                </c:pt>
                <c:pt idx="43" formatCode="0.0%">
                  <c:v>5.2999999999999999E-2</c:v>
                </c:pt>
                <c:pt idx="44" formatCode="0.0%">
                  <c:v>5.2999999999999999E-2</c:v>
                </c:pt>
                <c:pt idx="45" formatCode="0.0%">
                  <c:v>5.4000000000000006E-2</c:v>
                </c:pt>
                <c:pt idx="46" formatCode="0.0%">
                  <c:v>5.4000000000000006E-2</c:v>
                </c:pt>
                <c:pt idx="47" formatCode="0.0%">
                  <c:v>5.4000000000000006E-2</c:v>
                </c:pt>
                <c:pt idx="48" formatCode="0.0%">
                  <c:v>5.0999999999999997E-2</c:v>
                </c:pt>
                <c:pt idx="49" formatCode="0.0%">
                  <c:v>5.0999999999999997E-2</c:v>
                </c:pt>
                <c:pt idx="50" formatCode="0.0%">
                  <c:v>5.0999999999999997E-2</c:v>
                </c:pt>
                <c:pt idx="51" formatCode="0.0%">
                  <c:v>3.5000000000000003E-2</c:v>
                </c:pt>
                <c:pt idx="52" formatCode="0.0%">
                  <c:v>3.5000000000000003E-2</c:v>
                </c:pt>
                <c:pt idx="53" formatCode="0.0%">
                  <c:v>3.5000000000000003E-2</c:v>
                </c:pt>
                <c:pt idx="54" formatCode="0.0%">
                  <c:v>2.5000000000000001E-2</c:v>
                </c:pt>
                <c:pt idx="55" formatCode="0.0%">
                  <c:v>2.5000000000000001E-2</c:v>
                </c:pt>
                <c:pt idx="56" formatCode="0.0%">
                  <c:v>2.5000000000000001E-2</c:v>
                </c:pt>
                <c:pt idx="57" formatCode="0.0%">
                  <c:v>2.3E-2</c:v>
                </c:pt>
                <c:pt idx="58" formatCode="0.0%">
                  <c:v>2.3E-2</c:v>
                </c:pt>
                <c:pt idx="59" formatCode="0.0%">
                  <c:v>2.3E-2</c:v>
                </c:pt>
              </c:numCache>
            </c:numRef>
          </c:val>
          <c:smooth val="0"/>
          <c:extLst>
            <c:ext xmlns:c16="http://schemas.microsoft.com/office/drawing/2014/chart" uri="{C3380CC4-5D6E-409C-BE32-E72D297353CC}">
              <c16:uniqueId val="{00000008-73DD-4746-857C-2A42E4356606}"/>
            </c:ext>
          </c:extLst>
        </c:ser>
        <c:ser>
          <c:idx val="3"/>
          <c:order val="3"/>
          <c:tx>
            <c:strRef>
              <c:f>'BLS Data Series'!$A$66</c:f>
              <c:strCache>
                <c:ptCount val="1"/>
                <c:pt idx="0">
                  <c:v>Wells Fargo Forecast (Aug. 2022)</c:v>
                </c:pt>
              </c:strCache>
            </c:strRef>
          </c:tx>
          <c:spPr>
            <a:ln w="19050" cap="rnd">
              <a:solidFill>
                <a:schemeClr val="accent5"/>
              </a:solidFill>
              <a:prstDash val="sysDash"/>
              <a:round/>
            </a:ln>
            <a:effectLst/>
          </c:spPr>
          <c:marker>
            <c:symbol val="none"/>
          </c:marker>
          <c:cat>
            <c:strRef>
              <c:f>'BLS Data Series'!$B$51:$BU$51</c:f>
              <c:strCache>
                <c:ptCount val="72"/>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pt idx="60">
                  <c:v>Jan 2023</c:v>
                </c:pt>
                <c:pt idx="61">
                  <c:v>Feb 2023</c:v>
                </c:pt>
                <c:pt idx="62">
                  <c:v>Mar 2023</c:v>
                </c:pt>
                <c:pt idx="63">
                  <c:v>Apr 2023</c:v>
                </c:pt>
                <c:pt idx="64">
                  <c:v>May 2023</c:v>
                </c:pt>
                <c:pt idx="65">
                  <c:v>Jun 2023</c:v>
                </c:pt>
                <c:pt idx="66">
                  <c:v>Jul 2023</c:v>
                </c:pt>
                <c:pt idx="67">
                  <c:v>Aug 2023</c:v>
                </c:pt>
                <c:pt idx="68">
                  <c:v>Sep 2023</c:v>
                </c:pt>
                <c:pt idx="69">
                  <c:v>Oct 2023</c:v>
                </c:pt>
                <c:pt idx="70">
                  <c:v>Nov 2023</c:v>
                </c:pt>
                <c:pt idx="71">
                  <c:v>Dec 2023</c:v>
                </c:pt>
              </c:strCache>
            </c:strRef>
          </c:cat>
          <c:val>
            <c:numRef>
              <c:f>'BLS Data Series'!$B$66:$BU$66</c:f>
              <c:numCache>
                <c:formatCode>General</c:formatCode>
                <c:ptCount val="72"/>
                <c:pt idx="54" formatCode="0.0%">
                  <c:v>8.5248147456255197E-2</c:v>
                </c:pt>
                <c:pt idx="55" formatCode="0.0%">
                  <c:v>8.2000000000000003E-2</c:v>
                </c:pt>
                <c:pt idx="56" formatCode="0.0%">
                  <c:v>8.2000000000000003E-2</c:v>
                </c:pt>
                <c:pt idx="57" formatCode="0.0%">
                  <c:v>7.1999999999999995E-2</c:v>
                </c:pt>
                <c:pt idx="58" formatCode="0.0%">
                  <c:v>7.1999999999999995E-2</c:v>
                </c:pt>
                <c:pt idx="59" formatCode="0.0%">
                  <c:v>7.1999999999999995E-2</c:v>
                </c:pt>
                <c:pt idx="60" formatCode="0.0%">
                  <c:v>5.6000000000000001E-2</c:v>
                </c:pt>
                <c:pt idx="61" formatCode="0.0%">
                  <c:v>5.6000000000000001E-2</c:v>
                </c:pt>
                <c:pt idx="62" formatCode="0.0%">
                  <c:v>5.6000000000000001E-2</c:v>
                </c:pt>
                <c:pt idx="63" formatCode="0.0%">
                  <c:v>3.5000000000000003E-2</c:v>
                </c:pt>
                <c:pt idx="64" formatCode="0.0%">
                  <c:v>3.5000000000000003E-2</c:v>
                </c:pt>
                <c:pt idx="65" formatCode="0.0%">
                  <c:v>3.5000000000000003E-2</c:v>
                </c:pt>
                <c:pt idx="66" formatCode="0.0%">
                  <c:v>2.7E-2</c:v>
                </c:pt>
                <c:pt idx="67" formatCode="0.0%">
                  <c:v>2.7E-2</c:v>
                </c:pt>
                <c:pt idx="68" formatCode="0.0%">
                  <c:v>2.7E-2</c:v>
                </c:pt>
                <c:pt idx="69" formatCode="0.0%">
                  <c:v>2.4E-2</c:v>
                </c:pt>
                <c:pt idx="70" formatCode="0.0%">
                  <c:v>2.4E-2</c:v>
                </c:pt>
                <c:pt idx="71" formatCode="0.0%">
                  <c:v>2.4E-2</c:v>
                </c:pt>
              </c:numCache>
            </c:numRef>
          </c:val>
          <c:smooth val="0"/>
          <c:extLst>
            <c:ext xmlns:c16="http://schemas.microsoft.com/office/drawing/2014/chart" uri="{C3380CC4-5D6E-409C-BE32-E72D297353CC}">
              <c16:uniqueId val="{00000009-73DD-4746-857C-2A42E4356606}"/>
            </c:ext>
          </c:extLst>
        </c:ser>
        <c:dLbls>
          <c:showLegendKey val="0"/>
          <c:showVal val="0"/>
          <c:showCatName val="0"/>
          <c:showSerName val="0"/>
          <c:showPercent val="0"/>
          <c:showBubbleSize val="0"/>
        </c:dLbls>
        <c:marker val="1"/>
        <c:smooth val="0"/>
        <c:axId val="256696976"/>
        <c:axId val="256698288"/>
      </c:lineChart>
      <c:catAx>
        <c:axId val="256696976"/>
        <c:scaling>
          <c:orientation val="minMax"/>
        </c:scaling>
        <c:delete val="0"/>
        <c:axPos val="b"/>
        <c:minorGridlines>
          <c:spPr>
            <a:ln w="9525" cap="flat" cmpd="sng" algn="ctr">
              <a:solidFill>
                <a:schemeClr val="accent3">
                  <a:lumMod val="60000"/>
                  <a:lumOff val="40000"/>
                </a:schemeClr>
              </a:solidFill>
              <a:round/>
            </a:ln>
            <a:effectLst/>
          </c:spPr>
        </c:minorGridlines>
        <c:numFmt formatCode="General" sourceLinked="1"/>
        <c:majorTickMark val="out"/>
        <c:minorTickMark val="none"/>
        <c:tickLblPos val="low"/>
        <c:spPr>
          <a:noFill/>
          <a:ln w="9525" cap="flat" cmpd="sng" algn="ctr">
            <a:solidFill>
              <a:srgbClr val="A5A5A5"/>
            </a:solidFill>
            <a:round/>
          </a:ln>
          <a:effectLst/>
        </c:spPr>
        <c:txPr>
          <a:bodyPr rot="-5400000" spcFirstLastPara="1" vertOverflow="ellipsis" wrap="square" anchor="ctr" anchorCtr="1"/>
          <a:lstStyle/>
          <a:p>
            <a:pPr>
              <a:defRPr sz="900" b="0" i="0" u="none" strike="noStrike" kern="1200" baseline="0">
                <a:solidFill>
                  <a:srgbClr val="595959"/>
                </a:solidFill>
                <a:latin typeface="+mn-lt"/>
                <a:ea typeface="+mn-ea"/>
                <a:cs typeface="+mn-cs"/>
              </a:defRPr>
            </a:pPr>
            <a:endParaRPr lang="en-US"/>
          </a:p>
        </c:txPr>
        <c:crossAx val="256698288"/>
        <c:crosses val="autoZero"/>
        <c:auto val="1"/>
        <c:lblAlgn val="ctr"/>
        <c:lblOffset val="100"/>
        <c:tickLblSkip val="2"/>
        <c:tickMarkSkip val="24"/>
        <c:noMultiLvlLbl val="0"/>
      </c:catAx>
      <c:valAx>
        <c:axId val="256698288"/>
        <c:scaling>
          <c:orientation val="minMax"/>
          <c:max val="0.1"/>
          <c:min val="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rgbClr val="595959"/>
                    </a:solidFill>
                    <a:latin typeface="+mn-lt"/>
                    <a:ea typeface="+mn-ea"/>
                    <a:cs typeface="+mn-cs"/>
                  </a:defRPr>
                </a:pPr>
                <a:r>
                  <a:rPr lang="en-US" dirty="0"/>
                  <a:t>(Percent Change Over Prior Year)</a:t>
                </a:r>
              </a:p>
            </c:rich>
          </c:tx>
          <c:layout>
            <c:manualLayout>
              <c:xMode val="edge"/>
              <c:yMode val="edge"/>
              <c:x val="1.1131725742676749E-2"/>
              <c:y val="0.3332044858029109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n-US"/>
            </a:p>
          </c:txPr>
        </c:title>
        <c:numFmt formatCode="0.0%" sourceLinked="0"/>
        <c:majorTickMark val="none"/>
        <c:minorTickMark val="in"/>
        <c:tickLblPos val="nextTo"/>
        <c:spPr>
          <a:noFill/>
          <a:ln>
            <a:solidFill>
              <a:srgbClr val="595959"/>
            </a:solidFill>
          </a:ln>
          <a:effectLst/>
        </c:spPr>
        <c:txPr>
          <a:bodyPr rot="-60000000" spcFirstLastPara="1" vertOverflow="ellipsis" vert="horz" wrap="square" anchor="ctr" anchorCtr="1"/>
          <a:lstStyle/>
          <a:p>
            <a:pPr>
              <a:defRPr sz="1200" b="0" i="0" u="none" strike="noStrike" kern="1200" baseline="0">
                <a:solidFill>
                  <a:srgbClr val="595959"/>
                </a:solidFill>
                <a:latin typeface="+mn-lt"/>
                <a:ea typeface="+mn-ea"/>
                <a:cs typeface="+mn-cs"/>
              </a:defRPr>
            </a:pPr>
            <a:endParaRPr lang="en-US"/>
          </a:p>
        </c:txPr>
        <c:crossAx val="256696976"/>
        <c:crosses val="autoZero"/>
        <c:crossBetween val="between"/>
        <c:majorUnit val="1.0000000000000002E-2"/>
      </c:valAx>
      <c:valAx>
        <c:axId val="1513404224"/>
        <c:scaling>
          <c:orientation val="minMax"/>
          <c:max val="1.0000000000000002E-2"/>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n-US"/>
          </a:p>
        </c:txPr>
        <c:crossAx val="2119182880"/>
        <c:crosses val="max"/>
        <c:crossBetween val="between"/>
      </c:valAx>
      <c:catAx>
        <c:axId val="2119182880"/>
        <c:scaling>
          <c:orientation val="minMax"/>
        </c:scaling>
        <c:delete val="1"/>
        <c:axPos val="b"/>
        <c:numFmt formatCode="General" sourceLinked="1"/>
        <c:majorTickMark val="out"/>
        <c:minorTickMark val="none"/>
        <c:tickLblPos val="nextTo"/>
        <c:crossAx val="1513404224"/>
        <c:crosses val="autoZero"/>
        <c:auto val="1"/>
        <c:lblAlgn val="ctr"/>
        <c:lblOffset val="100"/>
        <c:noMultiLvlLbl val="0"/>
      </c:catAx>
      <c:spPr>
        <a:noFill/>
        <a:ln>
          <a:solidFill>
            <a:srgbClr val="A5A5A5"/>
          </a:solidFill>
        </a:ln>
        <a:effectLst/>
      </c:spPr>
    </c:plotArea>
    <c:legend>
      <c:legendPos val="b"/>
      <c:legendEntry>
        <c:idx val="0"/>
        <c:delete val="1"/>
      </c:legendEntry>
      <c:layout>
        <c:manualLayout>
          <c:xMode val="edge"/>
          <c:yMode val="edge"/>
          <c:x val="0.1893723044423094"/>
          <c:y val="0.90154302144157961"/>
          <c:w val="0.61485831936618984"/>
          <c:h val="3.4024630127373674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595959"/>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595959"/>
          </a:solidFill>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CPI</a:t>
            </a:r>
            <a:r>
              <a:rPr lang="en-US" sz="1800" baseline="0" dirty="0"/>
              <a:t> - CONTRIBUTION TO TOTAL CHANGE BY SUBCOMPONENT</a:t>
            </a:r>
          </a:p>
          <a:p>
            <a:pPr>
              <a:defRPr/>
            </a:pPr>
            <a:r>
              <a:rPr lang="en-US" sz="1400" baseline="0" dirty="0"/>
              <a:t>July 2021 to July 2022</a:t>
            </a:r>
          </a:p>
        </c:rich>
      </c:tx>
      <c:layout>
        <c:manualLayout>
          <c:xMode val="edge"/>
          <c:yMode val="edge"/>
          <c:x val="0.24833164350061204"/>
          <c:y val="1.50943396226415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00608155068692E-2"/>
          <c:y val="0.13574500820072669"/>
          <c:w val="0.90167120194480666"/>
          <c:h val="0.74290577625706311"/>
        </c:manualLayout>
      </c:layout>
      <c:barChart>
        <c:barDir val="col"/>
        <c:grouping val="stacked"/>
        <c:varyColors val="0"/>
        <c:ser>
          <c:idx val="0"/>
          <c:order val="0"/>
          <c:tx>
            <c:strRef>
              <c:f>'July 2022'!$C$4</c:f>
              <c:strCache>
                <c:ptCount val="1"/>
                <c:pt idx="0">
                  <c:v>Food</c:v>
                </c:pt>
              </c:strCache>
            </c:strRef>
          </c:tx>
          <c:spPr>
            <a:solidFill>
              <a:srgbClr val="4472C4">
                <a:lumMod val="20000"/>
                <a:lumOff val="80000"/>
              </a:srgbClr>
            </a:solidFill>
            <a:ln>
              <a:noFill/>
            </a:ln>
            <a:effectLst/>
          </c:spPr>
          <c:invertIfNegative val="0"/>
          <c:dLbls>
            <c:dLbl>
              <c:idx val="0"/>
              <c:layout>
                <c:manualLayout>
                  <c:x val="1.5857043569049998E-3"/>
                  <c:y val="-5.751585588416464E-3"/>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2487"/>
                        <a:gd name="adj2" fmla="val 22709"/>
                      </a:avLst>
                    </a:prstGeom>
                    <a:noFill/>
                    <a:ln>
                      <a:noFill/>
                    </a:ln>
                  </c15:spPr>
                </c:ext>
                <c:ext xmlns:c16="http://schemas.microsoft.com/office/drawing/2014/chart" uri="{C3380CC4-5D6E-409C-BE32-E72D297353CC}">
                  <c16:uniqueId val="{00000000-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2022'!$D$4:$G$4</c:f>
              <c:numCache>
                <c:formatCode>General</c:formatCode>
                <c:ptCount val="4"/>
                <c:pt idx="0" formatCode="0.00%">
                  <c:v>1.5168228003753672E-2</c:v>
                </c:pt>
              </c:numCache>
            </c:numRef>
          </c:val>
          <c:extLst>
            <c:ext xmlns:c16="http://schemas.microsoft.com/office/drawing/2014/chart" uri="{C3380CC4-5D6E-409C-BE32-E72D297353CC}">
              <c16:uniqueId val="{00000001-9C53-49AA-A9EE-BE5FE18C0850}"/>
            </c:ext>
          </c:extLst>
        </c:ser>
        <c:ser>
          <c:idx val="1"/>
          <c:order val="1"/>
          <c:tx>
            <c:strRef>
              <c:f>'July 2022'!$C$5</c:f>
              <c:strCache>
                <c:ptCount val="1"/>
                <c:pt idx="0">
                  <c:v>Energy</c:v>
                </c:pt>
              </c:strCache>
            </c:strRef>
          </c:tx>
          <c:spPr>
            <a:solidFill>
              <a:srgbClr val="FFC000">
                <a:lumMod val="20000"/>
                <a:lumOff val="80000"/>
              </a:srgbClr>
            </a:solidFill>
            <a:ln>
              <a:noFill/>
            </a:ln>
            <a:effectLst/>
          </c:spPr>
          <c:invertIfNegative val="0"/>
          <c:dLbls>
            <c:dLbl>
              <c:idx val="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26508"/>
                        <a:gd name="adj2" fmla="val -4291"/>
                      </a:avLst>
                    </a:prstGeom>
                    <a:noFill/>
                    <a:ln>
                      <a:noFill/>
                    </a:ln>
                  </c15:spPr>
                </c:ext>
                <c:ext xmlns:c16="http://schemas.microsoft.com/office/drawing/2014/chart" uri="{C3380CC4-5D6E-409C-BE32-E72D297353CC}">
                  <c16:uniqueId val="{00000002-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2022'!$D$5:$G$5</c:f>
              <c:numCache>
                <c:formatCode>General</c:formatCode>
                <c:ptCount val="4"/>
                <c:pt idx="0" formatCode="0.00%">
                  <c:v>2.3889043504901942E-2</c:v>
                </c:pt>
              </c:numCache>
            </c:numRef>
          </c:val>
          <c:extLst>
            <c:ext xmlns:c16="http://schemas.microsoft.com/office/drawing/2014/chart" uri="{C3380CC4-5D6E-409C-BE32-E72D297353CC}">
              <c16:uniqueId val="{00000003-9C53-49AA-A9EE-BE5FE18C0850}"/>
            </c:ext>
          </c:extLst>
        </c:ser>
        <c:ser>
          <c:idx val="2"/>
          <c:order val="2"/>
          <c:tx>
            <c:strRef>
              <c:f>'July 2022'!$C$6</c:f>
              <c:strCache>
                <c:ptCount val="1"/>
                <c:pt idx="0">
                  <c:v>All Else</c:v>
                </c:pt>
              </c:strCache>
            </c:strRef>
          </c:tx>
          <c:spPr>
            <a:solidFill>
              <a:srgbClr val="70AD47">
                <a:lumMod val="20000"/>
                <a:lumOff val="80000"/>
              </a:srgbClr>
            </a:solidFill>
            <a:ln>
              <a:noFill/>
            </a:ln>
            <a:effectLst/>
          </c:spPr>
          <c:invertIfNegative val="0"/>
          <c:dLbls>
            <c:dLbl>
              <c:idx val="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8947"/>
                        <a:gd name="adj2" fmla="val 14128"/>
                      </a:avLst>
                    </a:prstGeom>
                    <a:noFill/>
                    <a:ln>
                      <a:noFill/>
                    </a:ln>
                  </c15:spPr>
                </c:ext>
                <c:ext xmlns:c16="http://schemas.microsoft.com/office/drawing/2014/chart" uri="{C3380CC4-5D6E-409C-BE32-E72D297353CC}">
                  <c16:uniqueId val="{00000004-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2022'!$D$6:$G$6</c:f>
              <c:numCache>
                <c:formatCode>General</c:formatCode>
                <c:ptCount val="4"/>
                <c:pt idx="0" formatCode="0.00%">
                  <c:v>4.6619152701453712E-2</c:v>
                </c:pt>
              </c:numCache>
            </c:numRef>
          </c:val>
          <c:extLst>
            <c:ext xmlns:c16="http://schemas.microsoft.com/office/drawing/2014/chart" uri="{C3380CC4-5D6E-409C-BE32-E72D297353CC}">
              <c16:uniqueId val="{00000005-9C53-49AA-A9EE-BE5FE18C0850}"/>
            </c:ext>
          </c:extLst>
        </c:ser>
        <c:ser>
          <c:idx val="3"/>
          <c:order val="3"/>
          <c:tx>
            <c:strRef>
              <c:f>'July 2022'!$C$7</c:f>
              <c:strCache>
                <c:ptCount val="1"/>
                <c:pt idx="0">
                  <c:v>At home</c:v>
                </c:pt>
              </c:strCache>
            </c:strRef>
          </c:tx>
          <c:spPr>
            <a:solidFill>
              <a:srgbClr val="4472C4">
                <a:lumMod val="75000"/>
              </a:srgbClr>
            </a:solidFill>
            <a:ln>
              <a:noFill/>
            </a:ln>
            <a:effectLst/>
          </c:spPr>
          <c:invertIfNegative val="0"/>
          <c:dLbls>
            <c:dLbl>
              <c:idx val="1"/>
              <c:layout>
                <c:manualLayout>
                  <c:x val="1.7146017356195766E-3"/>
                  <c:y val="-1.0231491961861846E-3"/>
                </c:manualLayout>
              </c:layout>
              <c:spPr>
                <a:xfrm>
                  <a:off x="2980202" y="3484030"/>
                  <a:ext cx="848522" cy="135300"/>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14809"/>
                        <a:gd name="adj2" fmla="val -49936"/>
                      </a:avLst>
                    </a:prstGeom>
                    <a:noFill/>
                    <a:ln>
                      <a:noFill/>
                    </a:ln>
                  </c15:spPr>
                  <c15:layout>
                    <c:manualLayout>
                      <c:w val="6.4271742210202543E-2"/>
                      <c:h val="3.1219291837138487E-2"/>
                    </c:manualLayout>
                  </c15:layout>
                </c:ext>
                <c:ext xmlns:c16="http://schemas.microsoft.com/office/drawing/2014/chart" uri="{C3380CC4-5D6E-409C-BE32-E72D297353CC}">
                  <c16:uniqueId val="{00000006-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2022'!$D$7:$G$7</c:f>
              <c:numCache>
                <c:formatCode>0.00%</c:formatCode>
                <c:ptCount val="4"/>
                <c:pt idx="1">
                  <c:v>1.0018986804209682E-2</c:v>
                </c:pt>
              </c:numCache>
            </c:numRef>
          </c:val>
          <c:extLst>
            <c:ext xmlns:c16="http://schemas.microsoft.com/office/drawing/2014/chart" uri="{C3380CC4-5D6E-409C-BE32-E72D297353CC}">
              <c16:uniqueId val="{00000007-9C53-49AA-A9EE-BE5FE18C0850}"/>
            </c:ext>
          </c:extLst>
        </c:ser>
        <c:ser>
          <c:idx val="4"/>
          <c:order val="4"/>
          <c:tx>
            <c:strRef>
              <c:f>'July 2022'!$C$8</c:f>
              <c:strCache>
                <c:ptCount val="1"/>
                <c:pt idx="0">
                  <c:v>Away from home</c:v>
                </c:pt>
              </c:strCache>
            </c:strRef>
          </c:tx>
          <c:spPr>
            <a:solidFill>
              <a:srgbClr val="4472C4">
                <a:lumMod val="40000"/>
                <a:lumOff val="60000"/>
              </a:srgbClr>
            </a:solidFill>
            <a:ln>
              <a:noFill/>
            </a:ln>
            <a:effectLst/>
          </c:spPr>
          <c:invertIfNegative val="0"/>
          <c:dLbls>
            <c:dLbl>
              <c:idx val="1"/>
              <c:layout>
                <c:manualLayout>
                  <c:x val="-2.4523981794407667E-3"/>
                  <c:y val="1.0078707114247005E-3"/>
                </c:manualLayout>
              </c:layout>
              <c:spPr>
                <a:xfrm>
                  <a:off x="2865263" y="3320837"/>
                  <a:ext cx="960389" cy="9353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18073"/>
                        <a:gd name="adj2" fmla="val 41122"/>
                      </a:avLst>
                    </a:prstGeom>
                    <a:noFill/>
                    <a:ln>
                      <a:noFill/>
                    </a:ln>
                  </c15:spPr>
                  <c15:layout>
                    <c:manualLayout>
                      <c:w val="0.10333973790246331"/>
                      <c:h val="2.7051575835650359E-2"/>
                    </c:manualLayout>
                  </c15:layout>
                </c:ext>
                <c:ext xmlns:c16="http://schemas.microsoft.com/office/drawing/2014/chart" uri="{C3380CC4-5D6E-409C-BE32-E72D297353CC}">
                  <c16:uniqueId val="{00000008-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2022'!$D$8:$G$8</c:f>
              <c:numCache>
                <c:formatCode>0.00%</c:formatCode>
                <c:ptCount val="4"/>
                <c:pt idx="1">
                  <c:v>4.7172025790281772E-3</c:v>
                </c:pt>
              </c:numCache>
            </c:numRef>
          </c:val>
          <c:extLst>
            <c:ext xmlns:c16="http://schemas.microsoft.com/office/drawing/2014/chart" uri="{C3380CC4-5D6E-409C-BE32-E72D297353CC}">
              <c16:uniqueId val="{00000009-9C53-49AA-A9EE-BE5FE18C0850}"/>
            </c:ext>
          </c:extLst>
        </c:ser>
        <c:ser>
          <c:idx val="6"/>
          <c:order val="5"/>
          <c:tx>
            <c:strRef>
              <c:f>'July 2022'!$C$9</c:f>
              <c:strCache>
                <c:ptCount val="1"/>
                <c:pt idx="0">
                  <c:v>Motor fuel</c:v>
                </c:pt>
              </c:strCache>
            </c:strRef>
          </c:tx>
          <c:spPr>
            <a:solidFill>
              <a:srgbClr val="FFC000">
                <a:lumMod val="75000"/>
              </a:srgbClr>
            </a:solidFill>
            <a:ln>
              <a:noFill/>
            </a:ln>
            <a:effectLst/>
          </c:spPr>
          <c:invertIfNegative val="0"/>
          <c:dLbls>
            <c:dLbl>
              <c:idx val="2"/>
              <c:layout>
                <c:manualLayout>
                  <c:x val="1.5759084041214921E-3"/>
                  <c:y val="1.8377725395209838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11261"/>
                        <a:gd name="adj2" fmla="val -17664"/>
                      </a:avLst>
                    </a:prstGeom>
                    <a:noFill/>
                    <a:ln>
                      <a:noFill/>
                    </a:ln>
                  </c15:spPr>
                </c:ext>
                <c:ext xmlns:c16="http://schemas.microsoft.com/office/drawing/2014/chart" uri="{C3380CC4-5D6E-409C-BE32-E72D297353CC}">
                  <c16:uniqueId val="{0000000A-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2022'!$D$9:$G$9</c:f>
              <c:numCache>
                <c:formatCode>General</c:formatCode>
                <c:ptCount val="4"/>
                <c:pt idx="2" formatCode="0.00%">
                  <c:v>1.7308532224832827E-2</c:v>
                </c:pt>
              </c:numCache>
            </c:numRef>
          </c:val>
          <c:extLst>
            <c:ext xmlns:c16="http://schemas.microsoft.com/office/drawing/2014/chart" uri="{C3380CC4-5D6E-409C-BE32-E72D297353CC}">
              <c16:uniqueId val="{0000000B-9C53-49AA-A9EE-BE5FE18C0850}"/>
            </c:ext>
          </c:extLst>
        </c:ser>
        <c:ser>
          <c:idx val="7"/>
          <c:order val="6"/>
          <c:tx>
            <c:strRef>
              <c:f>'July 2022'!$C$10</c:f>
              <c:strCache>
                <c:ptCount val="1"/>
                <c:pt idx="0">
                  <c:v>Other</c:v>
                </c:pt>
              </c:strCache>
            </c:strRef>
          </c:tx>
          <c:spPr>
            <a:solidFill>
              <a:srgbClr val="FFC000">
                <a:lumMod val="60000"/>
                <a:lumOff val="40000"/>
              </a:srgbClr>
            </a:solidFill>
            <a:ln>
              <a:noFill/>
            </a:ln>
            <a:effectLst/>
          </c:spPr>
          <c:invertIfNegative val="0"/>
          <c:dLbls>
            <c:dLbl>
              <c:idx val="2"/>
              <c:layout>
                <c:manualLayout>
                  <c:x val="7.6179032817050274E-4"/>
                  <c:y val="-8.3496919220868578E-4"/>
                </c:manualLayout>
              </c:layout>
              <c:spPr>
                <a:xfrm>
                  <a:off x="4988269" y="2856414"/>
                  <a:ext cx="388515" cy="11584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35174"/>
                        <a:gd name="adj2" fmla="val 48062"/>
                      </a:avLst>
                    </a:prstGeom>
                    <a:noFill/>
                    <a:ln>
                      <a:noFill/>
                    </a:ln>
                  </c15:spPr>
                  <c15:layout>
                    <c:manualLayout>
                      <c:w val="4.8175751792876351E-2"/>
                      <c:h val="2.9498679811595915E-2"/>
                    </c:manualLayout>
                  </c15:layout>
                </c:ext>
                <c:ext xmlns:c16="http://schemas.microsoft.com/office/drawing/2014/chart" uri="{C3380CC4-5D6E-409C-BE32-E72D297353CC}">
                  <c16:uniqueId val="{0000000C-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2022'!$D$10:$G$10</c:f>
              <c:numCache>
                <c:formatCode>General</c:formatCode>
                <c:ptCount val="4"/>
                <c:pt idx="2" formatCode="0.00%">
                  <c:v>6.5805112800691144E-3</c:v>
                </c:pt>
              </c:numCache>
            </c:numRef>
          </c:val>
          <c:extLst>
            <c:ext xmlns:c16="http://schemas.microsoft.com/office/drawing/2014/chart" uri="{C3380CC4-5D6E-409C-BE32-E72D297353CC}">
              <c16:uniqueId val="{0000000D-9C53-49AA-A9EE-BE5FE18C0850}"/>
            </c:ext>
          </c:extLst>
        </c:ser>
        <c:ser>
          <c:idx val="8"/>
          <c:order val="7"/>
          <c:tx>
            <c:strRef>
              <c:f>'July 2022'!$C$11</c:f>
              <c:strCache>
                <c:ptCount val="1"/>
                <c:pt idx="0">
                  <c:v>Vehicles</c:v>
                </c:pt>
              </c:strCache>
            </c:strRef>
          </c:tx>
          <c:spPr>
            <a:solidFill>
              <a:schemeClr val="accent6">
                <a:lumMod val="50000"/>
              </a:schemeClr>
            </a:solidFill>
            <a:ln>
              <a:noFill/>
            </a:ln>
            <a:effectLst/>
          </c:spPr>
          <c:invertIfNegative val="0"/>
          <c:dLbls>
            <c:dLbl>
              <c:idx val="3"/>
              <c:layout>
                <c:manualLayout>
                  <c:x val="6.6421090360868867E-4"/>
                  <c:y val="-2.1347991878373695E-3"/>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15815"/>
                        <a:gd name="adj2" fmla="val 20312"/>
                      </a:avLst>
                    </a:prstGeom>
                    <a:noFill/>
                    <a:ln>
                      <a:noFill/>
                    </a:ln>
                  </c15:spPr>
                </c:ext>
                <c:ext xmlns:c16="http://schemas.microsoft.com/office/drawing/2014/chart" uri="{C3380CC4-5D6E-409C-BE32-E72D297353CC}">
                  <c16:uniqueId val="{0000000E-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2022'!$D$11:$G$11</c:f>
              <c:numCache>
                <c:formatCode>General</c:formatCode>
                <c:ptCount val="4"/>
                <c:pt idx="3" formatCode="0.00%">
                  <c:v>6.2513065251867421E-3</c:v>
                </c:pt>
              </c:numCache>
            </c:numRef>
          </c:val>
          <c:extLst>
            <c:ext xmlns:c16="http://schemas.microsoft.com/office/drawing/2014/chart" uri="{C3380CC4-5D6E-409C-BE32-E72D297353CC}">
              <c16:uniqueId val="{0000000F-9C53-49AA-A9EE-BE5FE18C0850}"/>
            </c:ext>
          </c:extLst>
        </c:ser>
        <c:ser>
          <c:idx val="11"/>
          <c:order val="8"/>
          <c:tx>
            <c:strRef>
              <c:f>'July 2022'!$C$12</c:f>
              <c:strCache>
                <c:ptCount val="1"/>
                <c:pt idx="0">
                  <c:v>Housing</c:v>
                </c:pt>
              </c:strCache>
            </c:strRef>
          </c:tx>
          <c:spPr>
            <a:solidFill>
              <a:schemeClr val="accent6">
                <a:lumMod val="60000"/>
              </a:schemeClr>
            </a:solidFill>
            <a:ln>
              <a:noFill/>
            </a:ln>
            <a:effectLst/>
          </c:spPr>
          <c:invertIfNegative val="0"/>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11-9C53-49AA-A9EE-BE5FE18C0850}"/>
              </c:ext>
            </c:extLst>
          </c:dPt>
          <c:dLbls>
            <c:dLbl>
              <c:idx val="3"/>
              <c:layout>
                <c:manualLayout>
                  <c:x val="3.6979721757739972E-3"/>
                  <c:y val="-4.5331264286974761E-3"/>
                </c:manualLayout>
              </c:layout>
              <c:spPr>
                <a:xfrm>
                  <a:off x="6793275" y="2755566"/>
                  <a:ext cx="498956" cy="21941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13634"/>
                        <a:gd name="adj2" fmla="val 33488"/>
                      </a:avLst>
                    </a:prstGeom>
                    <a:noFill/>
                    <a:ln>
                      <a:noFill/>
                    </a:ln>
                  </c15:spPr>
                  <c15:layout>
                    <c:manualLayout>
                      <c:w val="6.1870369784817629E-2"/>
                      <c:h val="5.5871890923841594E-2"/>
                    </c:manualLayout>
                  </c15:layout>
                </c:ext>
                <c:ext xmlns:c16="http://schemas.microsoft.com/office/drawing/2014/chart" uri="{C3380CC4-5D6E-409C-BE32-E72D297353CC}">
                  <c16:uniqueId val="{00000011-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2022'!$D$12:$G$12</c:f>
              <c:numCache>
                <c:formatCode>General</c:formatCode>
                <c:ptCount val="4"/>
                <c:pt idx="3" formatCode="0.00%">
                  <c:v>1.8548874935976088E-2</c:v>
                </c:pt>
              </c:numCache>
            </c:numRef>
          </c:val>
          <c:extLst>
            <c:ext xmlns:c16="http://schemas.microsoft.com/office/drawing/2014/chart" uri="{C3380CC4-5D6E-409C-BE32-E72D297353CC}">
              <c16:uniqueId val="{00000012-9C53-49AA-A9EE-BE5FE18C0850}"/>
            </c:ext>
          </c:extLst>
        </c:ser>
        <c:ser>
          <c:idx val="12"/>
          <c:order val="9"/>
          <c:tx>
            <c:strRef>
              <c:f>'July 2022'!$C$13</c:f>
              <c:strCache>
                <c:ptCount val="1"/>
                <c:pt idx="0">
                  <c:v>Other</c:v>
                </c:pt>
              </c:strCache>
            </c:strRef>
          </c:tx>
          <c:spPr>
            <a:solidFill>
              <a:schemeClr val="accent6">
                <a:lumMod val="40000"/>
                <a:lumOff val="60000"/>
              </a:schemeClr>
            </a:solidFill>
            <a:ln>
              <a:noFill/>
            </a:ln>
            <a:effectLst/>
          </c:spPr>
          <c:invertIfNegative val="0"/>
          <c:dLbls>
            <c:dLbl>
              <c:idx val="3"/>
              <c:layout>
                <c:manualLayout>
                  <c:x val="1.6708531652736783E-3"/>
                  <c:y val="-1.9835820418343676E-2"/>
                </c:manualLayout>
              </c:layout>
              <c:spPr>
                <a:xfrm>
                  <a:off x="6746460" y="2246922"/>
                  <a:ext cx="559892" cy="166622"/>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21965"/>
                        <a:gd name="adj2" fmla="val -21"/>
                      </a:avLst>
                    </a:prstGeom>
                    <a:noFill/>
                    <a:ln>
                      <a:noFill/>
                    </a:ln>
                  </c15:spPr>
                  <c15:layout>
                    <c:manualLayout>
                      <c:w val="6.9426273365362376E-2"/>
                      <c:h val="4.242886146514048E-2"/>
                    </c:manualLayout>
                  </c15:layout>
                </c:ext>
                <c:ext xmlns:c16="http://schemas.microsoft.com/office/drawing/2014/chart" uri="{C3380CC4-5D6E-409C-BE32-E72D297353CC}">
                  <c16:uniqueId val="{00000013-9C53-49AA-A9EE-BE5FE18C08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'July 2022'!$D$3:$G$3</c:f>
              <c:strCache>
                <c:ptCount val="4"/>
                <c:pt idx="0">
                  <c:v>CPI</c:v>
                </c:pt>
                <c:pt idx="1">
                  <c:v>Food</c:v>
                </c:pt>
                <c:pt idx="2">
                  <c:v>Energy</c:v>
                </c:pt>
                <c:pt idx="3">
                  <c:v>All Else</c:v>
                </c:pt>
              </c:strCache>
            </c:strRef>
          </c:cat>
          <c:val>
            <c:numRef>
              <c:f>'July 2022'!$D$13:$G$13</c:f>
              <c:numCache>
                <c:formatCode>General</c:formatCode>
                <c:ptCount val="4"/>
                <c:pt idx="3" formatCode="0.00%">
                  <c:v>2.181897124029088E-2</c:v>
                </c:pt>
              </c:numCache>
            </c:numRef>
          </c:val>
          <c:extLst>
            <c:ext xmlns:c16="http://schemas.microsoft.com/office/drawing/2014/chart" uri="{C3380CC4-5D6E-409C-BE32-E72D297353CC}">
              <c16:uniqueId val="{00000014-9C53-49AA-A9EE-BE5FE18C0850}"/>
            </c:ext>
          </c:extLst>
        </c:ser>
        <c:dLbls>
          <c:showLegendKey val="0"/>
          <c:showVal val="1"/>
          <c:showCatName val="0"/>
          <c:showSerName val="0"/>
          <c:showPercent val="0"/>
          <c:showBubbleSize val="0"/>
        </c:dLbls>
        <c:gapWidth val="150"/>
        <c:overlap val="100"/>
        <c:axId val="1619841535"/>
        <c:axId val="1490100687"/>
      </c:barChart>
      <c:catAx>
        <c:axId val="16198415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90100687"/>
        <c:crosses val="autoZero"/>
        <c:auto val="1"/>
        <c:lblAlgn val="ctr"/>
        <c:lblOffset val="100"/>
        <c:noMultiLvlLbl val="0"/>
      </c:catAx>
      <c:valAx>
        <c:axId val="1490100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t>Percentage point addition</a:t>
                </a:r>
                <a:r>
                  <a:rPr lang="en-US" sz="900" baseline="0" dirty="0"/>
                  <a:t> to CPI annual change</a:t>
                </a:r>
                <a:endParaRPr lang="en-US" sz="900" dirty="0"/>
              </a:p>
            </c:rich>
          </c:tx>
          <c:layout>
            <c:manualLayout>
              <c:xMode val="edge"/>
              <c:yMode val="edge"/>
              <c:x val="2.1031229791928181E-2"/>
              <c:y val="0.2606522642517526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in"/>
        <c:tickLblPos val="nextTo"/>
        <c:spPr>
          <a:noFill/>
          <a:ln>
            <a:solidFill>
              <a:sysClr val="windowText" lastClr="000000">
                <a:lumMod val="25000"/>
                <a:lumOff val="75000"/>
              </a:sys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19841535"/>
        <c:crosses val="autoZero"/>
        <c:crossBetween val="between"/>
      </c:valAx>
      <c:spPr>
        <a:noFill/>
        <a:ln>
          <a:solidFill>
            <a:schemeClr val="accent3">
              <a:lumMod val="40000"/>
              <a:lumOff val="60000"/>
            </a:schemeClr>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cap="all" baseline="0" dirty="0"/>
              <a:t>Nominal Broad U.S. Dollar Index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32332914907376E-2"/>
          <c:y val="0.14061988310405682"/>
          <c:w val="0.93362026220274108"/>
          <c:h val="0.68354000976008655"/>
        </c:manualLayout>
      </c:layout>
      <c:barChart>
        <c:barDir val="col"/>
        <c:grouping val="clustered"/>
        <c:varyColors val="0"/>
        <c:ser>
          <c:idx val="3"/>
          <c:order val="3"/>
          <c:tx>
            <c:strRef>
              <c:f>'Weekly Data'!$E$6</c:f>
              <c:strCache>
                <c:ptCount val="1"/>
                <c:pt idx="0">
                  <c:v>value</c:v>
                </c:pt>
              </c:strCache>
            </c:strRef>
          </c:tx>
          <c:spPr>
            <a:solidFill>
              <a:schemeClr val="bg2">
                <a:lumMod val="75000"/>
                <a:alpha val="36000"/>
              </a:schemeClr>
            </a:solidFill>
            <a:ln>
              <a:noFill/>
            </a:ln>
            <a:effectLst/>
          </c:spPr>
          <c:invertIfNegative val="0"/>
          <c:cat>
            <c:numRef>
              <c:f>'Weekly Data'!$A$7:$A$6098</c:f>
              <c:numCache>
                <c:formatCode>m/d/yyyy</c:formatCode>
                <c:ptCount val="6092"/>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pt idx="4018">
                  <c:v>42736</c:v>
                </c:pt>
                <c:pt idx="4019">
                  <c:v>42737</c:v>
                </c:pt>
                <c:pt idx="4020">
                  <c:v>42738</c:v>
                </c:pt>
                <c:pt idx="4021">
                  <c:v>42739</c:v>
                </c:pt>
                <c:pt idx="4022">
                  <c:v>42740</c:v>
                </c:pt>
                <c:pt idx="4023">
                  <c:v>42741</c:v>
                </c:pt>
                <c:pt idx="4024">
                  <c:v>42742</c:v>
                </c:pt>
                <c:pt idx="4025">
                  <c:v>42743</c:v>
                </c:pt>
                <c:pt idx="4026">
                  <c:v>42744</c:v>
                </c:pt>
                <c:pt idx="4027">
                  <c:v>42745</c:v>
                </c:pt>
                <c:pt idx="4028">
                  <c:v>42746</c:v>
                </c:pt>
                <c:pt idx="4029">
                  <c:v>42747</c:v>
                </c:pt>
                <c:pt idx="4030">
                  <c:v>42748</c:v>
                </c:pt>
                <c:pt idx="4031">
                  <c:v>42749</c:v>
                </c:pt>
                <c:pt idx="4032">
                  <c:v>42750</c:v>
                </c:pt>
                <c:pt idx="4033">
                  <c:v>42751</c:v>
                </c:pt>
                <c:pt idx="4034">
                  <c:v>42752</c:v>
                </c:pt>
                <c:pt idx="4035">
                  <c:v>42753</c:v>
                </c:pt>
                <c:pt idx="4036">
                  <c:v>42754</c:v>
                </c:pt>
                <c:pt idx="4037">
                  <c:v>42755</c:v>
                </c:pt>
                <c:pt idx="4038">
                  <c:v>42756</c:v>
                </c:pt>
                <c:pt idx="4039">
                  <c:v>42757</c:v>
                </c:pt>
                <c:pt idx="4040">
                  <c:v>42758</c:v>
                </c:pt>
                <c:pt idx="4041">
                  <c:v>42759</c:v>
                </c:pt>
                <c:pt idx="4042">
                  <c:v>42760</c:v>
                </c:pt>
                <c:pt idx="4043">
                  <c:v>42761</c:v>
                </c:pt>
                <c:pt idx="4044">
                  <c:v>42762</c:v>
                </c:pt>
                <c:pt idx="4045">
                  <c:v>42763</c:v>
                </c:pt>
                <c:pt idx="4046">
                  <c:v>42764</c:v>
                </c:pt>
                <c:pt idx="4047">
                  <c:v>42765</c:v>
                </c:pt>
                <c:pt idx="4048">
                  <c:v>42766</c:v>
                </c:pt>
                <c:pt idx="4049">
                  <c:v>42767</c:v>
                </c:pt>
                <c:pt idx="4050">
                  <c:v>42768</c:v>
                </c:pt>
                <c:pt idx="4051">
                  <c:v>42769</c:v>
                </c:pt>
                <c:pt idx="4052">
                  <c:v>42770</c:v>
                </c:pt>
                <c:pt idx="4053">
                  <c:v>42771</c:v>
                </c:pt>
                <c:pt idx="4054">
                  <c:v>42772</c:v>
                </c:pt>
                <c:pt idx="4055">
                  <c:v>42773</c:v>
                </c:pt>
                <c:pt idx="4056">
                  <c:v>42774</c:v>
                </c:pt>
                <c:pt idx="4057">
                  <c:v>42775</c:v>
                </c:pt>
                <c:pt idx="4058">
                  <c:v>42776</c:v>
                </c:pt>
                <c:pt idx="4059">
                  <c:v>42777</c:v>
                </c:pt>
                <c:pt idx="4060">
                  <c:v>42778</c:v>
                </c:pt>
                <c:pt idx="4061">
                  <c:v>42779</c:v>
                </c:pt>
                <c:pt idx="4062">
                  <c:v>42780</c:v>
                </c:pt>
                <c:pt idx="4063">
                  <c:v>42781</c:v>
                </c:pt>
                <c:pt idx="4064">
                  <c:v>42782</c:v>
                </c:pt>
                <c:pt idx="4065">
                  <c:v>42783</c:v>
                </c:pt>
                <c:pt idx="4066">
                  <c:v>42784</c:v>
                </c:pt>
                <c:pt idx="4067">
                  <c:v>42785</c:v>
                </c:pt>
                <c:pt idx="4068">
                  <c:v>42786</c:v>
                </c:pt>
                <c:pt idx="4069">
                  <c:v>42787</c:v>
                </c:pt>
                <c:pt idx="4070">
                  <c:v>42788</c:v>
                </c:pt>
                <c:pt idx="4071">
                  <c:v>42789</c:v>
                </c:pt>
                <c:pt idx="4072">
                  <c:v>42790</c:v>
                </c:pt>
                <c:pt idx="4073">
                  <c:v>42791</c:v>
                </c:pt>
                <c:pt idx="4074">
                  <c:v>42792</c:v>
                </c:pt>
                <c:pt idx="4075">
                  <c:v>42793</c:v>
                </c:pt>
                <c:pt idx="4076">
                  <c:v>42794</c:v>
                </c:pt>
                <c:pt idx="4077">
                  <c:v>42795</c:v>
                </c:pt>
                <c:pt idx="4078">
                  <c:v>42796</c:v>
                </c:pt>
                <c:pt idx="4079">
                  <c:v>42797</c:v>
                </c:pt>
                <c:pt idx="4080">
                  <c:v>42798</c:v>
                </c:pt>
                <c:pt idx="4081">
                  <c:v>42799</c:v>
                </c:pt>
                <c:pt idx="4082">
                  <c:v>42800</c:v>
                </c:pt>
                <c:pt idx="4083">
                  <c:v>42801</c:v>
                </c:pt>
                <c:pt idx="4084">
                  <c:v>42802</c:v>
                </c:pt>
                <c:pt idx="4085">
                  <c:v>42803</c:v>
                </c:pt>
                <c:pt idx="4086">
                  <c:v>42804</c:v>
                </c:pt>
                <c:pt idx="4087">
                  <c:v>42805</c:v>
                </c:pt>
                <c:pt idx="4088">
                  <c:v>42806</c:v>
                </c:pt>
                <c:pt idx="4089">
                  <c:v>42807</c:v>
                </c:pt>
                <c:pt idx="4090">
                  <c:v>42808</c:v>
                </c:pt>
                <c:pt idx="4091">
                  <c:v>42809</c:v>
                </c:pt>
                <c:pt idx="4092">
                  <c:v>42810</c:v>
                </c:pt>
                <c:pt idx="4093">
                  <c:v>42811</c:v>
                </c:pt>
                <c:pt idx="4094">
                  <c:v>42812</c:v>
                </c:pt>
                <c:pt idx="4095">
                  <c:v>42813</c:v>
                </c:pt>
                <c:pt idx="4096">
                  <c:v>42814</c:v>
                </c:pt>
                <c:pt idx="4097">
                  <c:v>42815</c:v>
                </c:pt>
                <c:pt idx="4098">
                  <c:v>42816</c:v>
                </c:pt>
                <c:pt idx="4099">
                  <c:v>42817</c:v>
                </c:pt>
                <c:pt idx="4100">
                  <c:v>42818</c:v>
                </c:pt>
                <c:pt idx="4101">
                  <c:v>42819</c:v>
                </c:pt>
                <c:pt idx="4102">
                  <c:v>42820</c:v>
                </c:pt>
                <c:pt idx="4103">
                  <c:v>42821</c:v>
                </c:pt>
                <c:pt idx="4104">
                  <c:v>42822</c:v>
                </c:pt>
                <c:pt idx="4105">
                  <c:v>42823</c:v>
                </c:pt>
                <c:pt idx="4106">
                  <c:v>42824</c:v>
                </c:pt>
                <c:pt idx="4107">
                  <c:v>42825</c:v>
                </c:pt>
                <c:pt idx="4108">
                  <c:v>42826</c:v>
                </c:pt>
                <c:pt idx="4109">
                  <c:v>42827</c:v>
                </c:pt>
                <c:pt idx="4110">
                  <c:v>42828</c:v>
                </c:pt>
                <c:pt idx="4111">
                  <c:v>42829</c:v>
                </c:pt>
                <c:pt idx="4112">
                  <c:v>42830</c:v>
                </c:pt>
                <c:pt idx="4113">
                  <c:v>42831</c:v>
                </c:pt>
                <c:pt idx="4114">
                  <c:v>42832</c:v>
                </c:pt>
                <c:pt idx="4115">
                  <c:v>42833</c:v>
                </c:pt>
                <c:pt idx="4116">
                  <c:v>42834</c:v>
                </c:pt>
                <c:pt idx="4117">
                  <c:v>42835</c:v>
                </c:pt>
                <c:pt idx="4118">
                  <c:v>42836</c:v>
                </c:pt>
                <c:pt idx="4119">
                  <c:v>42837</c:v>
                </c:pt>
                <c:pt idx="4120">
                  <c:v>42838</c:v>
                </c:pt>
                <c:pt idx="4121">
                  <c:v>42839</c:v>
                </c:pt>
                <c:pt idx="4122">
                  <c:v>42840</c:v>
                </c:pt>
                <c:pt idx="4123">
                  <c:v>42841</c:v>
                </c:pt>
                <c:pt idx="4124">
                  <c:v>42842</c:v>
                </c:pt>
                <c:pt idx="4125">
                  <c:v>42843</c:v>
                </c:pt>
                <c:pt idx="4126">
                  <c:v>42844</c:v>
                </c:pt>
                <c:pt idx="4127">
                  <c:v>42845</c:v>
                </c:pt>
                <c:pt idx="4128">
                  <c:v>42846</c:v>
                </c:pt>
                <c:pt idx="4129">
                  <c:v>42847</c:v>
                </c:pt>
                <c:pt idx="4130">
                  <c:v>42848</c:v>
                </c:pt>
                <c:pt idx="4131">
                  <c:v>42849</c:v>
                </c:pt>
                <c:pt idx="4132">
                  <c:v>42850</c:v>
                </c:pt>
                <c:pt idx="4133">
                  <c:v>42851</c:v>
                </c:pt>
                <c:pt idx="4134">
                  <c:v>42852</c:v>
                </c:pt>
                <c:pt idx="4135">
                  <c:v>42853</c:v>
                </c:pt>
                <c:pt idx="4136">
                  <c:v>42854</c:v>
                </c:pt>
                <c:pt idx="4137">
                  <c:v>42855</c:v>
                </c:pt>
                <c:pt idx="4138">
                  <c:v>42856</c:v>
                </c:pt>
                <c:pt idx="4139">
                  <c:v>42857</c:v>
                </c:pt>
                <c:pt idx="4140">
                  <c:v>42858</c:v>
                </c:pt>
                <c:pt idx="4141">
                  <c:v>42859</c:v>
                </c:pt>
                <c:pt idx="4142">
                  <c:v>42860</c:v>
                </c:pt>
                <c:pt idx="4143">
                  <c:v>42861</c:v>
                </c:pt>
                <c:pt idx="4144">
                  <c:v>42862</c:v>
                </c:pt>
                <c:pt idx="4145">
                  <c:v>42863</c:v>
                </c:pt>
                <c:pt idx="4146">
                  <c:v>42864</c:v>
                </c:pt>
                <c:pt idx="4147">
                  <c:v>42865</c:v>
                </c:pt>
                <c:pt idx="4148">
                  <c:v>42866</c:v>
                </c:pt>
                <c:pt idx="4149">
                  <c:v>42867</c:v>
                </c:pt>
                <c:pt idx="4150">
                  <c:v>42868</c:v>
                </c:pt>
                <c:pt idx="4151">
                  <c:v>42869</c:v>
                </c:pt>
                <c:pt idx="4152">
                  <c:v>42870</c:v>
                </c:pt>
                <c:pt idx="4153">
                  <c:v>42871</c:v>
                </c:pt>
                <c:pt idx="4154">
                  <c:v>42872</c:v>
                </c:pt>
                <c:pt idx="4155">
                  <c:v>42873</c:v>
                </c:pt>
                <c:pt idx="4156">
                  <c:v>42874</c:v>
                </c:pt>
                <c:pt idx="4157">
                  <c:v>42875</c:v>
                </c:pt>
                <c:pt idx="4158">
                  <c:v>42876</c:v>
                </c:pt>
                <c:pt idx="4159">
                  <c:v>42877</c:v>
                </c:pt>
                <c:pt idx="4160">
                  <c:v>42878</c:v>
                </c:pt>
                <c:pt idx="4161">
                  <c:v>42879</c:v>
                </c:pt>
                <c:pt idx="4162">
                  <c:v>42880</c:v>
                </c:pt>
                <c:pt idx="4163">
                  <c:v>42881</c:v>
                </c:pt>
                <c:pt idx="4164">
                  <c:v>42882</c:v>
                </c:pt>
                <c:pt idx="4165">
                  <c:v>42883</c:v>
                </c:pt>
                <c:pt idx="4166">
                  <c:v>42884</c:v>
                </c:pt>
                <c:pt idx="4167">
                  <c:v>42885</c:v>
                </c:pt>
                <c:pt idx="4168">
                  <c:v>42886</c:v>
                </c:pt>
                <c:pt idx="4169">
                  <c:v>42887</c:v>
                </c:pt>
                <c:pt idx="4170">
                  <c:v>42888</c:v>
                </c:pt>
                <c:pt idx="4171">
                  <c:v>42889</c:v>
                </c:pt>
                <c:pt idx="4172">
                  <c:v>42890</c:v>
                </c:pt>
                <c:pt idx="4173">
                  <c:v>42891</c:v>
                </c:pt>
                <c:pt idx="4174">
                  <c:v>42892</c:v>
                </c:pt>
                <c:pt idx="4175">
                  <c:v>42893</c:v>
                </c:pt>
                <c:pt idx="4176">
                  <c:v>42894</c:v>
                </c:pt>
                <c:pt idx="4177">
                  <c:v>42895</c:v>
                </c:pt>
                <c:pt idx="4178">
                  <c:v>42896</c:v>
                </c:pt>
                <c:pt idx="4179">
                  <c:v>42897</c:v>
                </c:pt>
                <c:pt idx="4180">
                  <c:v>42898</c:v>
                </c:pt>
                <c:pt idx="4181">
                  <c:v>42899</c:v>
                </c:pt>
                <c:pt idx="4182">
                  <c:v>42900</c:v>
                </c:pt>
                <c:pt idx="4183">
                  <c:v>42901</c:v>
                </c:pt>
                <c:pt idx="4184">
                  <c:v>42902</c:v>
                </c:pt>
                <c:pt idx="4185">
                  <c:v>42903</c:v>
                </c:pt>
                <c:pt idx="4186">
                  <c:v>42904</c:v>
                </c:pt>
                <c:pt idx="4187">
                  <c:v>42905</c:v>
                </c:pt>
                <c:pt idx="4188">
                  <c:v>42906</c:v>
                </c:pt>
                <c:pt idx="4189">
                  <c:v>42907</c:v>
                </c:pt>
                <c:pt idx="4190">
                  <c:v>42908</c:v>
                </c:pt>
                <c:pt idx="4191">
                  <c:v>42909</c:v>
                </c:pt>
                <c:pt idx="4192">
                  <c:v>42910</c:v>
                </c:pt>
                <c:pt idx="4193">
                  <c:v>42911</c:v>
                </c:pt>
                <c:pt idx="4194">
                  <c:v>42912</c:v>
                </c:pt>
                <c:pt idx="4195">
                  <c:v>42913</c:v>
                </c:pt>
                <c:pt idx="4196">
                  <c:v>42914</c:v>
                </c:pt>
                <c:pt idx="4197">
                  <c:v>42915</c:v>
                </c:pt>
                <c:pt idx="4198">
                  <c:v>42916</c:v>
                </c:pt>
                <c:pt idx="4199">
                  <c:v>42917</c:v>
                </c:pt>
                <c:pt idx="4200">
                  <c:v>42918</c:v>
                </c:pt>
                <c:pt idx="4201">
                  <c:v>42919</c:v>
                </c:pt>
                <c:pt idx="4202">
                  <c:v>42920</c:v>
                </c:pt>
                <c:pt idx="4203">
                  <c:v>42921</c:v>
                </c:pt>
                <c:pt idx="4204">
                  <c:v>42922</c:v>
                </c:pt>
                <c:pt idx="4205">
                  <c:v>42923</c:v>
                </c:pt>
                <c:pt idx="4206">
                  <c:v>42924</c:v>
                </c:pt>
                <c:pt idx="4207">
                  <c:v>42925</c:v>
                </c:pt>
                <c:pt idx="4208">
                  <c:v>42926</c:v>
                </c:pt>
                <c:pt idx="4209">
                  <c:v>42927</c:v>
                </c:pt>
                <c:pt idx="4210">
                  <c:v>42928</c:v>
                </c:pt>
                <c:pt idx="4211">
                  <c:v>42929</c:v>
                </c:pt>
                <c:pt idx="4212">
                  <c:v>42930</c:v>
                </c:pt>
                <c:pt idx="4213">
                  <c:v>42931</c:v>
                </c:pt>
                <c:pt idx="4214">
                  <c:v>42932</c:v>
                </c:pt>
                <c:pt idx="4215">
                  <c:v>42933</c:v>
                </c:pt>
                <c:pt idx="4216">
                  <c:v>42934</c:v>
                </c:pt>
                <c:pt idx="4217">
                  <c:v>42935</c:v>
                </c:pt>
                <c:pt idx="4218">
                  <c:v>42936</c:v>
                </c:pt>
                <c:pt idx="4219">
                  <c:v>42937</c:v>
                </c:pt>
                <c:pt idx="4220">
                  <c:v>42938</c:v>
                </c:pt>
                <c:pt idx="4221">
                  <c:v>42939</c:v>
                </c:pt>
                <c:pt idx="4222">
                  <c:v>42940</c:v>
                </c:pt>
                <c:pt idx="4223">
                  <c:v>42941</c:v>
                </c:pt>
                <c:pt idx="4224">
                  <c:v>42942</c:v>
                </c:pt>
                <c:pt idx="4225">
                  <c:v>42943</c:v>
                </c:pt>
                <c:pt idx="4226">
                  <c:v>42944</c:v>
                </c:pt>
                <c:pt idx="4227">
                  <c:v>42945</c:v>
                </c:pt>
                <c:pt idx="4228">
                  <c:v>42946</c:v>
                </c:pt>
                <c:pt idx="4229">
                  <c:v>42947</c:v>
                </c:pt>
                <c:pt idx="4230">
                  <c:v>42948</c:v>
                </c:pt>
                <c:pt idx="4231">
                  <c:v>42949</c:v>
                </c:pt>
                <c:pt idx="4232">
                  <c:v>42950</c:v>
                </c:pt>
                <c:pt idx="4233">
                  <c:v>42951</c:v>
                </c:pt>
                <c:pt idx="4234">
                  <c:v>42952</c:v>
                </c:pt>
                <c:pt idx="4235">
                  <c:v>42953</c:v>
                </c:pt>
                <c:pt idx="4236">
                  <c:v>42954</c:v>
                </c:pt>
                <c:pt idx="4237">
                  <c:v>42955</c:v>
                </c:pt>
                <c:pt idx="4238">
                  <c:v>42956</c:v>
                </c:pt>
                <c:pt idx="4239">
                  <c:v>42957</c:v>
                </c:pt>
                <c:pt idx="4240">
                  <c:v>42958</c:v>
                </c:pt>
                <c:pt idx="4241">
                  <c:v>42959</c:v>
                </c:pt>
                <c:pt idx="4242">
                  <c:v>42960</c:v>
                </c:pt>
                <c:pt idx="4243">
                  <c:v>42961</c:v>
                </c:pt>
                <c:pt idx="4244">
                  <c:v>42962</c:v>
                </c:pt>
                <c:pt idx="4245">
                  <c:v>42963</c:v>
                </c:pt>
                <c:pt idx="4246">
                  <c:v>42964</c:v>
                </c:pt>
                <c:pt idx="4247">
                  <c:v>42965</c:v>
                </c:pt>
                <c:pt idx="4248">
                  <c:v>42966</c:v>
                </c:pt>
                <c:pt idx="4249">
                  <c:v>42967</c:v>
                </c:pt>
                <c:pt idx="4250">
                  <c:v>42968</c:v>
                </c:pt>
                <c:pt idx="4251">
                  <c:v>42969</c:v>
                </c:pt>
                <c:pt idx="4252">
                  <c:v>42970</c:v>
                </c:pt>
                <c:pt idx="4253">
                  <c:v>42971</c:v>
                </c:pt>
                <c:pt idx="4254">
                  <c:v>42972</c:v>
                </c:pt>
                <c:pt idx="4255">
                  <c:v>42973</c:v>
                </c:pt>
                <c:pt idx="4256">
                  <c:v>42974</c:v>
                </c:pt>
                <c:pt idx="4257">
                  <c:v>42975</c:v>
                </c:pt>
                <c:pt idx="4258">
                  <c:v>42976</c:v>
                </c:pt>
                <c:pt idx="4259">
                  <c:v>42977</c:v>
                </c:pt>
                <c:pt idx="4260">
                  <c:v>42978</c:v>
                </c:pt>
                <c:pt idx="4261">
                  <c:v>42979</c:v>
                </c:pt>
                <c:pt idx="4262">
                  <c:v>42980</c:v>
                </c:pt>
                <c:pt idx="4263">
                  <c:v>42981</c:v>
                </c:pt>
                <c:pt idx="4264">
                  <c:v>42982</c:v>
                </c:pt>
                <c:pt idx="4265">
                  <c:v>42983</c:v>
                </c:pt>
                <c:pt idx="4266">
                  <c:v>42984</c:v>
                </c:pt>
                <c:pt idx="4267">
                  <c:v>42985</c:v>
                </c:pt>
                <c:pt idx="4268">
                  <c:v>42986</c:v>
                </c:pt>
                <c:pt idx="4269">
                  <c:v>42987</c:v>
                </c:pt>
                <c:pt idx="4270">
                  <c:v>42988</c:v>
                </c:pt>
                <c:pt idx="4271">
                  <c:v>42989</c:v>
                </c:pt>
                <c:pt idx="4272">
                  <c:v>42990</c:v>
                </c:pt>
                <c:pt idx="4273">
                  <c:v>42991</c:v>
                </c:pt>
                <c:pt idx="4274">
                  <c:v>42992</c:v>
                </c:pt>
                <c:pt idx="4275">
                  <c:v>42993</c:v>
                </c:pt>
                <c:pt idx="4276">
                  <c:v>42994</c:v>
                </c:pt>
                <c:pt idx="4277">
                  <c:v>42995</c:v>
                </c:pt>
                <c:pt idx="4278">
                  <c:v>42996</c:v>
                </c:pt>
                <c:pt idx="4279">
                  <c:v>42997</c:v>
                </c:pt>
                <c:pt idx="4280">
                  <c:v>42998</c:v>
                </c:pt>
                <c:pt idx="4281">
                  <c:v>42999</c:v>
                </c:pt>
                <c:pt idx="4282">
                  <c:v>43000</c:v>
                </c:pt>
                <c:pt idx="4283">
                  <c:v>43001</c:v>
                </c:pt>
                <c:pt idx="4284">
                  <c:v>43002</c:v>
                </c:pt>
                <c:pt idx="4285">
                  <c:v>43003</c:v>
                </c:pt>
                <c:pt idx="4286">
                  <c:v>43004</c:v>
                </c:pt>
                <c:pt idx="4287">
                  <c:v>43005</c:v>
                </c:pt>
                <c:pt idx="4288">
                  <c:v>43006</c:v>
                </c:pt>
                <c:pt idx="4289">
                  <c:v>43007</c:v>
                </c:pt>
                <c:pt idx="4290">
                  <c:v>43008</c:v>
                </c:pt>
                <c:pt idx="4291">
                  <c:v>43009</c:v>
                </c:pt>
                <c:pt idx="4292">
                  <c:v>43010</c:v>
                </c:pt>
                <c:pt idx="4293">
                  <c:v>43011</c:v>
                </c:pt>
                <c:pt idx="4294">
                  <c:v>43012</c:v>
                </c:pt>
                <c:pt idx="4295">
                  <c:v>43013</c:v>
                </c:pt>
                <c:pt idx="4296">
                  <c:v>43014</c:v>
                </c:pt>
                <c:pt idx="4297">
                  <c:v>43015</c:v>
                </c:pt>
                <c:pt idx="4298">
                  <c:v>43016</c:v>
                </c:pt>
                <c:pt idx="4299">
                  <c:v>43017</c:v>
                </c:pt>
                <c:pt idx="4300">
                  <c:v>43018</c:v>
                </c:pt>
                <c:pt idx="4301">
                  <c:v>43019</c:v>
                </c:pt>
                <c:pt idx="4302">
                  <c:v>43020</c:v>
                </c:pt>
                <c:pt idx="4303">
                  <c:v>43021</c:v>
                </c:pt>
                <c:pt idx="4304">
                  <c:v>43022</c:v>
                </c:pt>
                <c:pt idx="4305">
                  <c:v>43023</c:v>
                </c:pt>
                <c:pt idx="4306">
                  <c:v>43024</c:v>
                </c:pt>
                <c:pt idx="4307">
                  <c:v>43025</c:v>
                </c:pt>
                <c:pt idx="4308">
                  <c:v>43026</c:v>
                </c:pt>
                <c:pt idx="4309">
                  <c:v>43027</c:v>
                </c:pt>
                <c:pt idx="4310">
                  <c:v>43028</c:v>
                </c:pt>
                <c:pt idx="4311">
                  <c:v>43029</c:v>
                </c:pt>
                <c:pt idx="4312">
                  <c:v>43030</c:v>
                </c:pt>
                <c:pt idx="4313">
                  <c:v>43031</c:v>
                </c:pt>
                <c:pt idx="4314">
                  <c:v>43032</c:v>
                </c:pt>
                <c:pt idx="4315">
                  <c:v>43033</c:v>
                </c:pt>
                <c:pt idx="4316">
                  <c:v>43034</c:v>
                </c:pt>
                <c:pt idx="4317">
                  <c:v>43035</c:v>
                </c:pt>
                <c:pt idx="4318">
                  <c:v>43036</c:v>
                </c:pt>
                <c:pt idx="4319">
                  <c:v>43037</c:v>
                </c:pt>
                <c:pt idx="4320">
                  <c:v>43038</c:v>
                </c:pt>
                <c:pt idx="4321">
                  <c:v>43039</c:v>
                </c:pt>
                <c:pt idx="4322">
                  <c:v>43040</c:v>
                </c:pt>
                <c:pt idx="4323">
                  <c:v>43041</c:v>
                </c:pt>
                <c:pt idx="4324">
                  <c:v>43042</c:v>
                </c:pt>
                <c:pt idx="4325">
                  <c:v>43043</c:v>
                </c:pt>
                <c:pt idx="4326">
                  <c:v>43044</c:v>
                </c:pt>
                <c:pt idx="4327">
                  <c:v>43045</c:v>
                </c:pt>
                <c:pt idx="4328">
                  <c:v>43046</c:v>
                </c:pt>
                <c:pt idx="4329">
                  <c:v>43047</c:v>
                </c:pt>
                <c:pt idx="4330">
                  <c:v>43048</c:v>
                </c:pt>
                <c:pt idx="4331">
                  <c:v>43049</c:v>
                </c:pt>
                <c:pt idx="4332">
                  <c:v>43050</c:v>
                </c:pt>
                <c:pt idx="4333">
                  <c:v>43051</c:v>
                </c:pt>
                <c:pt idx="4334">
                  <c:v>43052</c:v>
                </c:pt>
                <c:pt idx="4335">
                  <c:v>43053</c:v>
                </c:pt>
                <c:pt idx="4336">
                  <c:v>43054</c:v>
                </c:pt>
                <c:pt idx="4337">
                  <c:v>43055</c:v>
                </c:pt>
                <c:pt idx="4338">
                  <c:v>43056</c:v>
                </c:pt>
                <c:pt idx="4339">
                  <c:v>43057</c:v>
                </c:pt>
                <c:pt idx="4340">
                  <c:v>43058</c:v>
                </c:pt>
                <c:pt idx="4341">
                  <c:v>43059</c:v>
                </c:pt>
                <c:pt idx="4342">
                  <c:v>43060</c:v>
                </c:pt>
                <c:pt idx="4343">
                  <c:v>43061</c:v>
                </c:pt>
                <c:pt idx="4344">
                  <c:v>43062</c:v>
                </c:pt>
                <c:pt idx="4345">
                  <c:v>43063</c:v>
                </c:pt>
                <c:pt idx="4346">
                  <c:v>43064</c:v>
                </c:pt>
                <c:pt idx="4347">
                  <c:v>43065</c:v>
                </c:pt>
                <c:pt idx="4348">
                  <c:v>43066</c:v>
                </c:pt>
                <c:pt idx="4349">
                  <c:v>43067</c:v>
                </c:pt>
                <c:pt idx="4350">
                  <c:v>43068</c:v>
                </c:pt>
                <c:pt idx="4351">
                  <c:v>43069</c:v>
                </c:pt>
                <c:pt idx="4352">
                  <c:v>43070</c:v>
                </c:pt>
                <c:pt idx="4353">
                  <c:v>43071</c:v>
                </c:pt>
                <c:pt idx="4354">
                  <c:v>43072</c:v>
                </c:pt>
                <c:pt idx="4355">
                  <c:v>43073</c:v>
                </c:pt>
                <c:pt idx="4356">
                  <c:v>43074</c:v>
                </c:pt>
                <c:pt idx="4357">
                  <c:v>43075</c:v>
                </c:pt>
                <c:pt idx="4358">
                  <c:v>43076</c:v>
                </c:pt>
                <c:pt idx="4359">
                  <c:v>43077</c:v>
                </c:pt>
                <c:pt idx="4360">
                  <c:v>43078</c:v>
                </c:pt>
                <c:pt idx="4361">
                  <c:v>43079</c:v>
                </c:pt>
                <c:pt idx="4362">
                  <c:v>43080</c:v>
                </c:pt>
                <c:pt idx="4363">
                  <c:v>43081</c:v>
                </c:pt>
                <c:pt idx="4364">
                  <c:v>43082</c:v>
                </c:pt>
                <c:pt idx="4365">
                  <c:v>43083</c:v>
                </c:pt>
                <c:pt idx="4366">
                  <c:v>43084</c:v>
                </c:pt>
                <c:pt idx="4367">
                  <c:v>43085</c:v>
                </c:pt>
                <c:pt idx="4368">
                  <c:v>43086</c:v>
                </c:pt>
                <c:pt idx="4369">
                  <c:v>43087</c:v>
                </c:pt>
                <c:pt idx="4370">
                  <c:v>43088</c:v>
                </c:pt>
                <c:pt idx="4371">
                  <c:v>43089</c:v>
                </c:pt>
                <c:pt idx="4372">
                  <c:v>43090</c:v>
                </c:pt>
                <c:pt idx="4373">
                  <c:v>43091</c:v>
                </c:pt>
                <c:pt idx="4374">
                  <c:v>43092</c:v>
                </c:pt>
                <c:pt idx="4375">
                  <c:v>43093</c:v>
                </c:pt>
                <c:pt idx="4376">
                  <c:v>43094</c:v>
                </c:pt>
                <c:pt idx="4377">
                  <c:v>43095</c:v>
                </c:pt>
                <c:pt idx="4378">
                  <c:v>43096</c:v>
                </c:pt>
                <c:pt idx="4379">
                  <c:v>43097</c:v>
                </c:pt>
                <c:pt idx="4380">
                  <c:v>43098</c:v>
                </c:pt>
                <c:pt idx="4381">
                  <c:v>43099</c:v>
                </c:pt>
                <c:pt idx="4382">
                  <c:v>43100</c:v>
                </c:pt>
                <c:pt idx="4383">
                  <c:v>43101</c:v>
                </c:pt>
                <c:pt idx="4384">
                  <c:v>43102</c:v>
                </c:pt>
                <c:pt idx="4385">
                  <c:v>43103</c:v>
                </c:pt>
                <c:pt idx="4386">
                  <c:v>43104</c:v>
                </c:pt>
                <c:pt idx="4387">
                  <c:v>43105</c:v>
                </c:pt>
                <c:pt idx="4388">
                  <c:v>43106</c:v>
                </c:pt>
                <c:pt idx="4389">
                  <c:v>43107</c:v>
                </c:pt>
                <c:pt idx="4390">
                  <c:v>43108</c:v>
                </c:pt>
                <c:pt idx="4391">
                  <c:v>43109</c:v>
                </c:pt>
                <c:pt idx="4392">
                  <c:v>43110</c:v>
                </c:pt>
                <c:pt idx="4393">
                  <c:v>43111</c:v>
                </c:pt>
                <c:pt idx="4394">
                  <c:v>43112</c:v>
                </c:pt>
                <c:pt idx="4395">
                  <c:v>43113</c:v>
                </c:pt>
                <c:pt idx="4396">
                  <c:v>43114</c:v>
                </c:pt>
                <c:pt idx="4397">
                  <c:v>43115</c:v>
                </c:pt>
                <c:pt idx="4398">
                  <c:v>43116</c:v>
                </c:pt>
                <c:pt idx="4399">
                  <c:v>43117</c:v>
                </c:pt>
                <c:pt idx="4400">
                  <c:v>43118</c:v>
                </c:pt>
                <c:pt idx="4401">
                  <c:v>43119</c:v>
                </c:pt>
                <c:pt idx="4402">
                  <c:v>43120</c:v>
                </c:pt>
                <c:pt idx="4403">
                  <c:v>43121</c:v>
                </c:pt>
                <c:pt idx="4404">
                  <c:v>43122</c:v>
                </c:pt>
                <c:pt idx="4405">
                  <c:v>43123</c:v>
                </c:pt>
                <c:pt idx="4406">
                  <c:v>43124</c:v>
                </c:pt>
                <c:pt idx="4407">
                  <c:v>43125</c:v>
                </c:pt>
                <c:pt idx="4408">
                  <c:v>43126</c:v>
                </c:pt>
                <c:pt idx="4409">
                  <c:v>43127</c:v>
                </c:pt>
                <c:pt idx="4410">
                  <c:v>43128</c:v>
                </c:pt>
                <c:pt idx="4411">
                  <c:v>43129</c:v>
                </c:pt>
                <c:pt idx="4412">
                  <c:v>43130</c:v>
                </c:pt>
                <c:pt idx="4413">
                  <c:v>43131</c:v>
                </c:pt>
                <c:pt idx="4414">
                  <c:v>43132</c:v>
                </c:pt>
                <c:pt idx="4415">
                  <c:v>43133</c:v>
                </c:pt>
                <c:pt idx="4416">
                  <c:v>43134</c:v>
                </c:pt>
                <c:pt idx="4417">
                  <c:v>43135</c:v>
                </c:pt>
                <c:pt idx="4418">
                  <c:v>43136</c:v>
                </c:pt>
                <c:pt idx="4419">
                  <c:v>43137</c:v>
                </c:pt>
                <c:pt idx="4420">
                  <c:v>43138</c:v>
                </c:pt>
                <c:pt idx="4421">
                  <c:v>43139</c:v>
                </c:pt>
                <c:pt idx="4422">
                  <c:v>43140</c:v>
                </c:pt>
                <c:pt idx="4423">
                  <c:v>43141</c:v>
                </c:pt>
                <c:pt idx="4424">
                  <c:v>43142</c:v>
                </c:pt>
                <c:pt idx="4425">
                  <c:v>43143</c:v>
                </c:pt>
                <c:pt idx="4426">
                  <c:v>43144</c:v>
                </c:pt>
                <c:pt idx="4427">
                  <c:v>43145</c:v>
                </c:pt>
                <c:pt idx="4428">
                  <c:v>43146</c:v>
                </c:pt>
                <c:pt idx="4429">
                  <c:v>43147</c:v>
                </c:pt>
                <c:pt idx="4430">
                  <c:v>43148</c:v>
                </c:pt>
                <c:pt idx="4431">
                  <c:v>43149</c:v>
                </c:pt>
                <c:pt idx="4432">
                  <c:v>43150</c:v>
                </c:pt>
                <c:pt idx="4433">
                  <c:v>43151</c:v>
                </c:pt>
                <c:pt idx="4434">
                  <c:v>43152</c:v>
                </c:pt>
                <c:pt idx="4435">
                  <c:v>43153</c:v>
                </c:pt>
                <c:pt idx="4436">
                  <c:v>43154</c:v>
                </c:pt>
                <c:pt idx="4437">
                  <c:v>43155</c:v>
                </c:pt>
                <c:pt idx="4438">
                  <c:v>43156</c:v>
                </c:pt>
                <c:pt idx="4439">
                  <c:v>43157</c:v>
                </c:pt>
                <c:pt idx="4440">
                  <c:v>43158</c:v>
                </c:pt>
                <c:pt idx="4441">
                  <c:v>43159</c:v>
                </c:pt>
                <c:pt idx="4442">
                  <c:v>43160</c:v>
                </c:pt>
                <c:pt idx="4443">
                  <c:v>43161</c:v>
                </c:pt>
                <c:pt idx="4444">
                  <c:v>43162</c:v>
                </c:pt>
                <c:pt idx="4445">
                  <c:v>43163</c:v>
                </c:pt>
                <c:pt idx="4446">
                  <c:v>43164</c:v>
                </c:pt>
                <c:pt idx="4447">
                  <c:v>43165</c:v>
                </c:pt>
                <c:pt idx="4448">
                  <c:v>43166</c:v>
                </c:pt>
                <c:pt idx="4449">
                  <c:v>43167</c:v>
                </c:pt>
                <c:pt idx="4450">
                  <c:v>43168</c:v>
                </c:pt>
                <c:pt idx="4451">
                  <c:v>43169</c:v>
                </c:pt>
                <c:pt idx="4452">
                  <c:v>43170</c:v>
                </c:pt>
                <c:pt idx="4453">
                  <c:v>43171</c:v>
                </c:pt>
                <c:pt idx="4454">
                  <c:v>43172</c:v>
                </c:pt>
                <c:pt idx="4455">
                  <c:v>43173</c:v>
                </c:pt>
                <c:pt idx="4456">
                  <c:v>43174</c:v>
                </c:pt>
                <c:pt idx="4457">
                  <c:v>43175</c:v>
                </c:pt>
                <c:pt idx="4458">
                  <c:v>43176</c:v>
                </c:pt>
                <c:pt idx="4459">
                  <c:v>43177</c:v>
                </c:pt>
                <c:pt idx="4460">
                  <c:v>43178</c:v>
                </c:pt>
                <c:pt idx="4461">
                  <c:v>43179</c:v>
                </c:pt>
                <c:pt idx="4462">
                  <c:v>43180</c:v>
                </c:pt>
                <c:pt idx="4463">
                  <c:v>43181</c:v>
                </c:pt>
                <c:pt idx="4464">
                  <c:v>43182</c:v>
                </c:pt>
                <c:pt idx="4465">
                  <c:v>43183</c:v>
                </c:pt>
                <c:pt idx="4466">
                  <c:v>43184</c:v>
                </c:pt>
                <c:pt idx="4467">
                  <c:v>43185</c:v>
                </c:pt>
                <c:pt idx="4468">
                  <c:v>43186</c:v>
                </c:pt>
                <c:pt idx="4469">
                  <c:v>43187</c:v>
                </c:pt>
                <c:pt idx="4470">
                  <c:v>43188</c:v>
                </c:pt>
                <c:pt idx="4471">
                  <c:v>43189</c:v>
                </c:pt>
                <c:pt idx="4472">
                  <c:v>43190</c:v>
                </c:pt>
                <c:pt idx="4473">
                  <c:v>43191</c:v>
                </c:pt>
                <c:pt idx="4474">
                  <c:v>43192</c:v>
                </c:pt>
                <c:pt idx="4475">
                  <c:v>43193</c:v>
                </c:pt>
                <c:pt idx="4476">
                  <c:v>43194</c:v>
                </c:pt>
                <c:pt idx="4477">
                  <c:v>43195</c:v>
                </c:pt>
                <c:pt idx="4478">
                  <c:v>43196</c:v>
                </c:pt>
                <c:pt idx="4479">
                  <c:v>43197</c:v>
                </c:pt>
                <c:pt idx="4480">
                  <c:v>43198</c:v>
                </c:pt>
                <c:pt idx="4481">
                  <c:v>43199</c:v>
                </c:pt>
                <c:pt idx="4482">
                  <c:v>43200</c:v>
                </c:pt>
                <c:pt idx="4483">
                  <c:v>43201</c:v>
                </c:pt>
                <c:pt idx="4484">
                  <c:v>43202</c:v>
                </c:pt>
                <c:pt idx="4485">
                  <c:v>43203</c:v>
                </c:pt>
                <c:pt idx="4486">
                  <c:v>43204</c:v>
                </c:pt>
                <c:pt idx="4487">
                  <c:v>43205</c:v>
                </c:pt>
                <c:pt idx="4488">
                  <c:v>43206</c:v>
                </c:pt>
                <c:pt idx="4489">
                  <c:v>43207</c:v>
                </c:pt>
                <c:pt idx="4490">
                  <c:v>43208</c:v>
                </c:pt>
                <c:pt idx="4491">
                  <c:v>43209</c:v>
                </c:pt>
                <c:pt idx="4492">
                  <c:v>43210</c:v>
                </c:pt>
                <c:pt idx="4493">
                  <c:v>43211</c:v>
                </c:pt>
                <c:pt idx="4494">
                  <c:v>43212</c:v>
                </c:pt>
                <c:pt idx="4495">
                  <c:v>43213</c:v>
                </c:pt>
                <c:pt idx="4496">
                  <c:v>43214</c:v>
                </c:pt>
                <c:pt idx="4497">
                  <c:v>43215</c:v>
                </c:pt>
                <c:pt idx="4498">
                  <c:v>43216</c:v>
                </c:pt>
                <c:pt idx="4499">
                  <c:v>43217</c:v>
                </c:pt>
                <c:pt idx="4500">
                  <c:v>43218</c:v>
                </c:pt>
                <c:pt idx="4501">
                  <c:v>43219</c:v>
                </c:pt>
                <c:pt idx="4502">
                  <c:v>43220</c:v>
                </c:pt>
                <c:pt idx="4503">
                  <c:v>43221</c:v>
                </c:pt>
                <c:pt idx="4504">
                  <c:v>43222</c:v>
                </c:pt>
                <c:pt idx="4505">
                  <c:v>43223</c:v>
                </c:pt>
                <c:pt idx="4506">
                  <c:v>43224</c:v>
                </c:pt>
                <c:pt idx="4507">
                  <c:v>43225</c:v>
                </c:pt>
                <c:pt idx="4508">
                  <c:v>43226</c:v>
                </c:pt>
                <c:pt idx="4509">
                  <c:v>43227</c:v>
                </c:pt>
                <c:pt idx="4510">
                  <c:v>43228</c:v>
                </c:pt>
                <c:pt idx="4511">
                  <c:v>43229</c:v>
                </c:pt>
                <c:pt idx="4512">
                  <c:v>43230</c:v>
                </c:pt>
                <c:pt idx="4513">
                  <c:v>43231</c:v>
                </c:pt>
                <c:pt idx="4514">
                  <c:v>43232</c:v>
                </c:pt>
                <c:pt idx="4515">
                  <c:v>43233</c:v>
                </c:pt>
                <c:pt idx="4516">
                  <c:v>43234</c:v>
                </c:pt>
                <c:pt idx="4517">
                  <c:v>43235</c:v>
                </c:pt>
                <c:pt idx="4518">
                  <c:v>43236</c:v>
                </c:pt>
                <c:pt idx="4519">
                  <c:v>43237</c:v>
                </c:pt>
                <c:pt idx="4520">
                  <c:v>43238</c:v>
                </c:pt>
                <c:pt idx="4521">
                  <c:v>43239</c:v>
                </c:pt>
                <c:pt idx="4522">
                  <c:v>43240</c:v>
                </c:pt>
                <c:pt idx="4523">
                  <c:v>43241</c:v>
                </c:pt>
                <c:pt idx="4524">
                  <c:v>43242</c:v>
                </c:pt>
                <c:pt idx="4525">
                  <c:v>43243</c:v>
                </c:pt>
                <c:pt idx="4526">
                  <c:v>43244</c:v>
                </c:pt>
                <c:pt idx="4527">
                  <c:v>43245</c:v>
                </c:pt>
                <c:pt idx="4528">
                  <c:v>43246</c:v>
                </c:pt>
                <c:pt idx="4529">
                  <c:v>43247</c:v>
                </c:pt>
                <c:pt idx="4530">
                  <c:v>43248</c:v>
                </c:pt>
                <c:pt idx="4531">
                  <c:v>43249</c:v>
                </c:pt>
                <c:pt idx="4532">
                  <c:v>43250</c:v>
                </c:pt>
                <c:pt idx="4533">
                  <c:v>43251</c:v>
                </c:pt>
                <c:pt idx="4534">
                  <c:v>43252</c:v>
                </c:pt>
                <c:pt idx="4535">
                  <c:v>43253</c:v>
                </c:pt>
                <c:pt idx="4536">
                  <c:v>43254</c:v>
                </c:pt>
                <c:pt idx="4537">
                  <c:v>43255</c:v>
                </c:pt>
                <c:pt idx="4538">
                  <c:v>43256</c:v>
                </c:pt>
                <c:pt idx="4539">
                  <c:v>43257</c:v>
                </c:pt>
                <c:pt idx="4540">
                  <c:v>43258</c:v>
                </c:pt>
                <c:pt idx="4541">
                  <c:v>43259</c:v>
                </c:pt>
                <c:pt idx="4542">
                  <c:v>43260</c:v>
                </c:pt>
                <c:pt idx="4543">
                  <c:v>43261</c:v>
                </c:pt>
                <c:pt idx="4544">
                  <c:v>43262</c:v>
                </c:pt>
                <c:pt idx="4545">
                  <c:v>43263</c:v>
                </c:pt>
                <c:pt idx="4546">
                  <c:v>43264</c:v>
                </c:pt>
                <c:pt idx="4547">
                  <c:v>43265</c:v>
                </c:pt>
                <c:pt idx="4548">
                  <c:v>43266</c:v>
                </c:pt>
                <c:pt idx="4549">
                  <c:v>43267</c:v>
                </c:pt>
                <c:pt idx="4550">
                  <c:v>43268</c:v>
                </c:pt>
                <c:pt idx="4551">
                  <c:v>43269</c:v>
                </c:pt>
                <c:pt idx="4552">
                  <c:v>43270</c:v>
                </c:pt>
                <c:pt idx="4553">
                  <c:v>43271</c:v>
                </c:pt>
                <c:pt idx="4554">
                  <c:v>43272</c:v>
                </c:pt>
                <c:pt idx="4555">
                  <c:v>43273</c:v>
                </c:pt>
                <c:pt idx="4556">
                  <c:v>43274</c:v>
                </c:pt>
                <c:pt idx="4557">
                  <c:v>43275</c:v>
                </c:pt>
                <c:pt idx="4558">
                  <c:v>43276</c:v>
                </c:pt>
                <c:pt idx="4559">
                  <c:v>43277</c:v>
                </c:pt>
                <c:pt idx="4560">
                  <c:v>43278</c:v>
                </c:pt>
                <c:pt idx="4561">
                  <c:v>43279</c:v>
                </c:pt>
                <c:pt idx="4562">
                  <c:v>43280</c:v>
                </c:pt>
                <c:pt idx="4563">
                  <c:v>43281</c:v>
                </c:pt>
                <c:pt idx="4564">
                  <c:v>43282</c:v>
                </c:pt>
                <c:pt idx="4565">
                  <c:v>43283</c:v>
                </c:pt>
                <c:pt idx="4566">
                  <c:v>43284</c:v>
                </c:pt>
                <c:pt idx="4567">
                  <c:v>43285</c:v>
                </c:pt>
                <c:pt idx="4568">
                  <c:v>43286</c:v>
                </c:pt>
                <c:pt idx="4569">
                  <c:v>43287</c:v>
                </c:pt>
                <c:pt idx="4570">
                  <c:v>43288</c:v>
                </c:pt>
                <c:pt idx="4571">
                  <c:v>43289</c:v>
                </c:pt>
                <c:pt idx="4572">
                  <c:v>43290</c:v>
                </c:pt>
                <c:pt idx="4573">
                  <c:v>43291</c:v>
                </c:pt>
                <c:pt idx="4574">
                  <c:v>43292</c:v>
                </c:pt>
                <c:pt idx="4575">
                  <c:v>43293</c:v>
                </c:pt>
                <c:pt idx="4576">
                  <c:v>43294</c:v>
                </c:pt>
                <c:pt idx="4577">
                  <c:v>43295</c:v>
                </c:pt>
                <c:pt idx="4578">
                  <c:v>43296</c:v>
                </c:pt>
                <c:pt idx="4579">
                  <c:v>43297</c:v>
                </c:pt>
                <c:pt idx="4580">
                  <c:v>43298</c:v>
                </c:pt>
                <c:pt idx="4581">
                  <c:v>43299</c:v>
                </c:pt>
                <c:pt idx="4582">
                  <c:v>43300</c:v>
                </c:pt>
                <c:pt idx="4583">
                  <c:v>43301</c:v>
                </c:pt>
                <c:pt idx="4584">
                  <c:v>43302</c:v>
                </c:pt>
                <c:pt idx="4585">
                  <c:v>43303</c:v>
                </c:pt>
                <c:pt idx="4586">
                  <c:v>43304</c:v>
                </c:pt>
                <c:pt idx="4587">
                  <c:v>43305</c:v>
                </c:pt>
                <c:pt idx="4588">
                  <c:v>43306</c:v>
                </c:pt>
                <c:pt idx="4589">
                  <c:v>43307</c:v>
                </c:pt>
                <c:pt idx="4590">
                  <c:v>43308</c:v>
                </c:pt>
                <c:pt idx="4591">
                  <c:v>43309</c:v>
                </c:pt>
                <c:pt idx="4592">
                  <c:v>43310</c:v>
                </c:pt>
                <c:pt idx="4593">
                  <c:v>43311</c:v>
                </c:pt>
                <c:pt idx="4594">
                  <c:v>43312</c:v>
                </c:pt>
                <c:pt idx="4595">
                  <c:v>43313</c:v>
                </c:pt>
                <c:pt idx="4596">
                  <c:v>43314</c:v>
                </c:pt>
                <c:pt idx="4597">
                  <c:v>43315</c:v>
                </c:pt>
                <c:pt idx="4598">
                  <c:v>43316</c:v>
                </c:pt>
                <c:pt idx="4599">
                  <c:v>43317</c:v>
                </c:pt>
                <c:pt idx="4600">
                  <c:v>43318</c:v>
                </c:pt>
                <c:pt idx="4601">
                  <c:v>43319</c:v>
                </c:pt>
                <c:pt idx="4602">
                  <c:v>43320</c:v>
                </c:pt>
                <c:pt idx="4603">
                  <c:v>43321</c:v>
                </c:pt>
                <c:pt idx="4604">
                  <c:v>43322</c:v>
                </c:pt>
                <c:pt idx="4605">
                  <c:v>43323</c:v>
                </c:pt>
                <c:pt idx="4606">
                  <c:v>43324</c:v>
                </c:pt>
                <c:pt idx="4607">
                  <c:v>43325</c:v>
                </c:pt>
                <c:pt idx="4608">
                  <c:v>43326</c:v>
                </c:pt>
                <c:pt idx="4609">
                  <c:v>43327</c:v>
                </c:pt>
                <c:pt idx="4610">
                  <c:v>43328</c:v>
                </c:pt>
                <c:pt idx="4611">
                  <c:v>43329</c:v>
                </c:pt>
                <c:pt idx="4612">
                  <c:v>43330</c:v>
                </c:pt>
                <c:pt idx="4613">
                  <c:v>43331</c:v>
                </c:pt>
                <c:pt idx="4614">
                  <c:v>43332</c:v>
                </c:pt>
                <c:pt idx="4615">
                  <c:v>43333</c:v>
                </c:pt>
                <c:pt idx="4616">
                  <c:v>43334</c:v>
                </c:pt>
                <c:pt idx="4617">
                  <c:v>43335</c:v>
                </c:pt>
                <c:pt idx="4618">
                  <c:v>43336</c:v>
                </c:pt>
                <c:pt idx="4619">
                  <c:v>43337</c:v>
                </c:pt>
                <c:pt idx="4620">
                  <c:v>43338</c:v>
                </c:pt>
                <c:pt idx="4621">
                  <c:v>43339</c:v>
                </c:pt>
                <c:pt idx="4622">
                  <c:v>43340</c:v>
                </c:pt>
                <c:pt idx="4623">
                  <c:v>43341</c:v>
                </c:pt>
                <c:pt idx="4624">
                  <c:v>43342</c:v>
                </c:pt>
                <c:pt idx="4625">
                  <c:v>43343</c:v>
                </c:pt>
                <c:pt idx="4626">
                  <c:v>43344</c:v>
                </c:pt>
                <c:pt idx="4627">
                  <c:v>43345</c:v>
                </c:pt>
                <c:pt idx="4628">
                  <c:v>43346</c:v>
                </c:pt>
                <c:pt idx="4629">
                  <c:v>43347</c:v>
                </c:pt>
                <c:pt idx="4630">
                  <c:v>43348</c:v>
                </c:pt>
                <c:pt idx="4631">
                  <c:v>43349</c:v>
                </c:pt>
                <c:pt idx="4632">
                  <c:v>43350</c:v>
                </c:pt>
                <c:pt idx="4633">
                  <c:v>43351</c:v>
                </c:pt>
                <c:pt idx="4634">
                  <c:v>43352</c:v>
                </c:pt>
                <c:pt idx="4635">
                  <c:v>43353</c:v>
                </c:pt>
                <c:pt idx="4636">
                  <c:v>43354</c:v>
                </c:pt>
                <c:pt idx="4637">
                  <c:v>43355</c:v>
                </c:pt>
                <c:pt idx="4638">
                  <c:v>43356</c:v>
                </c:pt>
                <c:pt idx="4639">
                  <c:v>43357</c:v>
                </c:pt>
                <c:pt idx="4640">
                  <c:v>43358</c:v>
                </c:pt>
                <c:pt idx="4641">
                  <c:v>43359</c:v>
                </c:pt>
                <c:pt idx="4642">
                  <c:v>43360</c:v>
                </c:pt>
                <c:pt idx="4643">
                  <c:v>43361</c:v>
                </c:pt>
                <c:pt idx="4644">
                  <c:v>43362</c:v>
                </c:pt>
                <c:pt idx="4645">
                  <c:v>43363</c:v>
                </c:pt>
                <c:pt idx="4646">
                  <c:v>43364</c:v>
                </c:pt>
                <c:pt idx="4647">
                  <c:v>43365</c:v>
                </c:pt>
                <c:pt idx="4648">
                  <c:v>43366</c:v>
                </c:pt>
                <c:pt idx="4649">
                  <c:v>43367</c:v>
                </c:pt>
                <c:pt idx="4650">
                  <c:v>43368</c:v>
                </c:pt>
                <c:pt idx="4651">
                  <c:v>43369</c:v>
                </c:pt>
                <c:pt idx="4652">
                  <c:v>43370</c:v>
                </c:pt>
                <c:pt idx="4653">
                  <c:v>43371</c:v>
                </c:pt>
                <c:pt idx="4654">
                  <c:v>43372</c:v>
                </c:pt>
                <c:pt idx="4655">
                  <c:v>43373</c:v>
                </c:pt>
                <c:pt idx="4656">
                  <c:v>43374</c:v>
                </c:pt>
                <c:pt idx="4657">
                  <c:v>43375</c:v>
                </c:pt>
                <c:pt idx="4658">
                  <c:v>43376</c:v>
                </c:pt>
                <c:pt idx="4659">
                  <c:v>43377</c:v>
                </c:pt>
                <c:pt idx="4660">
                  <c:v>43378</c:v>
                </c:pt>
                <c:pt idx="4661">
                  <c:v>43379</c:v>
                </c:pt>
                <c:pt idx="4662">
                  <c:v>43380</c:v>
                </c:pt>
                <c:pt idx="4663">
                  <c:v>43381</c:v>
                </c:pt>
                <c:pt idx="4664">
                  <c:v>43382</c:v>
                </c:pt>
                <c:pt idx="4665">
                  <c:v>43383</c:v>
                </c:pt>
                <c:pt idx="4666">
                  <c:v>43384</c:v>
                </c:pt>
                <c:pt idx="4667">
                  <c:v>43385</c:v>
                </c:pt>
                <c:pt idx="4668">
                  <c:v>43386</c:v>
                </c:pt>
                <c:pt idx="4669">
                  <c:v>43387</c:v>
                </c:pt>
                <c:pt idx="4670">
                  <c:v>43388</c:v>
                </c:pt>
                <c:pt idx="4671">
                  <c:v>43389</c:v>
                </c:pt>
                <c:pt idx="4672">
                  <c:v>43390</c:v>
                </c:pt>
                <c:pt idx="4673">
                  <c:v>43391</c:v>
                </c:pt>
                <c:pt idx="4674">
                  <c:v>43392</c:v>
                </c:pt>
                <c:pt idx="4675">
                  <c:v>43393</c:v>
                </c:pt>
                <c:pt idx="4676">
                  <c:v>43394</c:v>
                </c:pt>
                <c:pt idx="4677">
                  <c:v>43395</c:v>
                </c:pt>
                <c:pt idx="4678">
                  <c:v>43396</c:v>
                </c:pt>
                <c:pt idx="4679">
                  <c:v>43397</c:v>
                </c:pt>
                <c:pt idx="4680">
                  <c:v>43398</c:v>
                </c:pt>
                <c:pt idx="4681">
                  <c:v>43399</c:v>
                </c:pt>
                <c:pt idx="4682">
                  <c:v>43400</c:v>
                </c:pt>
                <c:pt idx="4683">
                  <c:v>43401</c:v>
                </c:pt>
                <c:pt idx="4684">
                  <c:v>43402</c:v>
                </c:pt>
                <c:pt idx="4685">
                  <c:v>43403</c:v>
                </c:pt>
                <c:pt idx="4686">
                  <c:v>43404</c:v>
                </c:pt>
                <c:pt idx="4687">
                  <c:v>43405</c:v>
                </c:pt>
                <c:pt idx="4688">
                  <c:v>43406</c:v>
                </c:pt>
                <c:pt idx="4689">
                  <c:v>43407</c:v>
                </c:pt>
                <c:pt idx="4690">
                  <c:v>43408</c:v>
                </c:pt>
                <c:pt idx="4691">
                  <c:v>43409</c:v>
                </c:pt>
                <c:pt idx="4692">
                  <c:v>43410</c:v>
                </c:pt>
                <c:pt idx="4693">
                  <c:v>43411</c:v>
                </c:pt>
                <c:pt idx="4694">
                  <c:v>43412</c:v>
                </c:pt>
                <c:pt idx="4695">
                  <c:v>43413</c:v>
                </c:pt>
                <c:pt idx="4696">
                  <c:v>43414</c:v>
                </c:pt>
                <c:pt idx="4697">
                  <c:v>43415</c:v>
                </c:pt>
                <c:pt idx="4698">
                  <c:v>43416</c:v>
                </c:pt>
                <c:pt idx="4699">
                  <c:v>43417</c:v>
                </c:pt>
                <c:pt idx="4700">
                  <c:v>43418</c:v>
                </c:pt>
                <c:pt idx="4701">
                  <c:v>43419</c:v>
                </c:pt>
                <c:pt idx="4702">
                  <c:v>43420</c:v>
                </c:pt>
                <c:pt idx="4703">
                  <c:v>43421</c:v>
                </c:pt>
                <c:pt idx="4704">
                  <c:v>43422</c:v>
                </c:pt>
                <c:pt idx="4705">
                  <c:v>43423</c:v>
                </c:pt>
                <c:pt idx="4706">
                  <c:v>43424</c:v>
                </c:pt>
                <c:pt idx="4707">
                  <c:v>43425</c:v>
                </c:pt>
                <c:pt idx="4708">
                  <c:v>43426</c:v>
                </c:pt>
                <c:pt idx="4709">
                  <c:v>43427</c:v>
                </c:pt>
                <c:pt idx="4710">
                  <c:v>43428</c:v>
                </c:pt>
                <c:pt idx="4711">
                  <c:v>43429</c:v>
                </c:pt>
                <c:pt idx="4712">
                  <c:v>43430</c:v>
                </c:pt>
                <c:pt idx="4713">
                  <c:v>43431</c:v>
                </c:pt>
                <c:pt idx="4714">
                  <c:v>43432</c:v>
                </c:pt>
                <c:pt idx="4715">
                  <c:v>43433</c:v>
                </c:pt>
                <c:pt idx="4716">
                  <c:v>43434</c:v>
                </c:pt>
                <c:pt idx="4717">
                  <c:v>43435</c:v>
                </c:pt>
                <c:pt idx="4718">
                  <c:v>43436</c:v>
                </c:pt>
                <c:pt idx="4719">
                  <c:v>43437</c:v>
                </c:pt>
                <c:pt idx="4720">
                  <c:v>43438</c:v>
                </c:pt>
                <c:pt idx="4721">
                  <c:v>43439</c:v>
                </c:pt>
                <c:pt idx="4722">
                  <c:v>43440</c:v>
                </c:pt>
                <c:pt idx="4723">
                  <c:v>43441</c:v>
                </c:pt>
                <c:pt idx="4724">
                  <c:v>43442</c:v>
                </c:pt>
                <c:pt idx="4725">
                  <c:v>43443</c:v>
                </c:pt>
                <c:pt idx="4726">
                  <c:v>43444</c:v>
                </c:pt>
                <c:pt idx="4727">
                  <c:v>43445</c:v>
                </c:pt>
                <c:pt idx="4728">
                  <c:v>43446</c:v>
                </c:pt>
                <c:pt idx="4729">
                  <c:v>43447</c:v>
                </c:pt>
                <c:pt idx="4730">
                  <c:v>43448</c:v>
                </c:pt>
                <c:pt idx="4731">
                  <c:v>43449</c:v>
                </c:pt>
                <c:pt idx="4732">
                  <c:v>43450</c:v>
                </c:pt>
                <c:pt idx="4733">
                  <c:v>43451</c:v>
                </c:pt>
                <c:pt idx="4734">
                  <c:v>43452</c:v>
                </c:pt>
                <c:pt idx="4735">
                  <c:v>43453</c:v>
                </c:pt>
                <c:pt idx="4736">
                  <c:v>43454</c:v>
                </c:pt>
                <c:pt idx="4737">
                  <c:v>43455</c:v>
                </c:pt>
                <c:pt idx="4738">
                  <c:v>43456</c:v>
                </c:pt>
                <c:pt idx="4739">
                  <c:v>43457</c:v>
                </c:pt>
                <c:pt idx="4740">
                  <c:v>43458</c:v>
                </c:pt>
                <c:pt idx="4741">
                  <c:v>43459</c:v>
                </c:pt>
                <c:pt idx="4742">
                  <c:v>43460</c:v>
                </c:pt>
                <c:pt idx="4743">
                  <c:v>43461</c:v>
                </c:pt>
                <c:pt idx="4744">
                  <c:v>43462</c:v>
                </c:pt>
                <c:pt idx="4745">
                  <c:v>43463</c:v>
                </c:pt>
                <c:pt idx="4746">
                  <c:v>43464</c:v>
                </c:pt>
                <c:pt idx="4747">
                  <c:v>43465</c:v>
                </c:pt>
                <c:pt idx="4748">
                  <c:v>43466</c:v>
                </c:pt>
                <c:pt idx="4749">
                  <c:v>43467</c:v>
                </c:pt>
                <c:pt idx="4750">
                  <c:v>43468</c:v>
                </c:pt>
                <c:pt idx="4751">
                  <c:v>43469</c:v>
                </c:pt>
                <c:pt idx="4752">
                  <c:v>43470</c:v>
                </c:pt>
                <c:pt idx="4753">
                  <c:v>43471</c:v>
                </c:pt>
                <c:pt idx="4754">
                  <c:v>43472</c:v>
                </c:pt>
                <c:pt idx="4755">
                  <c:v>43473</c:v>
                </c:pt>
                <c:pt idx="4756">
                  <c:v>43474</c:v>
                </c:pt>
                <c:pt idx="4757">
                  <c:v>43475</c:v>
                </c:pt>
                <c:pt idx="4758">
                  <c:v>43476</c:v>
                </c:pt>
                <c:pt idx="4759">
                  <c:v>43477</c:v>
                </c:pt>
                <c:pt idx="4760">
                  <c:v>43478</c:v>
                </c:pt>
                <c:pt idx="4761">
                  <c:v>43479</c:v>
                </c:pt>
                <c:pt idx="4762">
                  <c:v>43480</c:v>
                </c:pt>
                <c:pt idx="4763">
                  <c:v>43481</c:v>
                </c:pt>
                <c:pt idx="4764">
                  <c:v>43482</c:v>
                </c:pt>
                <c:pt idx="4765">
                  <c:v>43483</c:v>
                </c:pt>
                <c:pt idx="4766">
                  <c:v>43484</c:v>
                </c:pt>
                <c:pt idx="4767">
                  <c:v>43485</c:v>
                </c:pt>
                <c:pt idx="4768">
                  <c:v>43486</c:v>
                </c:pt>
                <c:pt idx="4769">
                  <c:v>43487</c:v>
                </c:pt>
                <c:pt idx="4770">
                  <c:v>43488</c:v>
                </c:pt>
                <c:pt idx="4771">
                  <c:v>43489</c:v>
                </c:pt>
                <c:pt idx="4772">
                  <c:v>43490</c:v>
                </c:pt>
                <c:pt idx="4773">
                  <c:v>43491</c:v>
                </c:pt>
                <c:pt idx="4774">
                  <c:v>43492</c:v>
                </c:pt>
                <c:pt idx="4775">
                  <c:v>43493</c:v>
                </c:pt>
                <c:pt idx="4776">
                  <c:v>43494</c:v>
                </c:pt>
                <c:pt idx="4777">
                  <c:v>43495</c:v>
                </c:pt>
                <c:pt idx="4778">
                  <c:v>43496</c:v>
                </c:pt>
                <c:pt idx="4779">
                  <c:v>43497</c:v>
                </c:pt>
                <c:pt idx="4780">
                  <c:v>43498</c:v>
                </c:pt>
                <c:pt idx="4781">
                  <c:v>43499</c:v>
                </c:pt>
                <c:pt idx="4782">
                  <c:v>43500</c:v>
                </c:pt>
                <c:pt idx="4783">
                  <c:v>43501</c:v>
                </c:pt>
                <c:pt idx="4784">
                  <c:v>43502</c:v>
                </c:pt>
                <c:pt idx="4785">
                  <c:v>43503</c:v>
                </c:pt>
                <c:pt idx="4786">
                  <c:v>43504</c:v>
                </c:pt>
                <c:pt idx="4787">
                  <c:v>43505</c:v>
                </c:pt>
                <c:pt idx="4788">
                  <c:v>43506</c:v>
                </c:pt>
                <c:pt idx="4789">
                  <c:v>43507</c:v>
                </c:pt>
                <c:pt idx="4790">
                  <c:v>43508</c:v>
                </c:pt>
                <c:pt idx="4791">
                  <c:v>43509</c:v>
                </c:pt>
                <c:pt idx="4792">
                  <c:v>43510</c:v>
                </c:pt>
                <c:pt idx="4793">
                  <c:v>43511</c:v>
                </c:pt>
                <c:pt idx="4794">
                  <c:v>43512</c:v>
                </c:pt>
                <c:pt idx="4795">
                  <c:v>43513</c:v>
                </c:pt>
                <c:pt idx="4796">
                  <c:v>43514</c:v>
                </c:pt>
                <c:pt idx="4797">
                  <c:v>43515</c:v>
                </c:pt>
                <c:pt idx="4798">
                  <c:v>43516</c:v>
                </c:pt>
                <c:pt idx="4799">
                  <c:v>43517</c:v>
                </c:pt>
                <c:pt idx="4800">
                  <c:v>43518</c:v>
                </c:pt>
                <c:pt idx="4801">
                  <c:v>43519</c:v>
                </c:pt>
                <c:pt idx="4802">
                  <c:v>43520</c:v>
                </c:pt>
                <c:pt idx="4803">
                  <c:v>43521</c:v>
                </c:pt>
                <c:pt idx="4804">
                  <c:v>43522</c:v>
                </c:pt>
                <c:pt idx="4805">
                  <c:v>43523</c:v>
                </c:pt>
                <c:pt idx="4806">
                  <c:v>43524</c:v>
                </c:pt>
                <c:pt idx="4807">
                  <c:v>43525</c:v>
                </c:pt>
                <c:pt idx="4808">
                  <c:v>43526</c:v>
                </c:pt>
                <c:pt idx="4809">
                  <c:v>43527</c:v>
                </c:pt>
                <c:pt idx="4810">
                  <c:v>43528</c:v>
                </c:pt>
                <c:pt idx="4811">
                  <c:v>43529</c:v>
                </c:pt>
                <c:pt idx="4812">
                  <c:v>43530</c:v>
                </c:pt>
                <c:pt idx="4813">
                  <c:v>43531</c:v>
                </c:pt>
                <c:pt idx="4814">
                  <c:v>43532</c:v>
                </c:pt>
                <c:pt idx="4815">
                  <c:v>43533</c:v>
                </c:pt>
                <c:pt idx="4816">
                  <c:v>43534</c:v>
                </c:pt>
                <c:pt idx="4817">
                  <c:v>43535</c:v>
                </c:pt>
                <c:pt idx="4818">
                  <c:v>43536</c:v>
                </c:pt>
                <c:pt idx="4819">
                  <c:v>43537</c:v>
                </c:pt>
                <c:pt idx="4820">
                  <c:v>43538</c:v>
                </c:pt>
                <c:pt idx="4821">
                  <c:v>43539</c:v>
                </c:pt>
                <c:pt idx="4822">
                  <c:v>43540</c:v>
                </c:pt>
                <c:pt idx="4823">
                  <c:v>43541</c:v>
                </c:pt>
                <c:pt idx="4824">
                  <c:v>43542</c:v>
                </c:pt>
                <c:pt idx="4825">
                  <c:v>43543</c:v>
                </c:pt>
                <c:pt idx="4826">
                  <c:v>43544</c:v>
                </c:pt>
                <c:pt idx="4827">
                  <c:v>43545</c:v>
                </c:pt>
                <c:pt idx="4828">
                  <c:v>43546</c:v>
                </c:pt>
                <c:pt idx="4829">
                  <c:v>43547</c:v>
                </c:pt>
                <c:pt idx="4830">
                  <c:v>43548</c:v>
                </c:pt>
                <c:pt idx="4831">
                  <c:v>43549</c:v>
                </c:pt>
                <c:pt idx="4832">
                  <c:v>43550</c:v>
                </c:pt>
                <c:pt idx="4833">
                  <c:v>43551</c:v>
                </c:pt>
                <c:pt idx="4834">
                  <c:v>43552</c:v>
                </c:pt>
                <c:pt idx="4835">
                  <c:v>43553</c:v>
                </c:pt>
                <c:pt idx="4836">
                  <c:v>43554</c:v>
                </c:pt>
                <c:pt idx="4837">
                  <c:v>43555</c:v>
                </c:pt>
                <c:pt idx="4838">
                  <c:v>43556</c:v>
                </c:pt>
                <c:pt idx="4839">
                  <c:v>43557</c:v>
                </c:pt>
                <c:pt idx="4840">
                  <c:v>43558</c:v>
                </c:pt>
                <c:pt idx="4841">
                  <c:v>43559</c:v>
                </c:pt>
                <c:pt idx="4842">
                  <c:v>43560</c:v>
                </c:pt>
                <c:pt idx="4843">
                  <c:v>43561</c:v>
                </c:pt>
                <c:pt idx="4844">
                  <c:v>43562</c:v>
                </c:pt>
                <c:pt idx="4845">
                  <c:v>43563</c:v>
                </c:pt>
                <c:pt idx="4846">
                  <c:v>43564</c:v>
                </c:pt>
                <c:pt idx="4847">
                  <c:v>43565</c:v>
                </c:pt>
                <c:pt idx="4848">
                  <c:v>43566</c:v>
                </c:pt>
                <c:pt idx="4849">
                  <c:v>43567</c:v>
                </c:pt>
                <c:pt idx="4850">
                  <c:v>43568</c:v>
                </c:pt>
                <c:pt idx="4851">
                  <c:v>43569</c:v>
                </c:pt>
                <c:pt idx="4852">
                  <c:v>43570</c:v>
                </c:pt>
                <c:pt idx="4853">
                  <c:v>43571</c:v>
                </c:pt>
                <c:pt idx="4854">
                  <c:v>43572</c:v>
                </c:pt>
                <c:pt idx="4855">
                  <c:v>43573</c:v>
                </c:pt>
                <c:pt idx="4856">
                  <c:v>43574</c:v>
                </c:pt>
                <c:pt idx="4857">
                  <c:v>43575</c:v>
                </c:pt>
                <c:pt idx="4858">
                  <c:v>43576</c:v>
                </c:pt>
                <c:pt idx="4859">
                  <c:v>43577</c:v>
                </c:pt>
                <c:pt idx="4860">
                  <c:v>43578</c:v>
                </c:pt>
                <c:pt idx="4861">
                  <c:v>43579</c:v>
                </c:pt>
                <c:pt idx="4862">
                  <c:v>43580</c:v>
                </c:pt>
                <c:pt idx="4863">
                  <c:v>43581</c:v>
                </c:pt>
                <c:pt idx="4864">
                  <c:v>43582</c:v>
                </c:pt>
                <c:pt idx="4865">
                  <c:v>43583</c:v>
                </c:pt>
                <c:pt idx="4866">
                  <c:v>43584</c:v>
                </c:pt>
                <c:pt idx="4867">
                  <c:v>43585</c:v>
                </c:pt>
                <c:pt idx="4868">
                  <c:v>43586</c:v>
                </c:pt>
                <c:pt idx="4869">
                  <c:v>43587</c:v>
                </c:pt>
                <c:pt idx="4870">
                  <c:v>43588</c:v>
                </c:pt>
                <c:pt idx="4871">
                  <c:v>43589</c:v>
                </c:pt>
                <c:pt idx="4872">
                  <c:v>43590</c:v>
                </c:pt>
                <c:pt idx="4873">
                  <c:v>43591</c:v>
                </c:pt>
                <c:pt idx="4874">
                  <c:v>43592</c:v>
                </c:pt>
                <c:pt idx="4875">
                  <c:v>43593</c:v>
                </c:pt>
                <c:pt idx="4876">
                  <c:v>43594</c:v>
                </c:pt>
                <c:pt idx="4877">
                  <c:v>43595</c:v>
                </c:pt>
                <c:pt idx="4878">
                  <c:v>43596</c:v>
                </c:pt>
                <c:pt idx="4879">
                  <c:v>43597</c:v>
                </c:pt>
                <c:pt idx="4880">
                  <c:v>43598</c:v>
                </c:pt>
                <c:pt idx="4881">
                  <c:v>43599</c:v>
                </c:pt>
                <c:pt idx="4882">
                  <c:v>43600</c:v>
                </c:pt>
                <c:pt idx="4883">
                  <c:v>43601</c:v>
                </c:pt>
                <c:pt idx="4884">
                  <c:v>43602</c:v>
                </c:pt>
                <c:pt idx="4885">
                  <c:v>43603</c:v>
                </c:pt>
                <c:pt idx="4886">
                  <c:v>43604</c:v>
                </c:pt>
                <c:pt idx="4887">
                  <c:v>43605</c:v>
                </c:pt>
                <c:pt idx="4888">
                  <c:v>43606</c:v>
                </c:pt>
                <c:pt idx="4889">
                  <c:v>43607</c:v>
                </c:pt>
                <c:pt idx="4890">
                  <c:v>43608</c:v>
                </c:pt>
                <c:pt idx="4891">
                  <c:v>43609</c:v>
                </c:pt>
                <c:pt idx="4892">
                  <c:v>43610</c:v>
                </c:pt>
                <c:pt idx="4893">
                  <c:v>43611</c:v>
                </c:pt>
                <c:pt idx="4894">
                  <c:v>43612</c:v>
                </c:pt>
                <c:pt idx="4895">
                  <c:v>43613</c:v>
                </c:pt>
                <c:pt idx="4896">
                  <c:v>43614</c:v>
                </c:pt>
                <c:pt idx="4897">
                  <c:v>43615</c:v>
                </c:pt>
                <c:pt idx="4898">
                  <c:v>43616</c:v>
                </c:pt>
                <c:pt idx="4899">
                  <c:v>43617</c:v>
                </c:pt>
                <c:pt idx="4900">
                  <c:v>43618</c:v>
                </c:pt>
                <c:pt idx="4901">
                  <c:v>43619</c:v>
                </c:pt>
                <c:pt idx="4902">
                  <c:v>43620</c:v>
                </c:pt>
                <c:pt idx="4903">
                  <c:v>43621</c:v>
                </c:pt>
                <c:pt idx="4904">
                  <c:v>43622</c:v>
                </c:pt>
                <c:pt idx="4905">
                  <c:v>43623</c:v>
                </c:pt>
                <c:pt idx="4906">
                  <c:v>43624</c:v>
                </c:pt>
                <c:pt idx="4907">
                  <c:v>43625</c:v>
                </c:pt>
                <c:pt idx="4908">
                  <c:v>43626</c:v>
                </c:pt>
                <c:pt idx="4909">
                  <c:v>43627</c:v>
                </c:pt>
                <c:pt idx="4910">
                  <c:v>43628</c:v>
                </c:pt>
                <c:pt idx="4911">
                  <c:v>43629</c:v>
                </c:pt>
                <c:pt idx="4912">
                  <c:v>43630</c:v>
                </c:pt>
                <c:pt idx="4913">
                  <c:v>43631</c:v>
                </c:pt>
                <c:pt idx="4914">
                  <c:v>43632</c:v>
                </c:pt>
                <c:pt idx="4915">
                  <c:v>43633</c:v>
                </c:pt>
                <c:pt idx="4916">
                  <c:v>43634</c:v>
                </c:pt>
                <c:pt idx="4917">
                  <c:v>43635</c:v>
                </c:pt>
                <c:pt idx="4918">
                  <c:v>43636</c:v>
                </c:pt>
                <c:pt idx="4919">
                  <c:v>43637</c:v>
                </c:pt>
                <c:pt idx="4920">
                  <c:v>43638</c:v>
                </c:pt>
                <c:pt idx="4921">
                  <c:v>43639</c:v>
                </c:pt>
                <c:pt idx="4922">
                  <c:v>43640</c:v>
                </c:pt>
                <c:pt idx="4923">
                  <c:v>43641</c:v>
                </c:pt>
                <c:pt idx="4924">
                  <c:v>43642</c:v>
                </c:pt>
                <c:pt idx="4925">
                  <c:v>43643</c:v>
                </c:pt>
                <c:pt idx="4926">
                  <c:v>43644</c:v>
                </c:pt>
                <c:pt idx="4927">
                  <c:v>43645</c:v>
                </c:pt>
                <c:pt idx="4928">
                  <c:v>43646</c:v>
                </c:pt>
                <c:pt idx="4929">
                  <c:v>43647</c:v>
                </c:pt>
                <c:pt idx="4930">
                  <c:v>43648</c:v>
                </c:pt>
                <c:pt idx="4931">
                  <c:v>43649</c:v>
                </c:pt>
                <c:pt idx="4932">
                  <c:v>43650</c:v>
                </c:pt>
                <c:pt idx="4933">
                  <c:v>43651</c:v>
                </c:pt>
                <c:pt idx="4934">
                  <c:v>43652</c:v>
                </c:pt>
                <c:pt idx="4935">
                  <c:v>43653</c:v>
                </c:pt>
                <c:pt idx="4936">
                  <c:v>43654</c:v>
                </c:pt>
                <c:pt idx="4937">
                  <c:v>43655</c:v>
                </c:pt>
                <c:pt idx="4938">
                  <c:v>43656</c:v>
                </c:pt>
                <c:pt idx="4939">
                  <c:v>43657</c:v>
                </c:pt>
                <c:pt idx="4940">
                  <c:v>43658</c:v>
                </c:pt>
                <c:pt idx="4941">
                  <c:v>43659</c:v>
                </c:pt>
                <c:pt idx="4942">
                  <c:v>43660</c:v>
                </c:pt>
                <c:pt idx="4943">
                  <c:v>43661</c:v>
                </c:pt>
                <c:pt idx="4944">
                  <c:v>43662</c:v>
                </c:pt>
                <c:pt idx="4945">
                  <c:v>43663</c:v>
                </c:pt>
                <c:pt idx="4946">
                  <c:v>43664</c:v>
                </c:pt>
                <c:pt idx="4947">
                  <c:v>43665</c:v>
                </c:pt>
                <c:pt idx="4948">
                  <c:v>43666</c:v>
                </c:pt>
                <c:pt idx="4949">
                  <c:v>43667</c:v>
                </c:pt>
                <c:pt idx="4950">
                  <c:v>43668</c:v>
                </c:pt>
                <c:pt idx="4951">
                  <c:v>43669</c:v>
                </c:pt>
                <c:pt idx="4952">
                  <c:v>43670</c:v>
                </c:pt>
                <c:pt idx="4953">
                  <c:v>43671</c:v>
                </c:pt>
                <c:pt idx="4954">
                  <c:v>43672</c:v>
                </c:pt>
                <c:pt idx="4955">
                  <c:v>43673</c:v>
                </c:pt>
                <c:pt idx="4956">
                  <c:v>43674</c:v>
                </c:pt>
                <c:pt idx="4957">
                  <c:v>43675</c:v>
                </c:pt>
                <c:pt idx="4958">
                  <c:v>43676</c:v>
                </c:pt>
                <c:pt idx="4959">
                  <c:v>43677</c:v>
                </c:pt>
                <c:pt idx="4960">
                  <c:v>43678</c:v>
                </c:pt>
                <c:pt idx="4961">
                  <c:v>43679</c:v>
                </c:pt>
                <c:pt idx="4962">
                  <c:v>43680</c:v>
                </c:pt>
                <c:pt idx="4963">
                  <c:v>43681</c:v>
                </c:pt>
                <c:pt idx="4964">
                  <c:v>43682</c:v>
                </c:pt>
                <c:pt idx="4965">
                  <c:v>43683</c:v>
                </c:pt>
                <c:pt idx="4966">
                  <c:v>43684</c:v>
                </c:pt>
                <c:pt idx="4967">
                  <c:v>43685</c:v>
                </c:pt>
                <c:pt idx="4968">
                  <c:v>43686</c:v>
                </c:pt>
                <c:pt idx="4969">
                  <c:v>43687</c:v>
                </c:pt>
                <c:pt idx="4970">
                  <c:v>43688</c:v>
                </c:pt>
                <c:pt idx="4971">
                  <c:v>43689</c:v>
                </c:pt>
                <c:pt idx="4972">
                  <c:v>43690</c:v>
                </c:pt>
                <c:pt idx="4973">
                  <c:v>43691</c:v>
                </c:pt>
                <c:pt idx="4974">
                  <c:v>43692</c:v>
                </c:pt>
                <c:pt idx="4975">
                  <c:v>43693</c:v>
                </c:pt>
                <c:pt idx="4976">
                  <c:v>43694</c:v>
                </c:pt>
                <c:pt idx="4977">
                  <c:v>43695</c:v>
                </c:pt>
                <c:pt idx="4978">
                  <c:v>43696</c:v>
                </c:pt>
                <c:pt idx="4979">
                  <c:v>43697</c:v>
                </c:pt>
                <c:pt idx="4980">
                  <c:v>43698</c:v>
                </c:pt>
                <c:pt idx="4981">
                  <c:v>43699</c:v>
                </c:pt>
                <c:pt idx="4982">
                  <c:v>43700</c:v>
                </c:pt>
                <c:pt idx="4983">
                  <c:v>43701</c:v>
                </c:pt>
                <c:pt idx="4984">
                  <c:v>43702</c:v>
                </c:pt>
                <c:pt idx="4985">
                  <c:v>43703</c:v>
                </c:pt>
                <c:pt idx="4986">
                  <c:v>43704</c:v>
                </c:pt>
                <c:pt idx="4987">
                  <c:v>43705</c:v>
                </c:pt>
                <c:pt idx="4988">
                  <c:v>43706</c:v>
                </c:pt>
                <c:pt idx="4989">
                  <c:v>43707</c:v>
                </c:pt>
                <c:pt idx="4990">
                  <c:v>43708</c:v>
                </c:pt>
                <c:pt idx="4991">
                  <c:v>43709</c:v>
                </c:pt>
                <c:pt idx="4992">
                  <c:v>43710</c:v>
                </c:pt>
                <c:pt idx="4993">
                  <c:v>43711</c:v>
                </c:pt>
                <c:pt idx="4994">
                  <c:v>43712</c:v>
                </c:pt>
                <c:pt idx="4995">
                  <c:v>43713</c:v>
                </c:pt>
                <c:pt idx="4996">
                  <c:v>43714</c:v>
                </c:pt>
                <c:pt idx="4997">
                  <c:v>43715</c:v>
                </c:pt>
                <c:pt idx="4998">
                  <c:v>43716</c:v>
                </c:pt>
                <c:pt idx="4999">
                  <c:v>43717</c:v>
                </c:pt>
                <c:pt idx="5000">
                  <c:v>43718</c:v>
                </c:pt>
                <c:pt idx="5001">
                  <c:v>43719</c:v>
                </c:pt>
                <c:pt idx="5002">
                  <c:v>43720</c:v>
                </c:pt>
                <c:pt idx="5003">
                  <c:v>43721</c:v>
                </c:pt>
                <c:pt idx="5004">
                  <c:v>43722</c:v>
                </c:pt>
                <c:pt idx="5005">
                  <c:v>43723</c:v>
                </c:pt>
                <c:pt idx="5006">
                  <c:v>43724</c:v>
                </c:pt>
                <c:pt idx="5007">
                  <c:v>43725</c:v>
                </c:pt>
                <c:pt idx="5008">
                  <c:v>43726</c:v>
                </c:pt>
                <c:pt idx="5009">
                  <c:v>43727</c:v>
                </c:pt>
                <c:pt idx="5010">
                  <c:v>43728</c:v>
                </c:pt>
                <c:pt idx="5011">
                  <c:v>43729</c:v>
                </c:pt>
                <c:pt idx="5012">
                  <c:v>43730</c:v>
                </c:pt>
                <c:pt idx="5013">
                  <c:v>43731</c:v>
                </c:pt>
                <c:pt idx="5014">
                  <c:v>43732</c:v>
                </c:pt>
                <c:pt idx="5015">
                  <c:v>43733</c:v>
                </c:pt>
                <c:pt idx="5016">
                  <c:v>43734</c:v>
                </c:pt>
                <c:pt idx="5017">
                  <c:v>43735</c:v>
                </c:pt>
                <c:pt idx="5018">
                  <c:v>43736</c:v>
                </c:pt>
                <c:pt idx="5019">
                  <c:v>43737</c:v>
                </c:pt>
                <c:pt idx="5020">
                  <c:v>43738</c:v>
                </c:pt>
                <c:pt idx="5021">
                  <c:v>43739</c:v>
                </c:pt>
                <c:pt idx="5022">
                  <c:v>43740</c:v>
                </c:pt>
                <c:pt idx="5023">
                  <c:v>43741</c:v>
                </c:pt>
                <c:pt idx="5024">
                  <c:v>43742</c:v>
                </c:pt>
                <c:pt idx="5025">
                  <c:v>43743</c:v>
                </c:pt>
                <c:pt idx="5026">
                  <c:v>43744</c:v>
                </c:pt>
                <c:pt idx="5027">
                  <c:v>43745</c:v>
                </c:pt>
                <c:pt idx="5028">
                  <c:v>43746</c:v>
                </c:pt>
                <c:pt idx="5029">
                  <c:v>43747</c:v>
                </c:pt>
                <c:pt idx="5030">
                  <c:v>43748</c:v>
                </c:pt>
                <c:pt idx="5031">
                  <c:v>43749</c:v>
                </c:pt>
                <c:pt idx="5032">
                  <c:v>43750</c:v>
                </c:pt>
                <c:pt idx="5033">
                  <c:v>43751</c:v>
                </c:pt>
                <c:pt idx="5034">
                  <c:v>43752</c:v>
                </c:pt>
                <c:pt idx="5035">
                  <c:v>43753</c:v>
                </c:pt>
                <c:pt idx="5036">
                  <c:v>43754</c:v>
                </c:pt>
                <c:pt idx="5037">
                  <c:v>43755</c:v>
                </c:pt>
                <c:pt idx="5038">
                  <c:v>43756</c:v>
                </c:pt>
                <c:pt idx="5039">
                  <c:v>43757</c:v>
                </c:pt>
                <c:pt idx="5040">
                  <c:v>43758</c:v>
                </c:pt>
                <c:pt idx="5041">
                  <c:v>43759</c:v>
                </c:pt>
                <c:pt idx="5042">
                  <c:v>43760</c:v>
                </c:pt>
                <c:pt idx="5043">
                  <c:v>43761</c:v>
                </c:pt>
                <c:pt idx="5044">
                  <c:v>43762</c:v>
                </c:pt>
                <c:pt idx="5045">
                  <c:v>43763</c:v>
                </c:pt>
                <c:pt idx="5046">
                  <c:v>43764</c:v>
                </c:pt>
                <c:pt idx="5047">
                  <c:v>43765</c:v>
                </c:pt>
                <c:pt idx="5048">
                  <c:v>43766</c:v>
                </c:pt>
                <c:pt idx="5049">
                  <c:v>43767</c:v>
                </c:pt>
                <c:pt idx="5050">
                  <c:v>43768</c:v>
                </c:pt>
                <c:pt idx="5051">
                  <c:v>43769</c:v>
                </c:pt>
                <c:pt idx="5052">
                  <c:v>43770</c:v>
                </c:pt>
                <c:pt idx="5053">
                  <c:v>43771</c:v>
                </c:pt>
                <c:pt idx="5054">
                  <c:v>43772</c:v>
                </c:pt>
                <c:pt idx="5055">
                  <c:v>43773</c:v>
                </c:pt>
                <c:pt idx="5056">
                  <c:v>43774</c:v>
                </c:pt>
                <c:pt idx="5057">
                  <c:v>43775</c:v>
                </c:pt>
                <c:pt idx="5058">
                  <c:v>43776</c:v>
                </c:pt>
                <c:pt idx="5059">
                  <c:v>43777</c:v>
                </c:pt>
                <c:pt idx="5060">
                  <c:v>43778</c:v>
                </c:pt>
                <c:pt idx="5061">
                  <c:v>43779</c:v>
                </c:pt>
                <c:pt idx="5062">
                  <c:v>43780</c:v>
                </c:pt>
                <c:pt idx="5063">
                  <c:v>43781</c:v>
                </c:pt>
                <c:pt idx="5064">
                  <c:v>43782</c:v>
                </c:pt>
                <c:pt idx="5065">
                  <c:v>43783</c:v>
                </c:pt>
                <c:pt idx="5066">
                  <c:v>43784</c:v>
                </c:pt>
                <c:pt idx="5067">
                  <c:v>43785</c:v>
                </c:pt>
                <c:pt idx="5068">
                  <c:v>43786</c:v>
                </c:pt>
                <c:pt idx="5069">
                  <c:v>43787</c:v>
                </c:pt>
                <c:pt idx="5070">
                  <c:v>43788</c:v>
                </c:pt>
                <c:pt idx="5071">
                  <c:v>43789</c:v>
                </c:pt>
                <c:pt idx="5072">
                  <c:v>43790</c:v>
                </c:pt>
                <c:pt idx="5073">
                  <c:v>43791</c:v>
                </c:pt>
                <c:pt idx="5074">
                  <c:v>43792</c:v>
                </c:pt>
                <c:pt idx="5075">
                  <c:v>43793</c:v>
                </c:pt>
                <c:pt idx="5076">
                  <c:v>43794</c:v>
                </c:pt>
                <c:pt idx="5077">
                  <c:v>43795</c:v>
                </c:pt>
                <c:pt idx="5078">
                  <c:v>43796</c:v>
                </c:pt>
                <c:pt idx="5079">
                  <c:v>43797</c:v>
                </c:pt>
                <c:pt idx="5080">
                  <c:v>43798</c:v>
                </c:pt>
                <c:pt idx="5081">
                  <c:v>43799</c:v>
                </c:pt>
                <c:pt idx="5082">
                  <c:v>43800</c:v>
                </c:pt>
                <c:pt idx="5083">
                  <c:v>43801</c:v>
                </c:pt>
                <c:pt idx="5084">
                  <c:v>43802</c:v>
                </c:pt>
                <c:pt idx="5085">
                  <c:v>43803</c:v>
                </c:pt>
                <c:pt idx="5086">
                  <c:v>43804</c:v>
                </c:pt>
                <c:pt idx="5087">
                  <c:v>43805</c:v>
                </c:pt>
                <c:pt idx="5088">
                  <c:v>43806</c:v>
                </c:pt>
                <c:pt idx="5089">
                  <c:v>43807</c:v>
                </c:pt>
                <c:pt idx="5090">
                  <c:v>43808</c:v>
                </c:pt>
                <c:pt idx="5091">
                  <c:v>43809</c:v>
                </c:pt>
                <c:pt idx="5092">
                  <c:v>43810</c:v>
                </c:pt>
                <c:pt idx="5093">
                  <c:v>43811</c:v>
                </c:pt>
                <c:pt idx="5094">
                  <c:v>43812</c:v>
                </c:pt>
                <c:pt idx="5095">
                  <c:v>43813</c:v>
                </c:pt>
                <c:pt idx="5096">
                  <c:v>43814</c:v>
                </c:pt>
                <c:pt idx="5097">
                  <c:v>43815</c:v>
                </c:pt>
                <c:pt idx="5098">
                  <c:v>43816</c:v>
                </c:pt>
                <c:pt idx="5099">
                  <c:v>43817</c:v>
                </c:pt>
                <c:pt idx="5100">
                  <c:v>43818</c:v>
                </c:pt>
                <c:pt idx="5101">
                  <c:v>43819</c:v>
                </c:pt>
                <c:pt idx="5102">
                  <c:v>43820</c:v>
                </c:pt>
                <c:pt idx="5103">
                  <c:v>43821</c:v>
                </c:pt>
                <c:pt idx="5104">
                  <c:v>43822</c:v>
                </c:pt>
                <c:pt idx="5105">
                  <c:v>43823</c:v>
                </c:pt>
                <c:pt idx="5106">
                  <c:v>43824</c:v>
                </c:pt>
                <c:pt idx="5107">
                  <c:v>43825</c:v>
                </c:pt>
                <c:pt idx="5108">
                  <c:v>43826</c:v>
                </c:pt>
                <c:pt idx="5109">
                  <c:v>43827</c:v>
                </c:pt>
                <c:pt idx="5110">
                  <c:v>43828</c:v>
                </c:pt>
                <c:pt idx="5111">
                  <c:v>43829</c:v>
                </c:pt>
                <c:pt idx="5112">
                  <c:v>43830</c:v>
                </c:pt>
                <c:pt idx="5113">
                  <c:v>43831</c:v>
                </c:pt>
                <c:pt idx="5114">
                  <c:v>43832</c:v>
                </c:pt>
                <c:pt idx="5115">
                  <c:v>43833</c:v>
                </c:pt>
                <c:pt idx="5116">
                  <c:v>43834</c:v>
                </c:pt>
                <c:pt idx="5117">
                  <c:v>43835</c:v>
                </c:pt>
                <c:pt idx="5118">
                  <c:v>43836</c:v>
                </c:pt>
                <c:pt idx="5119">
                  <c:v>43837</c:v>
                </c:pt>
                <c:pt idx="5120">
                  <c:v>43838</c:v>
                </c:pt>
                <c:pt idx="5121">
                  <c:v>43839</c:v>
                </c:pt>
                <c:pt idx="5122">
                  <c:v>43840</c:v>
                </c:pt>
                <c:pt idx="5123">
                  <c:v>43841</c:v>
                </c:pt>
                <c:pt idx="5124">
                  <c:v>43842</c:v>
                </c:pt>
                <c:pt idx="5125">
                  <c:v>43843</c:v>
                </c:pt>
                <c:pt idx="5126">
                  <c:v>43844</c:v>
                </c:pt>
                <c:pt idx="5127">
                  <c:v>43845</c:v>
                </c:pt>
                <c:pt idx="5128">
                  <c:v>43846</c:v>
                </c:pt>
                <c:pt idx="5129">
                  <c:v>43847</c:v>
                </c:pt>
                <c:pt idx="5130">
                  <c:v>43848</c:v>
                </c:pt>
                <c:pt idx="5131">
                  <c:v>43849</c:v>
                </c:pt>
                <c:pt idx="5132">
                  <c:v>43850</c:v>
                </c:pt>
                <c:pt idx="5133">
                  <c:v>43851</c:v>
                </c:pt>
                <c:pt idx="5134">
                  <c:v>43852</c:v>
                </c:pt>
                <c:pt idx="5135">
                  <c:v>43853</c:v>
                </c:pt>
                <c:pt idx="5136">
                  <c:v>43854</c:v>
                </c:pt>
                <c:pt idx="5137">
                  <c:v>43855</c:v>
                </c:pt>
                <c:pt idx="5138">
                  <c:v>43856</c:v>
                </c:pt>
                <c:pt idx="5139">
                  <c:v>43857</c:v>
                </c:pt>
                <c:pt idx="5140">
                  <c:v>43858</c:v>
                </c:pt>
                <c:pt idx="5141">
                  <c:v>43859</c:v>
                </c:pt>
                <c:pt idx="5142">
                  <c:v>43860</c:v>
                </c:pt>
                <c:pt idx="5143">
                  <c:v>43861</c:v>
                </c:pt>
                <c:pt idx="5144">
                  <c:v>43862</c:v>
                </c:pt>
                <c:pt idx="5145">
                  <c:v>43863</c:v>
                </c:pt>
                <c:pt idx="5146">
                  <c:v>43864</c:v>
                </c:pt>
                <c:pt idx="5147">
                  <c:v>43865</c:v>
                </c:pt>
                <c:pt idx="5148">
                  <c:v>43866</c:v>
                </c:pt>
                <c:pt idx="5149">
                  <c:v>43867</c:v>
                </c:pt>
                <c:pt idx="5150">
                  <c:v>43868</c:v>
                </c:pt>
                <c:pt idx="5151">
                  <c:v>43869</c:v>
                </c:pt>
                <c:pt idx="5152">
                  <c:v>43870</c:v>
                </c:pt>
                <c:pt idx="5153">
                  <c:v>43871</c:v>
                </c:pt>
                <c:pt idx="5154">
                  <c:v>43872</c:v>
                </c:pt>
                <c:pt idx="5155">
                  <c:v>43873</c:v>
                </c:pt>
                <c:pt idx="5156">
                  <c:v>43874</c:v>
                </c:pt>
                <c:pt idx="5157">
                  <c:v>43875</c:v>
                </c:pt>
                <c:pt idx="5158">
                  <c:v>43876</c:v>
                </c:pt>
                <c:pt idx="5159">
                  <c:v>43877</c:v>
                </c:pt>
                <c:pt idx="5160">
                  <c:v>43878</c:v>
                </c:pt>
                <c:pt idx="5161">
                  <c:v>43879</c:v>
                </c:pt>
                <c:pt idx="5162">
                  <c:v>43880</c:v>
                </c:pt>
                <c:pt idx="5163">
                  <c:v>43881</c:v>
                </c:pt>
                <c:pt idx="5164">
                  <c:v>43882</c:v>
                </c:pt>
                <c:pt idx="5165">
                  <c:v>43883</c:v>
                </c:pt>
                <c:pt idx="5166">
                  <c:v>43884</c:v>
                </c:pt>
                <c:pt idx="5167">
                  <c:v>43885</c:v>
                </c:pt>
                <c:pt idx="5168">
                  <c:v>43886</c:v>
                </c:pt>
                <c:pt idx="5169">
                  <c:v>43887</c:v>
                </c:pt>
                <c:pt idx="5170">
                  <c:v>43888</c:v>
                </c:pt>
                <c:pt idx="5171">
                  <c:v>43889</c:v>
                </c:pt>
                <c:pt idx="5172">
                  <c:v>43890</c:v>
                </c:pt>
                <c:pt idx="5173">
                  <c:v>43891</c:v>
                </c:pt>
                <c:pt idx="5174">
                  <c:v>43892</c:v>
                </c:pt>
                <c:pt idx="5175">
                  <c:v>43893</c:v>
                </c:pt>
                <c:pt idx="5176">
                  <c:v>43894</c:v>
                </c:pt>
                <c:pt idx="5177">
                  <c:v>43895</c:v>
                </c:pt>
                <c:pt idx="5178">
                  <c:v>43896</c:v>
                </c:pt>
                <c:pt idx="5179">
                  <c:v>43897</c:v>
                </c:pt>
                <c:pt idx="5180">
                  <c:v>43898</c:v>
                </c:pt>
                <c:pt idx="5181">
                  <c:v>43899</c:v>
                </c:pt>
                <c:pt idx="5182">
                  <c:v>43900</c:v>
                </c:pt>
                <c:pt idx="5183">
                  <c:v>43901</c:v>
                </c:pt>
                <c:pt idx="5184">
                  <c:v>43902</c:v>
                </c:pt>
                <c:pt idx="5185">
                  <c:v>43903</c:v>
                </c:pt>
                <c:pt idx="5186">
                  <c:v>43904</c:v>
                </c:pt>
                <c:pt idx="5187">
                  <c:v>43905</c:v>
                </c:pt>
                <c:pt idx="5188">
                  <c:v>43906</c:v>
                </c:pt>
                <c:pt idx="5189">
                  <c:v>43907</c:v>
                </c:pt>
                <c:pt idx="5190">
                  <c:v>43908</c:v>
                </c:pt>
                <c:pt idx="5191">
                  <c:v>43909</c:v>
                </c:pt>
                <c:pt idx="5192">
                  <c:v>43910</c:v>
                </c:pt>
                <c:pt idx="5193">
                  <c:v>43911</c:v>
                </c:pt>
                <c:pt idx="5194">
                  <c:v>43912</c:v>
                </c:pt>
                <c:pt idx="5195">
                  <c:v>43913</c:v>
                </c:pt>
                <c:pt idx="5196">
                  <c:v>43914</c:v>
                </c:pt>
                <c:pt idx="5197">
                  <c:v>43915</c:v>
                </c:pt>
                <c:pt idx="5198">
                  <c:v>43916</c:v>
                </c:pt>
                <c:pt idx="5199">
                  <c:v>43917</c:v>
                </c:pt>
                <c:pt idx="5200">
                  <c:v>43918</c:v>
                </c:pt>
                <c:pt idx="5201">
                  <c:v>43919</c:v>
                </c:pt>
                <c:pt idx="5202">
                  <c:v>43920</c:v>
                </c:pt>
                <c:pt idx="5203">
                  <c:v>43921</c:v>
                </c:pt>
                <c:pt idx="5204">
                  <c:v>43922</c:v>
                </c:pt>
                <c:pt idx="5205">
                  <c:v>43923</c:v>
                </c:pt>
                <c:pt idx="5206">
                  <c:v>43924</c:v>
                </c:pt>
                <c:pt idx="5207">
                  <c:v>43925</c:v>
                </c:pt>
                <c:pt idx="5208">
                  <c:v>43926</c:v>
                </c:pt>
                <c:pt idx="5209">
                  <c:v>43927</c:v>
                </c:pt>
                <c:pt idx="5210">
                  <c:v>43928</c:v>
                </c:pt>
                <c:pt idx="5211">
                  <c:v>43929</c:v>
                </c:pt>
                <c:pt idx="5212">
                  <c:v>43930</c:v>
                </c:pt>
                <c:pt idx="5213">
                  <c:v>43931</c:v>
                </c:pt>
                <c:pt idx="5214">
                  <c:v>43932</c:v>
                </c:pt>
                <c:pt idx="5215">
                  <c:v>43933</c:v>
                </c:pt>
                <c:pt idx="5216">
                  <c:v>43934</c:v>
                </c:pt>
                <c:pt idx="5217">
                  <c:v>43935</c:v>
                </c:pt>
                <c:pt idx="5218">
                  <c:v>43936</c:v>
                </c:pt>
                <c:pt idx="5219">
                  <c:v>43937</c:v>
                </c:pt>
                <c:pt idx="5220">
                  <c:v>43938</c:v>
                </c:pt>
                <c:pt idx="5221">
                  <c:v>43939</c:v>
                </c:pt>
                <c:pt idx="5222">
                  <c:v>43940</c:v>
                </c:pt>
                <c:pt idx="5223">
                  <c:v>43941</c:v>
                </c:pt>
                <c:pt idx="5224">
                  <c:v>43942</c:v>
                </c:pt>
                <c:pt idx="5225">
                  <c:v>43943</c:v>
                </c:pt>
                <c:pt idx="5226">
                  <c:v>43944</c:v>
                </c:pt>
                <c:pt idx="5227">
                  <c:v>43945</c:v>
                </c:pt>
                <c:pt idx="5228">
                  <c:v>43946</c:v>
                </c:pt>
                <c:pt idx="5229">
                  <c:v>43947</c:v>
                </c:pt>
                <c:pt idx="5230">
                  <c:v>43948</c:v>
                </c:pt>
                <c:pt idx="5231">
                  <c:v>43949</c:v>
                </c:pt>
                <c:pt idx="5232">
                  <c:v>43950</c:v>
                </c:pt>
                <c:pt idx="5233">
                  <c:v>43951</c:v>
                </c:pt>
                <c:pt idx="5234">
                  <c:v>43952</c:v>
                </c:pt>
                <c:pt idx="5235">
                  <c:v>43953</c:v>
                </c:pt>
                <c:pt idx="5236">
                  <c:v>43954</c:v>
                </c:pt>
                <c:pt idx="5237">
                  <c:v>43955</c:v>
                </c:pt>
                <c:pt idx="5238">
                  <c:v>43956</c:v>
                </c:pt>
                <c:pt idx="5239">
                  <c:v>43957</c:v>
                </c:pt>
                <c:pt idx="5240">
                  <c:v>43958</c:v>
                </c:pt>
                <c:pt idx="5241">
                  <c:v>43959</c:v>
                </c:pt>
                <c:pt idx="5242">
                  <c:v>43960</c:v>
                </c:pt>
                <c:pt idx="5243">
                  <c:v>43961</c:v>
                </c:pt>
                <c:pt idx="5244">
                  <c:v>43962</c:v>
                </c:pt>
                <c:pt idx="5245">
                  <c:v>43963</c:v>
                </c:pt>
                <c:pt idx="5246">
                  <c:v>43964</c:v>
                </c:pt>
                <c:pt idx="5247">
                  <c:v>43965</c:v>
                </c:pt>
                <c:pt idx="5248">
                  <c:v>43966</c:v>
                </c:pt>
                <c:pt idx="5249">
                  <c:v>43967</c:v>
                </c:pt>
                <c:pt idx="5250">
                  <c:v>43968</c:v>
                </c:pt>
                <c:pt idx="5251">
                  <c:v>43969</c:v>
                </c:pt>
                <c:pt idx="5252">
                  <c:v>43970</c:v>
                </c:pt>
                <c:pt idx="5253">
                  <c:v>43971</c:v>
                </c:pt>
                <c:pt idx="5254">
                  <c:v>43972</c:v>
                </c:pt>
                <c:pt idx="5255">
                  <c:v>43973</c:v>
                </c:pt>
                <c:pt idx="5256">
                  <c:v>43974</c:v>
                </c:pt>
                <c:pt idx="5257">
                  <c:v>43975</c:v>
                </c:pt>
                <c:pt idx="5258">
                  <c:v>43976</c:v>
                </c:pt>
                <c:pt idx="5259">
                  <c:v>43977</c:v>
                </c:pt>
                <c:pt idx="5260">
                  <c:v>43978</c:v>
                </c:pt>
                <c:pt idx="5261">
                  <c:v>43979</c:v>
                </c:pt>
                <c:pt idx="5262">
                  <c:v>43980</c:v>
                </c:pt>
                <c:pt idx="5263">
                  <c:v>43981</c:v>
                </c:pt>
                <c:pt idx="5264">
                  <c:v>43982</c:v>
                </c:pt>
                <c:pt idx="5265">
                  <c:v>43983</c:v>
                </c:pt>
                <c:pt idx="5266">
                  <c:v>43984</c:v>
                </c:pt>
                <c:pt idx="5267">
                  <c:v>43985</c:v>
                </c:pt>
                <c:pt idx="5268">
                  <c:v>43986</c:v>
                </c:pt>
                <c:pt idx="5269">
                  <c:v>43987</c:v>
                </c:pt>
                <c:pt idx="5270">
                  <c:v>43988</c:v>
                </c:pt>
                <c:pt idx="5271">
                  <c:v>43989</c:v>
                </c:pt>
                <c:pt idx="5272">
                  <c:v>43990</c:v>
                </c:pt>
                <c:pt idx="5273">
                  <c:v>43991</c:v>
                </c:pt>
                <c:pt idx="5274">
                  <c:v>43992</c:v>
                </c:pt>
                <c:pt idx="5275">
                  <c:v>43993</c:v>
                </c:pt>
                <c:pt idx="5276">
                  <c:v>43994</c:v>
                </c:pt>
                <c:pt idx="5277">
                  <c:v>43995</c:v>
                </c:pt>
                <c:pt idx="5278">
                  <c:v>43996</c:v>
                </c:pt>
                <c:pt idx="5279">
                  <c:v>43997</c:v>
                </c:pt>
                <c:pt idx="5280">
                  <c:v>43998</c:v>
                </c:pt>
                <c:pt idx="5281">
                  <c:v>43999</c:v>
                </c:pt>
                <c:pt idx="5282">
                  <c:v>44000</c:v>
                </c:pt>
                <c:pt idx="5283">
                  <c:v>44001</c:v>
                </c:pt>
                <c:pt idx="5284">
                  <c:v>44002</c:v>
                </c:pt>
                <c:pt idx="5285">
                  <c:v>44003</c:v>
                </c:pt>
                <c:pt idx="5286">
                  <c:v>44004</c:v>
                </c:pt>
                <c:pt idx="5287">
                  <c:v>44005</c:v>
                </c:pt>
                <c:pt idx="5288">
                  <c:v>44006</c:v>
                </c:pt>
                <c:pt idx="5289">
                  <c:v>44007</c:v>
                </c:pt>
                <c:pt idx="5290">
                  <c:v>44008</c:v>
                </c:pt>
                <c:pt idx="5291">
                  <c:v>44009</c:v>
                </c:pt>
                <c:pt idx="5292">
                  <c:v>44010</c:v>
                </c:pt>
                <c:pt idx="5293">
                  <c:v>44011</c:v>
                </c:pt>
                <c:pt idx="5294">
                  <c:v>44012</c:v>
                </c:pt>
                <c:pt idx="5295">
                  <c:v>44013</c:v>
                </c:pt>
                <c:pt idx="5296">
                  <c:v>44014</c:v>
                </c:pt>
                <c:pt idx="5297">
                  <c:v>44015</c:v>
                </c:pt>
                <c:pt idx="5298">
                  <c:v>44016</c:v>
                </c:pt>
                <c:pt idx="5299">
                  <c:v>44017</c:v>
                </c:pt>
                <c:pt idx="5300">
                  <c:v>44018</c:v>
                </c:pt>
                <c:pt idx="5301">
                  <c:v>44019</c:v>
                </c:pt>
                <c:pt idx="5302">
                  <c:v>44020</c:v>
                </c:pt>
                <c:pt idx="5303">
                  <c:v>44021</c:v>
                </c:pt>
                <c:pt idx="5304">
                  <c:v>44022</c:v>
                </c:pt>
                <c:pt idx="5305">
                  <c:v>44023</c:v>
                </c:pt>
                <c:pt idx="5306">
                  <c:v>44024</c:v>
                </c:pt>
                <c:pt idx="5307">
                  <c:v>44025</c:v>
                </c:pt>
                <c:pt idx="5308">
                  <c:v>44026</c:v>
                </c:pt>
                <c:pt idx="5309">
                  <c:v>44027</c:v>
                </c:pt>
                <c:pt idx="5310">
                  <c:v>44028</c:v>
                </c:pt>
                <c:pt idx="5311">
                  <c:v>44029</c:v>
                </c:pt>
                <c:pt idx="5312">
                  <c:v>44030</c:v>
                </c:pt>
                <c:pt idx="5313">
                  <c:v>44031</c:v>
                </c:pt>
                <c:pt idx="5314">
                  <c:v>44032</c:v>
                </c:pt>
                <c:pt idx="5315">
                  <c:v>44033</c:v>
                </c:pt>
                <c:pt idx="5316">
                  <c:v>44034</c:v>
                </c:pt>
                <c:pt idx="5317">
                  <c:v>44035</c:v>
                </c:pt>
                <c:pt idx="5318">
                  <c:v>44036</c:v>
                </c:pt>
                <c:pt idx="5319">
                  <c:v>44037</c:v>
                </c:pt>
                <c:pt idx="5320">
                  <c:v>44038</c:v>
                </c:pt>
                <c:pt idx="5321">
                  <c:v>44039</c:v>
                </c:pt>
                <c:pt idx="5322">
                  <c:v>44040</c:v>
                </c:pt>
                <c:pt idx="5323">
                  <c:v>44041</c:v>
                </c:pt>
                <c:pt idx="5324">
                  <c:v>44042</c:v>
                </c:pt>
                <c:pt idx="5325">
                  <c:v>44043</c:v>
                </c:pt>
                <c:pt idx="5326">
                  <c:v>44044</c:v>
                </c:pt>
                <c:pt idx="5327">
                  <c:v>44045</c:v>
                </c:pt>
                <c:pt idx="5328">
                  <c:v>44046</c:v>
                </c:pt>
                <c:pt idx="5329">
                  <c:v>44047</c:v>
                </c:pt>
                <c:pt idx="5330">
                  <c:v>44048</c:v>
                </c:pt>
                <c:pt idx="5331">
                  <c:v>44049</c:v>
                </c:pt>
                <c:pt idx="5332">
                  <c:v>44050</c:v>
                </c:pt>
                <c:pt idx="5333">
                  <c:v>44051</c:v>
                </c:pt>
                <c:pt idx="5334">
                  <c:v>44052</c:v>
                </c:pt>
                <c:pt idx="5335">
                  <c:v>44053</c:v>
                </c:pt>
                <c:pt idx="5336">
                  <c:v>44054</c:v>
                </c:pt>
                <c:pt idx="5337">
                  <c:v>44055</c:v>
                </c:pt>
                <c:pt idx="5338">
                  <c:v>44056</c:v>
                </c:pt>
                <c:pt idx="5339">
                  <c:v>44057</c:v>
                </c:pt>
                <c:pt idx="5340">
                  <c:v>44058</c:v>
                </c:pt>
                <c:pt idx="5341">
                  <c:v>44059</c:v>
                </c:pt>
                <c:pt idx="5342">
                  <c:v>44060</c:v>
                </c:pt>
                <c:pt idx="5343">
                  <c:v>44061</c:v>
                </c:pt>
                <c:pt idx="5344">
                  <c:v>44062</c:v>
                </c:pt>
                <c:pt idx="5345">
                  <c:v>44063</c:v>
                </c:pt>
                <c:pt idx="5346">
                  <c:v>44064</c:v>
                </c:pt>
                <c:pt idx="5347">
                  <c:v>44065</c:v>
                </c:pt>
                <c:pt idx="5348">
                  <c:v>44066</c:v>
                </c:pt>
                <c:pt idx="5349">
                  <c:v>44067</c:v>
                </c:pt>
                <c:pt idx="5350">
                  <c:v>44068</c:v>
                </c:pt>
                <c:pt idx="5351">
                  <c:v>44069</c:v>
                </c:pt>
                <c:pt idx="5352">
                  <c:v>44070</c:v>
                </c:pt>
                <c:pt idx="5353">
                  <c:v>44071</c:v>
                </c:pt>
                <c:pt idx="5354">
                  <c:v>44072</c:v>
                </c:pt>
                <c:pt idx="5355">
                  <c:v>44073</c:v>
                </c:pt>
                <c:pt idx="5356">
                  <c:v>44074</c:v>
                </c:pt>
                <c:pt idx="5357">
                  <c:v>44075</c:v>
                </c:pt>
                <c:pt idx="5358">
                  <c:v>44076</c:v>
                </c:pt>
                <c:pt idx="5359">
                  <c:v>44077</c:v>
                </c:pt>
                <c:pt idx="5360">
                  <c:v>44078</c:v>
                </c:pt>
                <c:pt idx="5361">
                  <c:v>44079</c:v>
                </c:pt>
                <c:pt idx="5362">
                  <c:v>44080</c:v>
                </c:pt>
                <c:pt idx="5363">
                  <c:v>44081</c:v>
                </c:pt>
                <c:pt idx="5364">
                  <c:v>44082</c:v>
                </c:pt>
                <c:pt idx="5365">
                  <c:v>44083</c:v>
                </c:pt>
                <c:pt idx="5366">
                  <c:v>44084</c:v>
                </c:pt>
                <c:pt idx="5367">
                  <c:v>44085</c:v>
                </c:pt>
                <c:pt idx="5368">
                  <c:v>44086</c:v>
                </c:pt>
                <c:pt idx="5369">
                  <c:v>44087</c:v>
                </c:pt>
                <c:pt idx="5370">
                  <c:v>44088</c:v>
                </c:pt>
                <c:pt idx="5371">
                  <c:v>44089</c:v>
                </c:pt>
                <c:pt idx="5372">
                  <c:v>44090</c:v>
                </c:pt>
                <c:pt idx="5373">
                  <c:v>44091</c:v>
                </c:pt>
                <c:pt idx="5374">
                  <c:v>44092</c:v>
                </c:pt>
                <c:pt idx="5375">
                  <c:v>44093</c:v>
                </c:pt>
                <c:pt idx="5376">
                  <c:v>44094</c:v>
                </c:pt>
                <c:pt idx="5377">
                  <c:v>44095</c:v>
                </c:pt>
                <c:pt idx="5378">
                  <c:v>44096</c:v>
                </c:pt>
                <c:pt idx="5379">
                  <c:v>44097</c:v>
                </c:pt>
                <c:pt idx="5380">
                  <c:v>44098</c:v>
                </c:pt>
                <c:pt idx="5381">
                  <c:v>44099</c:v>
                </c:pt>
                <c:pt idx="5382">
                  <c:v>44100</c:v>
                </c:pt>
                <c:pt idx="5383">
                  <c:v>44101</c:v>
                </c:pt>
                <c:pt idx="5384">
                  <c:v>44102</c:v>
                </c:pt>
                <c:pt idx="5385">
                  <c:v>44103</c:v>
                </c:pt>
                <c:pt idx="5386">
                  <c:v>44104</c:v>
                </c:pt>
                <c:pt idx="5387">
                  <c:v>44105</c:v>
                </c:pt>
                <c:pt idx="5388">
                  <c:v>44106</c:v>
                </c:pt>
                <c:pt idx="5389">
                  <c:v>44107</c:v>
                </c:pt>
                <c:pt idx="5390">
                  <c:v>44108</c:v>
                </c:pt>
                <c:pt idx="5391">
                  <c:v>44109</c:v>
                </c:pt>
                <c:pt idx="5392">
                  <c:v>44110</c:v>
                </c:pt>
                <c:pt idx="5393">
                  <c:v>44111</c:v>
                </c:pt>
                <c:pt idx="5394">
                  <c:v>44112</c:v>
                </c:pt>
                <c:pt idx="5395">
                  <c:v>44113</c:v>
                </c:pt>
                <c:pt idx="5396">
                  <c:v>44114</c:v>
                </c:pt>
                <c:pt idx="5397">
                  <c:v>44115</c:v>
                </c:pt>
                <c:pt idx="5398">
                  <c:v>44116</c:v>
                </c:pt>
                <c:pt idx="5399">
                  <c:v>44117</c:v>
                </c:pt>
                <c:pt idx="5400">
                  <c:v>44118</c:v>
                </c:pt>
                <c:pt idx="5401">
                  <c:v>44119</c:v>
                </c:pt>
                <c:pt idx="5402">
                  <c:v>44120</c:v>
                </c:pt>
                <c:pt idx="5403">
                  <c:v>44121</c:v>
                </c:pt>
                <c:pt idx="5404">
                  <c:v>44122</c:v>
                </c:pt>
                <c:pt idx="5405">
                  <c:v>44123</c:v>
                </c:pt>
                <c:pt idx="5406">
                  <c:v>44124</c:v>
                </c:pt>
                <c:pt idx="5407">
                  <c:v>44125</c:v>
                </c:pt>
                <c:pt idx="5408">
                  <c:v>44126</c:v>
                </c:pt>
                <c:pt idx="5409">
                  <c:v>44127</c:v>
                </c:pt>
                <c:pt idx="5410">
                  <c:v>44128</c:v>
                </c:pt>
                <c:pt idx="5411">
                  <c:v>44129</c:v>
                </c:pt>
                <c:pt idx="5412">
                  <c:v>44130</c:v>
                </c:pt>
                <c:pt idx="5413">
                  <c:v>44131</c:v>
                </c:pt>
                <c:pt idx="5414">
                  <c:v>44132</c:v>
                </c:pt>
                <c:pt idx="5415">
                  <c:v>44133</c:v>
                </c:pt>
                <c:pt idx="5416">
                  <c:v>44134</c:v>
                </c:pt>
                <c:pt idx="5417">
                  <c:v>44135</c:v>
                </c:pt>
                <c:pt idx="5418">
                  <c:v>44136</c:v>
                </c:pt>
                <c:pt idx="5419">
                  <c:v>44137</c:v>
                </c:pt>
                <c:pt idx="5420">
                  <c:v>44138</c:v>
                </c:pt>
                <c:pt idx="5421">
                  <c:v>44139</c:v>
                </c:pt>
                <c:pt idx="5422">
                  <c:v>44140</c:v>
                </c:pt>
                <c:pt idx="5423">
                  <c:v>44141</c:v>
                </c:pt>
                <c:pt idx="5424">
                  <c:v>44142</c:v>
                </c:pt>
                <c:pt idx="5425">
                  <c:v>44143</c:v>
                </c:pt>
                <c:pt idx="5426">
                  <c:v>44144</c:v>
                </c:pt>
                <c:pt idx="5427">
                  <c:v>44145</c:v>
                </c:pt>
                <c:pt idx="5428">
                  <c:v>44146</c:v>
                </c:pt>
                <c:pt idx="5429">
                  <c:v>44147</c:v>
                </c:pt>
                <c:pt idx="5430">
                  <c:v>44148</c:v>
                </c:pt>
                <c:pt idx="5431">
                  <c:v>44149</c:v>
                </c:pt>
                <c:pt idx="5432">
                  <c:v>44150</c:v>
                </c:pt>
                <c:pt idx="5433">
                  <c:v>44151</c:v>
                </c:pt>
                <c:pt idx="5434">
                  <c:v>44152</c:v>
                </c:pt>
                <c:pt idx="5435">
                  <c:v>44153</c:v>
                </c:pt>
                <c:pt idx="5436">
                  <c:v>44154</c:v>
                </c:pt>
                <c:pt idx="5437">
                  <c:v>44155</c:v>
                </c:pt>
                <c:pt idx="5438">
                  <c:v>44156</c:v>
                </c:pt>
                <c:pt idx="5439">
                  <c:v>44157</c:v>
                </c:pt>
                <c:pt idx="5440">
                  <c:v>44158</c:v>
                </c:pt>
                <c:pt idx="5441">
                  <c:v>44159</c:v>
                </c:pt>
                <c:pt idx="5442">
                  <c:v>44160</c:v>
                </c:pt>
                <c:pt idx="5443">
                  <c:v>44161</c:v>
                </c:pt>
                <c:pt idx="5444">
                  <c:v>44162</c:v>
                </c:pt>
                <c:pt idx="5445">
                  <c:v>44163</c:v>
                </c:pt>
                <c:pt idx="5446">
                  <c:v>44164</c:v>
                </c:pt>
                <c:pt idx="5447">
                  <c:v>44165</c:v>
                </c:pt>
                <c:pt idx="5448">
                  <c:v>44166</c:v>
                </c:pt>
                <c:pt idx="5449">
                  <c:v>44167</c:v>
                </c:pt>
                <c:pt idx="5450">
                  <c:v>44168</c:v>
                </c:pt>
                <c:pt idx="5451">
                  <c:v>44169</c:v>
                </c:pt>
                <c:pt idx="5452">
                  <c:v>44170</c:v>
                </c:pt>
                <c:pt idx="5453">
                  <c:v>44171</c:v>
                </c:pt>
                <c:pt idx="5454">
                  <c:v>44172</c:v>
                </c:pt>
                <c:pt idx="5455">
                  <c:v>44173</c:v>
                </c:pt>
                <c:pt idx="5456">
                  <c:v>44174</c:v>
                </c:pt>
                <c:pt idx="5457">
                  <c:v>44175</c:v>
                </c:pt>
                <c:pt idx="5458">
                  <c:v>44176</c:v>
                </c:pt>
                <c:pt idx="5459">
                  <c:v>44177</c:v>
                </c:pt>
                <c:pt idx="5460">
                  <c:v>44178</c:v>
                </c:pt>
                <c:pt idx="5461">
                  <c:v>44179</c:v>
                </c:pt>
                <c:pt idx="5462">
                  <c:v>44180</c:v>
                </c:pt>
                <c:pt idx="5463">
                  <c:v>44181</c:v>
                </c:pt>
                <c:pt idx="5464">
                  <c:v>44182</c:v>
                </c:pt>
                <c:pt idx="5465">
                  <c:v>44183</c:v>
                </c:pt>
                <c:pt idx="5466">
                  <c:v>44184</c:v>
                </c:pt>
                <c:pt idx="5467">
                  <c:v>44185</c:v>
                </c:pt>
                <c:pt idx="5468">
                  <c:v>44186</c:v>
                </c:pt>
                <c:pt idx="5469">
                  <c:v>44187</c:v>
                </c:pt>
                <c:pt idx="5470">
                  <c:v>44188</c:v>
                </c:pt>
                <c:pt idx="5471">
                  <c:v>44189</c:v>
                </c:pt>
                <c:pt idx="5472">
                  <c:v>44190</c:v>
                </c:pt>
                <c:pt idx="5473">
                  <c:v>44191</c:v>
                </c:pt>
                <c:pt idx="5474">
                  <c:v>44192</c:v>
                </c:pt>
                <c:pt idx="5475">
                  <c:v>44193</c:v>
                </c:pt>
                <c:pt idx="5476">
                  <c:v>44194</c:v>
                </c:pt>
                <c:pt idx="5477">
                  <c:v>44195</c:v>
                </c:pt>
                <c:pt idx="5478">
                  <c:v>44196</c:v>
                </c:pt>
                <c:pt idx="5479">
                  <c:v>44197</c:v>
                </c:pt>
                <c:pt idx="5480">
                  <c:v>44198</c:v>
                </c:pt>
                <c:pt idx="5481">
                  <c:v>44199</c:v>
                </c:pt>
                <c:pt idx="5482">
                  <c:v>44200</c:v>
                </c:pt>
                <c:pt idx="5483">
                  <c:v>44201</c:v>
                </c:pt>
                <c:pt idx="5484">
                  <c:v>44202</c:v>
                </c:pt>
                <c:pt idx="5485">
                  <c:v>44203</c:v>
                </c:pt>
                <c:pt idx="5486">
                  <c:v>44204</c:v>
                </c:pt>
                <c:pt idx="5487">
                  <c:v>44205</c:v>
                </c:pt>
                <c:pt idx="5488">
                  <c:v>44206</c:v>
                </c:pt>
                <c:pt idx="5489">
                  <c:v>44207</c:v>
                </c:pt>
                <c:pt idx="5490">
                  <c:v>44208</c:v>
                </c:pt>
                <c:pt idx="5491">
                  <c:v>44209</c:v>
                </c:pt>
                <c:pt idx="5492">
                  <c:v>44210</c:v>
                </c:pt>
                <c:pt idx="5493">
                  <c:v>44211</c:v>
                </c:pt>
                <c:pt idx="5494">
                  <c:v>44212</c:v>
                </c:pt>
                <c:pt idx="5495">
                  <c:v>44213</c:v>
                </c:pt>
                <c:pt idx="5496">
                  <c:v>44214</c:v>
                </c:pt>
                <c:pt idx="5497">
                  <c:v>44215</c:v>
                </c:pt>
                <c:pt idx="5498">
                  <c:v>44216</c:v>
                </c:pt>
                <c:pt idx="5499">
                  <c:v>44217</c:v>
                </c:pt>
                <c:pt idx="5500">
                  <c:v>44218</c:v>
                </c:pt>
                <c:pt idx="5501">
                  <c:v>44219</c:v>
                </c:pt>
                <c:pt idx="5502">
                  <c:v>44220</c:v>
                </c:pt>
                <c:pt idx="5503">
                  <c:v>44221</c:v>
                </c:pt>
                <c:pt idx="5504">
                  <c:v>44222</c:v>
                </c:pt>
                <c:pt idx="5505">
                  <c:v>44223</c:v>
                </c:pt>
                <c:pt idx="5506">
                  <c:v>44224</c:v>
                </c:pt>
                <c:pt idx="5507">
                  <c:v>44225</c:v>
                </c:pt>
                <c:pt idx="5508">
                  <c:v>44226</c:v>
                </c:pt>
                <c:pt idx="5509">
                  <c:v>44227</c:v>
                </c:pt>
                <c:pt idx="5510">
                  <c:v>44228</c:v>
                </c:pt>
                <c:pt idx="5511">
                  <c:v>44229</c:v>
                </c:pt>
                <c:pt idx="5512">
                  <c:v>44230</c:v>
                </c:pt>
                <c:pt idx="5513">
                  <c:v>44231</c:v>
                </c:pt>
                <c:pt idx="5514">
                  <c:v>44232</c:v>
                </c:pt>
                <c:pt idx="5515">
                  <c:v>44233</c:v>
                </c:pt>
                <c:pt idx="5516">
                  <c:v>44234</c:v>
                </c:pt>
                <c:pt idx="5517">
                  <c:v>44235</c:v>
                </c:pt>
                <c:pt idx="5518">
                  <c:v>44236</c:v>
                </c:pt>
                <c:pt idx="5519">
                  <c:v>44237</c:v>
                </c:pt>
                <c:pt idx="5520">
                  <c:v>44238</c:v>
                </c:pt>
                <c:pt idx="5521">
                  <c:v>44239</c:v>
                </c:pt>
                <c:pt idx="5522">
                  <c:v>44240</c:v>
                </c:pt>
                <c:pt idx="5523">
                  <c:v>44241</c:v>
                </c:pt>
                <c:pt idx="5524">
                  <c:v>44242</c:v>
                </c:pt>
                <c:pt idx="5525">
                  <c:v>44243</c:v>
                </c:pt>
                <c:pt idx="5526">
                  <c:v>44244</c:v>
                </c:pt>
                <c:pt idx="5527">
                  <c:v>44245</c:v>
                </c:pt>
                <c:pt idx="5528">
                  <c:v>44246</c:v>
                </c:pt>
                <c:pt idx="5529">
                  <c:v>44247</c:v>
                </c:pt>
                <c:pt idx="5530">
                  <c:v>44248</c:v>
                </c:pt>
                <c:pt idx="5531">
                  <c:v>44249</c:v>
                </c:pt>
                <c:pt idx="5532">
                  <c:v>44250</c:v>
                </c:pt>
                <c:pt idx="5533">
                  <c:v>44251</c:v>
                </c:pt>
                <c:pt idx="5534">
                  <c:v>44252</c:v>
                </c:pt>
                <c:pt idx="5535">
                  <c:v>44253</c:v>
                </c:pt>
                <c:pt idx="5536">
                  <c:v>44254</c:v>
                </c:pt>
                <c:pt idx="5537">
                  <c:v>44255</c:v>
                </c:pt>
                <c:pt idx="5538">
                  <c:v>44256</c:v>
                </c:pt>
                <c:pt idx="5539">
                  <c:v>44257</c:v>
                </c:pt>
                <c:pt idx="5540">
                  <c:v>44258</c:v>
                </c:pt>
                <c:pt idx="5541">
                  <c:v>44259</c:v>
                </c:pt>
                <c:pt idx="5542">
                  <c:v>44260</c:v>
                </c:pt>
                <c:pt idx="5543">
                  <c:v>44261</c:v>
                </c:pt>
                <c:pt idx="5544">
                  <c:v>44262</c:v>
                </c:pt>
                <c:pt idx="5545">
                  <c:v>44263</c:v>
                </c:pt>
                <c:pt idx="5546">
                  <c:v>44264</c:v>
                </c:pt>
                <c:pt idx="5547">
                  <c:v>44265</c:v>
                </c:pt>
                <c:pt idx="5548">
                  <c:v>44266</c:v>
                </c:pt>
                <c:pt idx="5549">
                  <c:v>44267</c:v>
                </c:pt>
                <c:pt idx="5550">
                  <c:v>44268</c:v>
                </c:pt>
                <c:pt idx="5551">
                  <c:v>44269</c:v>
                </c:pt>
                <c:pt idx="5552">
                  <c:v>44270</c:v>
                </c:pt>
                <c:pt idx="5553">
                  <c:v>44271</c:v>
                </c:pt>
                <c:pt idx="5554">
                  <c:v>44272</c:v>
                </c:pt>
                <c:pt idx="5555">
                  <c:v>44273</c:v>
                </c:pt>
                <c:pt idx="5556">
                  <c:v>44274</c:v>
                </c:pt>
                <c:pt idx="5557">
                  <c:v>44275</c:v>
                </c:pt>
                <c:pt idx="5558">
                  <c:v>44276</c:v>
                </c:pt>
                <c:pt idx="5559">
                  <c:v>44277</c:v>
                </c:pt>
                <c:pt idx="5560">
                  <c:v>44278</c:v>
                </c:pt>
                <c:pt idx="5561">
                  <c:v>44279</c:v>
                </c:pt>
                <c:pt idx="5562">
                  <c:v>44280</c:v>
                </c:pt>
                <c:pt idx="5563">
                  <c:v>44281</c:v>
                </c:pt>
                <c:pt idx="5564">
                  <c:v>44282</c:v>
                </c:pt>
                <c:pt idx="5565">
                  <c:v>44283</c:v>
                </c:pt>
                <c:pt idx="5566">
                  <c:v>44284</c:v>
                </c:pt>
                <c:pt idx="5567">
                  <c:v>44285</c:v>
                </c:pt>
                <c:pt idx="5568">
                  <c:v>44286</c:v>
                </c:pt>
                <c:pt idx="5569">
                  <c:v>44287</c:v>
                </c:pt>
                <c:pt idx="5570">
                  <c:v>44288</c:v>
                </c:pt>
                <c:pt idx="5571">
                  <c:v>44289</c:v>
                </c:pt>
                <c:pt idx="5572">
                  <c:v>44290</c:v>
                </c:pt>
                <c:pt idx="5573">
                  <c:v>44291</c:v>
                </c:pt>
                <c:pt idx="5574">
                  <c:v>44292</c:v>
                </c:pt>
                <c:pt idx="5575">
                  <c:v>44293</c:v>
                </c:pt>
                <c:pt idx="5576">
                  <c:v>44294</c:v>
                </c:pt>
                <c:pt idx="5577">
                  <c:v>44295</c:v>
                </c:pt>
                <c:pt idx="5578">
                  <c:v>44296</c:v>
                </c:pt>
                <c:pt idx="5579">
                  <c:v>44297</c:v>
                </c:pt>
                <c:pt idx="5580">
                  <c:v>44298</c:v>
                </c:pt>
                <c:pt idx="5581">
                  <c:v>44299</c:v>
                </c:pt>
                <c:pt idx="5582">
                  <c:v>44300</c:v>
                </c:pt>
                <c:pt idx="5583">
                  <c:v>44301</c:v>
                </c:pt>
                <c:pt idx="5584">
                  <c:v>44302</c:v>
                </c:pt>
                <c:pt idx="5585">
                  <c:v>44303</c:v>
                </c:pt>
                <c:pt idx="5586">
                  <c:v>44304</c:v>
                </c:pt>
                <c:pt idx="5587">
                  <c:v>44305</c:v>
                </c:pt>
                <c:pt idx="5588">
                  <c:v>44306</c:v>
                </c:pt>
                <c:pt idx="5589">
                  <c:v>44307</c:v>
                </c:pt>
                <c:pt idx="5590">
                  <c:v>44308</c:v>
                </c:pt>
                <c:pt idx="5591">
                  <c:v>44309</c:v>
                </c:pt>
                <c:pt idx="5592">
                  <c:v>44310</c:v>
                </c:pt>
                <c:pt idx="5593">
                  <c:v>44311</c:v>
                </c:pt>
                <c:pt idx="5594">
                  <c:v>44312</c:v>
                </c:pt>
                <c:pt idx="5595">
                  <c:v>44313</c:v>
                </c:pt>
                <c:pt idx="5596">
                  <c:v>44314</c:v>
                </c:pt>
                <c:pt idx="5597">
                  <c:v>44315</c:v>
                </c:pt>
                <c:pt idx="5598">
                  <c:v>44316</c:v>
                </c:pt>
                <c:pt idx="5599">
                  <c:v>44317</c:v>
                </c:pt>
                <c:pt idx="5600">
                  <c:v>44318</c:v>
                </c:pt>
                <c:pt idx="5601">
                  <c:v>44319</c:v>
                </c:pt>
                <c:pt idx="5602">
                  <c:v>44320</c:v>
                </c:pt>
                <c:pt idx="5603">
                  <c:v>44321</c:v>
                </c:pt>
                <c:pt idx="5604">
                  <c:v>44322</c:v>
                </c:pt>
                <c:pt idx="5605">
                  <c:v>44323</c:v>
                </c:pt>
                <c:pt idx="5606">
                  <c:v>44324</c:v>
                </c:pt>
                <c:pt idx="5607">
                  <c:v>44325</c:v>
                </c:pt>
                <c:pt idx="5608">
                  <c:v>44326</c:v>
                </c:pt>
                <c:pt idx="5609">
                  <c:v>44327</c:v>
                </c:pt>
                <c:pt idx="5610">
                  <c:v>44328</c:v>
                </c:pt>
                <c:pt idx="5611">
                  <c:v>44329</c:v>
                </c:pt>
                <c:pt idx="5612">
                  <c:v>44330</c:v>
                </c:pt>
                <c:pt idx="5613">
                  <c:v>44331</c:v>
                </c:pt>
                <c:pt idx="5614">
                  <c:v>44332</c:v>
                </c:pt>
                <c:pt idx="5615">
                  <c:v>44333</c:v>
                </c:pt>
                <c:pt idx="5616">
                  <c:v>44334</c:v>
                </c:pt>
                <c:pt idx="5617">
                  <c:v>44335</c:v>
                </c:pt>
                <c:pt idx="5618">
                  <c:v>44336</c:v>
                </c:pt>
                <c:pt idx="5619">
                  <c:v>44337</c:v>
                </c:pt>
                <c:pt idx="5620">
                  <c:v>44338</c:v>
                </c:pt>
                <c:pt idx="5621">
                  <c:v>44339</c:v>
                </c:pt>
                <c:pt idx="5622">
                  <c:v>44340</c:v>
                </c:pt>
                <c:pt idx="5623">
                  <c:v>44341</c:v>
                </c:pt>
                <c:pt idx="5624">
                  <c:v>44342</c:v>
                </c:pt>
                <c:pt idx="5625">
                  <c:v>44343</c:v>
                </c:pt>
                <c:pt idx="5626">
                  <c:v>44344</c:v>
                </c:pt>
                <c:pt idx="5627">
                  <c:v>44345</c:v>
                </c:pt>
                <c:pt idx="5628">
                  <c:v>44346</c:v>
                </c:pt>
                <c:pt idx="5629">
                  <c:v>44347</c:v>
                </c:pt>
                <c:pt idx="5630">
                  <c:v>44348</c:v>
                </c:pt>
                <c:pt idx="5631">
                  <c:v>44349</c:v>
                </c:pt>
                <c:pt idx="5632">
                  <c:v>44350</c:v>
                </c:pt>
                <c:pt idx="5633">
                  <c:v>44351</c:v>
                </c:pt>
                <c:pt idx="5634">
                  <c:v>44352</c:v>
                </c:pt>
                <c:pt idx="5635">
                  <c:v>44353</c:v>
                </c:pt>
                <c:pt idx="5636">
                  <c:v>44354</c:v>
                </c:pt>
                <c:pt idx="5637">
                  <c:v>44355</c:v>
                </c:pt>
                <c:pt idx="5638">
                  <c:v>44356</c:v>
                </c:pt>
                <c:pt idx="5639">
                  <c:v>44357</c:v>
                </c:pt>
                <c:pt idx="5640">
                  <c:v>44358</c:v>
                </c:pt>
                <c:pt idx="5641">
                  <c:v>44359</c:v>
                </c:pt>
                <c:pt idx="5642">
                  <c:v>44360</c:v>
                </c:pt>
                <c:pt idx="5643">
                  <c:v>44361</c:v>
                </c:pt>
                <c:pt idx="5644">
                  <c:v>44362</c:v>
                </c:pt>
                <c:pt idx="5645">
                  <c:v>44363</c:v>
                </c:pt>
                <c:pt idx="5646">
                  <c:v>44364</c:v>
                </c:pt>
                <c:pt idx="5647">
                  <c:v>44365</c:v>
                </c:pt>
                <c:pt idx="5648">
                  <c:v>44366</c:v>
                </c:pt>
                <c:pt idx="5649">
                  <c:v>44367</c:v>
                </c:pt>
                <c:pt idx="5650">
                  <c:v>44368</c:v>
                </c:pt>
                <c:pt idx="5651">
                  <c:v>44369</c:v>
                </c:pt>
                <c:pt idx="5652">
                  <c:v>44370</c:v>
                </c:pt>
                <c:pt idx="5653">
                  <c:v>44371</c:v>
                </c:pt>
                <c:pt idx="5654">
                  <c:v>44372</c:v>
                </c:pt>
                <c:pt idx="5655">
                  <c:v>44373</c:v>
                </c:pt>
                <c:pt idx="5656">
                  <c:v>44374</c:v>
                </c:pt>
                <c:pt idx="5657">
                  <c:v>44375</c:v>
                </c:pt>
                <c:pt idx="5658">
                  <c:v>44376</c:v>
                </c:pt>
                <c:pt idx="5659">
                  <c:v>44377</c:v>
                </c:pt>
                <c:pt idx="5660">
                  <c:v>44378</c:v>
                </c:pt>
                <c:pt idx="5661">
                  <c:v>44379</c:v>
                </c:pt>
                <c:pt idx="5662">
                  <c:v>44380</c:v>
                </c:pt>
                <c:pt idx="5663">
                  <c:v>44381</c:v>
                </c:pt>
                <c:pt idx="5664">
                  <c:v>44382</c:v>
                </c:pt>
                <c:pt idx="5665">
                  <c:v>44383</c:v>
                </c:pt>
                <c:pt idx="5666">
                  <c:v>44384</c:v>
                </c:pt>
                <c:pt idx="5667">
                  <c:v>44385</c:v>
                </c:pt>
                <c:pt idx="5668">
                  <c:v>44386</c:v>
                </c:pt>
                <c:pt idx="5669">
                  <c:v>44387</c:v>
                </c:pt>
                <c:pt idx="5670">
                  <c:v>44388</c:v>
                </c:pt>
                <c:pt idx="5671">
                  <c:v>44389</c:v>
                </c:pt>
                <c:pt idx="5672">
                  <c:v>44390</c:v>
                </c:pt>
                <c:pt idx="5673">
                  <c:v>44391</c:v>
                </c:pt>
                <c:pt idx="5674">
                  <c:v>44392</c:v>
                </c:pt>
                <c:pt idx="5675">
                  <c:v>44393</c:v>
                </c:pt>
                <c:pt idx="5676">
                  <c:v>44394</c:v>
                </c:pt>
                <c:pt idx="5677">
                  <c:v>44395</c:v>
                </c:pt>
                <c:pt idx="5678">
                  <c:v>44396</c:v>
                </c:pt>
                <c:pt idx="5679">
                  <c:v>44397</c:v>
                </c:pt>
                <c:pt idx="5680">
                  <c:v>44398</c:v>
                </c:pt>
                <c:pt idx="5681">
                  <c:v>44399</c:v>
                </c:pt>
                <c:pt idx="5682">
                  <c:v>44400</c:v>
                </c:pt>
                <c:pt idx="5683">
                  <c:v>44401</c:v>
                </c:pt>
                <c:pt idx="5684">
                  <c:v>44402</c:v>
                </c:pt>
                <c:pt idx="5685">
                  <c:v>44403</c:v>
                </c:pt>
                <c:pt idx="5686">
                  <c:v>44404</c:v>
                </c:pt>
                <c:pt idx="5687">
                  <c:v>44405</c:v>
                </c:pt>
                <c:pt idx="5688">
                  <c:v>44406</c:v>
                </c:pt>
                <c:pt idx="5689">
                  <c:v>44407</c:v>
                </c:pt>
                <c:pt idx="5690">
                  <c:v>44408</c:v>
                </c:pt>
                <c:pt idx="5691">
                  <c:v>44409</c:v>
                </c:pt>
                <c:pt idx="5692">
                  <c:v>44410</c:v>
                </c:pt>
                <c:pt idx="5693">
                  <c:v>44411</c:v>
                </c:pt>
                <c:pt idx="5694">
                  <c:v>44412</c:v>
                </c:pt>
                <c:pt idx="5695">
                  <c:v>44413</c:v>
                </c:pt>
                <c:pt idx="5696">
                  <c:v>44414</c:v>
                </c:pt>
                <c:pt idx="5697">
                  <c:v>44415</c:v>
                </c:pt>
                <c:pt idx="5698">
                  <c:v>44416</c:v>
                </c:pt>
                <c:pt idx="5699">
                  <c:v>44417</c:v>
                </c:pt>
                <c:pt idx="5700">
                  <c:v>44418</c:v>
                </c:pt>
                <c:pt idx="5701">
                  <c:v>44419</c:v>
                </c:pt>
                <c:pt idx="5702">
                  <c:v>44420</c:v>
                </c:pt>
                <c:pt idx="5703">
                  <c:v>44421</c:v>
                </c:pt>
                <c:pt idx="5704">
                  <c:v>44422</c:v>
                </c:pt>
                <c:pt idx="5705">
                  <c:v>44423</c:v>
                </c:pt>
                <c:pt idx="5706">
                  <c:v>44424</c:v>
                </c:pt>
                <c:pt idx="5707">
                  <c:v>44425</c:v>
                </c:pt>
                <c:pt idx="5708">
                  <c:v>44426</c:v>
                </c:pt>
                <c:pt idx="5709">
                  <c:v>44427</c:v>
                </c:pt>
                <c:pt idx="5710">
                  <c:v>44428</c:v>
                </c:pt>
                <c:pt idx="5711">
                  <c:v>44429</c:v>
                </c:pt>
                <c:pt idx="5712">
                  <c:v>44430</c:v>
                </c:pt>
                <c:pt idx="5713">
                  <c:v>44431</c:v>
                </c:pt>
                <c:pt idx="5714">
                  <c:v>44432</c:v>
                </c:pt>
                <c:pt idx="5715">
                  <c:v>44433</c:v>
                </c:pt>
                <c:pt idx="5716">
                  <c:v>44434</c:v>
                </c:pt>
                <c:pt idx="5717">
                  <c:v>44435</c:v>
                </c:pt>
                <c:pt idx="5718">
                  <c:v>44436</c:v>
                </c:pt>
                <c:pt idx="5719">
                  <c:v>44437</c:v>
                </c:pt>
                <c:pt idx="5720">
                  <c:v>44438</c:v>
                </c:pt>
                <c:pt idx="5721">
                  <c:v>44439</c:v>
                </c:pt>
                <c:pt idx="5722">
                  <c:v>44440</c:v>
                </c:pt>
                <c:pt idx="5723">
                  <c:v>44441</c:v>
                </c:pt>
                <c:pt idx="5724">
                  <c:v>44442</c:v>
                </c:pt>
                <c:pt idx="5725">
                  <c:v>44443</c:v>
                </c:pt>
                <c:pt idx="5726">
                  <c:v>44444</c:v>
                </c:pt>
                <c:pt idx="5727">
                  <c:v>44445</c:v>
                </c:pt>
                <c:pt idx="5728">
                  <c:v>44446</c:v>
                </c:pt>
                <c:pt idx="5729">
                  <c:v>44447</c:v>
                </c:pt>
                <c:pt idx="5730">
                  <c:v>44448</c:v>
                </c:pt>
                <c:pt idx="5731">
                  <c:v>44449</c:v>
                </c:pt>
                <c:pt idx="5732">
                  <c:v>44450</c:v>
                </c:pt>
                <c:pt idx="5733">
                  <c:v>44451</c:v>
                </c:pt>
                <c:pt idx="5734">
                  <c:v>44452</c:v>
                </c:pt>
                <c:pt idx="5735">
                  <c:v>44453</c:v>
                </c:pt>
                <c:pt idx="5736">
                  <c:v>44454</c:v>
                </c:pt>
                <c:pt idx="5737">
                  <c:v>44455</c:v>
                </c:pt>
                <c:pt idx="5738">
                  <c:v>44456</c:v>
                </c:pt>
                <c:pt idx="5739">
                  <c:v>44457</c:v>
                </c:pt>
                <c:pt idx="5740">
                  <c:v>44458</c:v>
                </c:pt>
                <c:pt idx="5741">
                  <c:v>44459</c:v>
                </c:pt>
                <c:pt idx="5742">
                  <c:v>44460</c:v>
                </c:pt>
                <c:pt idx="5743">
                  <c:v>44461</c:v>
                </c:pt>
                <c:pt idx="5744">
                  <c:v>44462</c:v>
                </c:pt>
                <c:pt idx="5745">
                  <c:v>44463</c:v>
                </c:pt>
                <c:pt idx="5746">
                  <c:v>44464</c:v>
                </c:pt>
                <c:pt idx="5747">
                  <c:v>44465</c:v>
                </c:pt>
                <c:pt idx="5748">
                  <c:v>44466</c:v>
                </c:pt>
                <c:pt idx="5749">
                  <c:v>44467</c:v>
                </c:pt>
                <c:pt idx="5750">
                  <c:v>44468</c:v>
                </c:pt>
                <c:pt idx="5751">
                  <c:v>44469</c:v>
                </c:pt>
                <c:pt idx="5752">
                  <c:v>44470</c:v>
                </c:pt>
                <c:pt idx="5753">
                  <c:v>44471</c:v>
                </c:pt>
                <c:pt idx="5754">
                  <c:v>44472</c:v>
                </c:pt>
                <c:pt idx="5755">
                  <c:v>44473</c:v>
                </c:pt>
                <c:pt idx="5756">
                  <c:v>44474</c:v>
                </c:pt>
                <c:pt idx="5757">
                  <c:v>44475</c:v>
                </c:pt>
                <c:pt idx="5758">
                  <c:v>44476</c:v>
                </c:pt>
                <c:pt idx="5759">
                  <c:v>44477</c:v>
                </c:pt>
                <c:pt idx="5760">
                  <c:v>44478</c:v>
                </c:pt>
                <c:pt idx="5761">
                  <c:v>44479</c:v>
                </c:pt>
                <c:pt idx="5762">
                  <c:v>44480</c:v>
                </c:pt>
                <c:pt idx="5763">
                  <c:v>44481</c:v>
                </c:pt>
                <c:pt idx="5764">
                  <c:v>44482</c:v>
                </c:pt>
                <c:pt idx="5765">
                  <c:v>44483</c:v>
                </c:pt>
                <c:pt idx="5766">
                  <c:v>44484</c:v>
                </c:pt>
                <c:pt idx="5767">
                  <c:v>44485</c:v>
                </c:pt>
                <c:pt idx="5768">
                  <c:v>44486</c:v>
                </c:pt>
                <c:pt idx="5769">
                  <c:v>44487</c:v>
                </c:pt>
                <c:pt idx="5770">
                  <c:v>44488</c:v>
                </c:pt>
                <c:pt idx="5771">
                  <c:v>44489</c:v>
                </c:pt>
                <c:pt idx="5772">
                  <c:v>44490</c:v>
                </c:pt>
                <c:pt idx="5773">
                  <c:v>44491</c:v>
                </c:pt>
                <c:pt idx="5774">
                  <c:v>44492</c:v>
                </c:pt>
                <c:pt idx="5775">
                  <c:v>44493</c:v>
                </c:pt>
                <c:pt idx="5776">
                  <c:v>44494</c:v>
                </c:pt>
                <c:pt idx="5777">
                  <c:v>44495</c:v>
                </c:pt>
                <c:pt idx="5778">
                  <c:v>44496</c:v>
                </c:pt>
                <c:pt idx="5779">
                  <c:v>44497</c:v>
                </c:pt>
                <c:pt idx="5780">
                  <c:v>44498</c:v>
                </c:pt>
                <c:pt idx="5781">
                  <c:v>44499</c:v>
                </c:pt>
                <c:pt idx="5782">
                  <c:v>44500</c:v>
                </c:pt>
                <c:pt idx="5783">
                  <c:v>44501</c:v>
                </c:pt>
                <c:pt idx="5784">
                  <c:v>44502</c:v>
                </c:pt>
                <c:pt idx="5785">
                  <c:v>44503</c:v>
                </c:pt>
                <c:pt idx="5786">
                  <c:v>44504</c:v>
                </c:pt>
                <c:pt idx="5787">
                  <c:v>44505</c:v>
                </c:pt>
                <c:pt idx="5788">
                  <c:v>44506</c:v>
                </c:pt>
                <c:pt idx="5789">
                  <c:v>44507</c:v>
                </c:pt>
                <c:pt idx="5790">
                  <c:v>44508</c:v>
                </c:pt>
                <c:pt idx="5791">
                  <c:v>44509</c:v>
                </c:pt>
                <c:pt idx="5792">
                  <c:v>44510</c:v>
                </c:pt>
                <c:pt idx="5793">
                  <c:v>44511</c:v>
                </c:pt>
                <c:pt idx="5794">
                  <c:v>44512</c:v>
                </c:pt>
                <c:pt idx="5795">
                  <c:v>44513</c:v>
                </c:pt>
                <c:pt idx="5796">
                  <c:v>44514</c:v>
                </c:pt>
                <c:pt idx="5797">
                  <c:v>44515</c:v>
                </c:pt>
                <c:pt idx="5798">
                  <c:v>44516</c:v>
                </c:pt>
                <c:pt idx="5799">
                  <c:v>44517</c:v>
                </c:pt>
                <c:pt idx="5800">
                  <c:v>44518</c:v>
                </c:pt>
                <c:pt idx="5801">
                  <c:v>44519</c:v>
                </c:pt>
                <c:pt idx="5802">
                  <c:v>44520</c:v>
                </c:pt>
                <c:pt idx="5803">
                  <c:v>44521</c:v>
                </c:pt>
                <c:pt idx="5804">
                  <c:v>44522</c:v>
                </c:pt>
                <c:pt idx="5805">
                  <c:v>44523</c:v>
                </c:pt>
                <c:pt idx="5806">
                  <c:v>44524</c:v>
                </c:pt>
                <c:pt idx="5807">
                  <c:v>44525</c:v>
                </c:pt>
                <c:pt idx="5808">
                  <c:v>44526</c:v>
                </c:pt>
                <c:pt idx="5809">
                  <c:v>44527</c:v>
                </c:pt>
                <c:pt idx="5810">
                  <c:v>44528</c:v>
                </c:pt>
                <c:pt idx="5811">
                  <c:v>44529</c:v>
                </c:pt>
                <c:pt idx="5812">
                  <c:v>44530</c:v>
                </c:pt>
                <c:pt idx="5813">
                  <c:v>44531</c:v>
                </c:pt>
                <c:pt idx="5814">
                  <c:v>44532</c:v>
                </c:pt>
                <c:pt idx="5815">
                  <c:v>44533</c:v>
                </c:pt>
                <c:pt idx="5816">
                  <c:v>44534</c:v>
                </c:pt>
                <c:pt idx="5817">
                  <c:v>44535</c:v>
                </c:pt>
                <c:pt idx="5818">
                  <c:v>44536</c:v>
                </c:pt>
                <c:pt idx="5819">
                  <c:v>44537</c:v>
                </c:pt>
                <c:pt idx="5820">
                  <c:v>44538</c:v>
                </c:pt>
                <c:pt idx="5821">
                  <c:v>44539</c:v>
                </c:pt>
                <c:pt idx="5822">
                  <c:v>44540</c:v>
                </c:pt>
                <c:pt idx="5823">
                  <c:v>44541</c:v>
                </c:pt>
                <c:pt idx="5824">
                  <c:v>44542</c:v>
                </c:pt>
                <c:pt idx="5825">
                  <c:v>44543</c:v>
                </c:pt>
                <c:pt idx="5826">
                  <c:v>44544</c:v>
                </c:pt>
                <c:pt idx="5827">
                  <c:v>44545</c:v>
                </c:pt>
                <c:pt idx="5828">
                  <c:v>44546</c:v>
                </c:pt>
                <c:pt idx="5829">
                  <c:v>44547</c:v>
                </c:pt>
                <c:pt idx="5830">
                  <c:v>44548</c:v>
                </c:pt>
                <c:pt idx="5831">
                  <c:v>44549</c:v>
                </c:pt>
                <c:pt idx="5832">
                  <c:v>44550</c:v>
                </c:pt>
                <c:pt idx="5833">
                  <c:v>44551</c:v>
                </c:pt>
                <c:pt idx="5834">
                  <c:v>44552</c:v>
                </c:pt>
                <c:pt idx="5835">
                  <c:v>44553</c:v>
                </c:pt>
                <c:pt idx="5836">
                  <c:v>44554</c:v>
                </c:pt>
                <c:pt idx="5837">
                  <c:v>44555</c:v>
                </c:pt>
                <c:pt idx="5838">
                  <c:v>44556</c:v>
                </c:pt>
                <c:pt idx="5839">
                  <c:v>44557</c:v>
                </c:pt>
                <c:pt idx="5840">
                  <c:v>44558</c:v>
                </c:pt>
                <c:pt idx="5841">
                  <c:v>44559</c:v>
                </c:pt>
                <c:pt idx="5842">
                  <c:v>44560</c:v>
                </c:pt>
                <c:pt idx="5843">
                  <c:v>44561</c:v>
                </c:pt>
                <c:pt idx="5844">
                  <c:v>44562</c:v>
                </c:pt>
                <c:pt idx="5845">
                  <c:v>44563</c:v>
                </c:pt>
                <c:pt idx="5846">
                  <c:v>44564</c:v>
                </c:pt>
                <c:pt idx="5847">
                  <c:v>44565</c:v>
                </c:pt>
                <c:pt idx="5848">
                  <c:v>44566</c:v>
                </c:pt>
                <c:pt idx="5849">
                  <c:v>44567</c:v>
                </c:pt>
                <c:pt idx="5850">
                  <c:v>44568</c:v>
                </c:pt>
                <c:pt idx="5851">
                  <c:v>44569</c:v>
                </c:pt>
                <c:pt idx="5852">
                  <c:v>44570</c:v>
                </c:pt>
                <c:pt idx="5853">
                  <c:v>44571</c:v>
                </c:pt>
                <c:pt idx="5854">
                  <c:v>44572</c:v>
                </c:pt>
                <c:pt idx="5855">
                  <c:v>44573</c:v>
                </c:pt>
                <c:pt idx="5856">
                  <c:v>44574</c:v>
                </c:pt>
                <c:pt idx="5857">
                  <c:v>44575</c:v>
                </c:pt>
                <c:pt idx="5858">
                  <c:v>44576</c:v>
                </c:pt>
                <c:pt idx="5859">
                  <c:v>44577</c:v>
                </c:pt>
                <c:pt idx="5860">
                  <c:v>44578</c:v>
                </c:pt>
                <c:pt idx="5861">
                  <c:v>44579</c:v>
                </c:pt>
                <c:pt idx="5862">
                  <c:v>44580</c:v>
                </c:pt>
                <c:pt idx="5863">
                  <c:v>44581</c:v>
                </c:pt>
                <c:pt idx="5864">
                  <c:v>44582</c:v>
                </c:pt>
                <c:pt idx="5865">
                  <c:v>44583</c:v>
                </c:pt>
                <c:pt idx="5866">
                  <c:v>44584</c:v>
                </c:pt>
                <c:pt idx="5867">
                  <c:v>44585</c:v>
                </c:pt>
                <c:pt idx="5868">
                  <c:v>44586</c:v>
                </c:pt>
                <c:pt idx="5869">
                  <c:v>44587</c:v>
                </c:pt>
                <c:pt idx="5870">
                  <c:v>44588</c:v>
                </c:pt>
                <c:pt idx="5871">
                  <c:v>44589</c:v>
                </c:pt>
                <c:pt idx="5872">
                  <c:v>44590</c:v>
                </c:pt>
                <c:pt idx="5873">
                  <c:v>44591</c:v>
                </c:pt>
                <c:pt idx="5874">
                  <c:v>44592</c:v>
                </c:pt>
                <c:pt idx="5875">
                  <c:v>44593</c:v>
                </c:pt>
                <c:pt idx="5876">
                  <c:v>44594</c:v>
                </c:pt>
                <c:pt idx="5877">
                  <c:v>44595</c:v>
                </c:pt>
                <c:pt idx="5878">
                  <c:v>44596</c:v>
                </c:pt>
                <c:pt idx="5879">
                  <c:v>44597</c:v>
                </c:pt>
                <c:pt idx="5880">
                  <c:v>44598</c:v>
                </c:pt>
                <c:pt idx="5881">
                  <c:v>44599</c:v>
                </c:pt>
                <c:pt idx="5882">
                  <c:v>44600</c:v>
                </c:pt>
                <c:pt idx="5883">
                  <c:v>44601</c:v>
                </c:pt>
                <c:pt idx="5884">
                  <c:v>44602</c:v>
                </c:pt>
                <c:pt idx="5885">
                  <c:v>44603</c:v>
                </c:pt>
                <c:pt idx="5886">
                  <c:v>44604</c:v>
                </c:pt>
                <c:pt idx="5887">
                  <c:v>44605</c:v>
                </c:pt>
                <c:pt idx="5888">
                  <c:v>44606</c:v>
                </c:pt>
                <c:pt idx="5889">
                  <c:v>44607</c:v>
                </c:pt>
                <c:pt idx="5890">
                  <c:v>44608</c:v>
                </c:pt>
                <c:pt idx="5891">
                  <c:v>44609</c:v>
                </c:pt>
                <c:pt idx="5892">
                  <c:v>44610</c:v>
                </c:pt>
                <c:pt idx="5893">
                  <c:v>44611</c:v>
                </c:pt>
                <c:pt idx="5894">
                  <c:v>44612</c:v>
                </c:pt>
                <c:pt idx="5895">
                  <c:v>44613</c:v>
                </c:pt>
                <c:pt idx="5896">
                  <c:v>44614</c:v>
                </c:pt>
                <c:pt idx="5897">
                  <c:v>44615</c:v>
                </c:pt>
                <c:pt idx="5898">
                  <c:v>44616</c:v>
                </c:pt>
                <c:pt idx="5899">
                  <c:v>44617</c:v>
                </c:pt>
                <c:pt idx="5900">
                  <c:v>44618</c:v>
                </c:pt>
                <c:pt idx="5901">
                  <c:v>44619</c:v>
                </c:pt>
                <c:pt idx="5902">
                  <c:v>44620</c:v>
                </c:pt>
                <c:pt idx="5903">
                  <c:v>44621</c:v>
                </c:pt>
                <c:pt idx="5904">
                  <c:v>44622</c:v>
                </c:pt>
                <c:pt idx="5905">
                  <c:v>44623</c:v>
                </c:pt>
                <c:pt idx="5906">
                  <c:v>44624</c:v>
                </c:pt>
                <c:pt idx="5907">
                  <c:v>44625</c:v>
                </c:pt>
                <c:pt idx="5908">
                  <c:v>44626</c:v>
                </c:pt>
                <c:pt idx="5909">
                  <c:v>44627</c:v>
                </c:pt>
                <c:pt idx="5910">
                  <c:v>44628</c:v>
                </c:pt>
                <c:pt idx="5911">
                  <c:v>44629</c:v>
                </c:pt>
                <c:pt idx="5912">
                  <c:v>44630</c:v>
                </c:pt>
                <c:pt idx="5913">
                  <c:v>44631</c:v>
                </c:pt>
                <c:pt idx="5914">
                  <c:v>44632</c:v>
                </c:pt>
                <c:pt idx="5915">
                  <c:v>44633</c:v>
                </c:pt>
                <c:pt idx="5916">
                  <c:v>44634</c:v>
                </c:pt>
                <c:pt idx="5917">
                  <c:v>44635</c:v>
                </c:pt>
                <c:pt idx="5918">
                  <c:v>44636</c:v>
                </c:pt>
                <c:pt idx="5919">
                  <c:v>44637</c:v>
                </c:pt>
                <c:pt idx="5920">
                  <c:v>44638</c:v>
                </c:pt>
                <c:pt idx="5921">
                  <c:v>44639</c:v>
                </c:pt>
                <c:pt idx="5922">
                  <c:v>44640</c:v>
                </c:pt>
                <c:pt idx="5923">
                  <c:v>44641</c:v>
                </c:pt>
                <c:pt idx="5924">
                  <c:v>44642</c:v>
                </c:pt>
                <c:pt idx="5925">
                  <c:v>44643</c:v>
                </c:pt>
                <c:pt idx="5926">
                  <c:v>44644</c:v>
                </c:pt>
                <c:pt idx="5927">
                  <c:v>44645</c:v>
                </c:pt>
                <c:pt idx="5928">
                  <c:v>44646</c:v>
                </c:pt>
                <c:pt idx="5929">
                  <c:v>44647</c:v>
                </c:pt>
                <c:pt idx="5930">
                  <c:v>44648</c:v>
                </c:pt>
                <c:pt idx="5931">
                  <c:v>44649</c:v>
                </c:pt>
                <c:pt idx="5932">
                  <c:v>44650</c:v>
                </c:pt>
                <c:pt idx="5933">
                  <c:v>44651</c:v>
                </c:pt>
                <c:pt idx="5934">
                  <c:v>44652</c:v>
                </c:pt>
                <c:pt idx="5935">
                  <c:v>44653</c:v>
                </c:pt>
                <c:pt idx="5936">
                  <c:v>44654</c:v>
                </c:pt>
                <c:pt idx="5937">
                  <c:v>44655</c:v>
                </c:pt>
                <c:pt idx="5938">
                  <c:v>44656</c:v>
                </c:pt>
                <c:pt idx="5939">
                  <c:v>44657</c:v>
                </c:pt>
                <c:pt idx="5940">
                  <c:v>44658</c:v>
                </c:pt>
                <c:pt idx="5941">
                  <c:v>44659</c:v>
                </c:pt>
                <c:pt idx="5942">
                  <c:v>44660</c:v>
                </c:pt>
                <c:pt idx="5943">
                  <c:v>44661</c:v>
                </c:pt>
                <c:pt idx="5944">
                  <c:v>44662</c:v>
                </c:pt>
                <c:pt idx="5945">
                  <c:v>44663</c:v>
                </c:pt>
                <c:pt idx="5946">
                  <c:v>44664</c:v>
                </c:pt>
                <c:pt idx="5947">
                  <c:v>44665</c:v>
                </c:pt>
                <c:pt idx="5948">
                  <c:v>44666</c:v>
                </c:pt>
                <c:pt idx="5949">
                  <c:v>44667</c:v>
                </c:pt>
                <c:pt idx="5950">
                  <c:v>44668</c:v>
                </c:pt>
                <c:pt idx="5951">
                  <c:v>44669</c:v>
                </c:pt>
                <c:pt idx="5952">
                  <c:v>44670</c:v>
                </c:pt>
                <c:pt idx="5953">
                  <c:v>44671</c:v>
                </c:pt>
                <c:pt idx="5954">
                  <c:v>44672</c:v>
                </c:pt>
                <c:pt idx="5955">
                  <c:v>44673</c:v>
                </c:pt>
                <c:pt idx="5956">
                  <c:v>44674</c:v>
                </c:pt>
                <c:pt idx="5957">
                  <c:v>44675</c:v>
                </c:pt>
                <c:pt idx="5958">
                  <c:v>44676</c:v>
                </c:pt>
                <c:pt idx="5959">
                  <c:v>44677</c:v>
                </c:pt>
                <c:pt idx="5960">
                  <c:v>44678</c:v>
                </c:pt>
                <c:pt idx="5961">
                  <c:v>44679</c:v>
                </c:pt>
                <c:pt idx="5962">
                  <c:v>44680</c:v>
                </c:pt>
                <c:pt idx="5963">
                  <c:v>44681</c:v>
                </c:pt>
                <c:pt idx="5964">
                  <c:v>44682</c:v>
                </c:pt>
                <c:pt idx="5965">
                  <c:v>44683</c:v>
                </c:pt>
                <c:pt idx="5966">
                  <c:v>44684</c:v>
                </c:pt>
                <c:pt idx="5967">
                  <c:v>44685</c:v>
                </c:pt>
                <c:pt idx="5968">
                  <c:v>44686</c:v>
                </c:pt>
                <c:pt idx="5969">
                  <c:v>44687</c:v>
                </c:pt>
                <c:pt idx="5970">
                  <c:v>44688</c:v>
                </c:pt>
                <c:pt idx="5971">
                  <c:v>44689</c:v>
                </c:pt>
                <c:pt idx="5972">
                  <c:v>44690</c:v>
                </c:pt>
                <c:pt idx="5973">
                  <c:v>44691</c:v>
                </c:pt>
                <c:pt idx="5974">
                  <c:v>44692</c:v>
                </c:pt>
                <c:pt idx="5975">
                  <c:v>44693</c:v>
                </c:pt>
                <c:pt idx="5976">
                  <c:v>44694</c:v>
                </c:pt>
                <c:pt idx="5977">
                  <c:v>44695</c:v>
                </c:pt>
                <c:pt idx="5978">
                  <c:v>44696</c:v>
                </c:pt>
                <c:pt idx="5979">
                  <c:v>44697</c:v>
                </c:pt>
                <c:pt idx="5980">
                  <c:v>44698</c:v>
                </c:pt>
                <c:pt idx="5981">
                  <c:v>44699</c:v>
                </c:pt>
                <c:pt idx="5982">
                  <c:v>44700</c:v>
                </c:pt>
                <c:pt idx="5983">
                  <c:v>44701</c:v>
                </c:pt>
                <c:pt idx="5984">
                  <c:v>44702</c:v>
                </c:pt>
                <c:pt idx="5985">
                  <c:v>44703</c:v>
                </c:pt>
                <c:pt idx="5986">
                  <c:v>44704</c:v>
                </c:pt>
                <c:pt idx="5987">
                  <c:v>44705</c:v>
                </c:pt>
                <c:pt idx="5988">
                  <c:v>44706</c:v>
                </c:pt>
                <c:pt idx="5989">
                  <c:v>44707</c:v>
                </c:pt>
                <c:pt idx="5990">
                  <c:v>44708</c:v>
                </c:pt>
                <c:pt idx="5991">
                  <c:v>44709</c:v>
                </c:pt>
                <c:pt idx="5992">
                  <c:v>44710</c:v>
                </c:pt>
                <c:pt idx="5993">
                  <c:v>44711</c:v>
                </c:pt>
                <c:pt idx="5994">
                  <c:v>44712</c:v>
                </c:pt>
                <c:pt idx="5995">
                  <c:v>44713</c:v>
                </c:pt>
                <c:pt idx="5996">
                  <c:v>44714</c:v>
                </c:pt>
                <c:pt idx="5997">
                  <c:v>44715</c:v>
                </c:pt>
                <c:pt idx="5998">
                  <c:v>44716</c:v>
                </c:pt>
                <c:pt idx="5999">
                  <c:v>44717</c:v>
                </c:pt>
                <c:pt idx="6000">
                  <c:v>44718</c:v>
                </c:pt>
                <c:pt idx="6001">
                  <c:v>44719</c:v>
                </c:pt>
                <c:pt idx="6002">
                  <c:v>44720</c:v>
                </c:pt>
                <c:pt idx="6003">
                  <c:v>44721</c:v>
                </c:pt>
                <c:pt idx="6004">
                  <c:v>44722</c:v>
                </c:pt>
                <c:pt idx="6005">
                  <c:v>44723</c:v>
                </c:pt>
                <c:pt idx="6006">
                  <c:v>44724</c:v>
                </c:pt>
                <c:pt idx="6007">
                  <c:v>44725</c:v>
                </c:pt>
                <c:pt idx="6008">
                  <c:v>44726</c:v>
                </c:pt>
                <c:pt idx="6009">
                  <c:v>44727</c:v>
                </c:pt>
                <c:pt idx="6010">
                  <c:v>44728</c:v>
                </c:pt>
                <c:pt idx="6011">
                  <c:v>44729</c:v>
                </c:pt>
                <c:pt idx="6012">
                  <c:v>44730</c:v>
                </c:pt>
                <c:pt idx="6013">
                  <c:v>44731</c:v>
                </c:pt>
                <c:pt idx="6014">
                  <c:v>44732</c:v>
                </c:pt>
                <c:pt idx="6015">
                  <c:v>44733</c:v>
                </c:pt>
                <c:pt idx="6016">
                  <c:v>44734</c:v>
                </c:pt>
                <c:pt idx="6017">
                  <c:v>44735</c:v>
                </c:pt>
                <c:pt idx="6018">
                  <c:v>44736</c:v>
                </c:pt>
                <c:pt idx="6019">
                  <c:v>44737</c:v>
                </c:pt>
                <c:pt idx="6020">
                  <c:v>44738</c:v>
                </c:pt>
                <c:pt idx="6021">
                  <c:v>44739</c:v>
                </c:pt>
                <c:pt idx="6022">
                  <c:v>44740</c:v>
                </c:pt>
                <c:pt idx="6023">
                  <c:v>44741</c:v>
                </c:pt>
                <c:pt idx="6024">
                  <c:v>44742</c:v>
                </c:pt>
                <c:pt idx="6025">
                  <c:v>44743</c:v>
                </c:pt>
                <c:pt idx="6026">
                  <c:v>44744</c:v>
                </c:pt>
                <c:pt idx="6027">
                  <c:v>44745</c:v>
                </c:pt>
                <c:pt idx="6028">
                  <c:v>44746</c:v>
                </c:pt>
                <c:pt idx="6029">
                  <c:v>44747</c:v>
                </c:pt>
                <c:pt idx="6030">
                  <c:v>44748</c:v>
                </c:pt>
                <c:pt idx="6031">
                  <c:v>44749</c:v>
                </c:pt>
                <c:pt idx="6032">
                  <c:v>44750</c:v>
                </c:pt>
                <c:pt idx="6033">
                  <c:v>44751</c:v>
                </c:pt>
                <c:pt idx="6034">
                  <c:v>44752</c:v>
                </c:pt>
                <c:pt idx="6035">
                  <c:v>44753</c:v>
                </c:pt>
                <c:pt idx="6036">
                  <c:v>44754</c:v>
                </c:pt>
                <c:pt idx="6037">
                  <c:v>44755</c:v>
                </c:pt>
                <c:pt idx="6038">
                  <c:v>44756</c:v>
                </c:pt>
                <c:pt idx="6039">
                  <c:v>44757</c:v>
                </c:pt>
                <c:pt idx="6040">
                  <c:v>44758</c:v>
                </c:pt>
                <c:pt idx="6041">
                  <c:v>44759</c:v>
                </c:pt>
                <c:pt idx="6042">
                  <c:v>44760</c:v>
                </c:pt>
                <c:pt idx="6043">
                  <c:v>44761</c:v>
                </c:pt>
                <c:pt idx="6044">
                  <c:v>44762</c:v>
                </c:pt>
                <c:pt idx="6045">
                  <c:v>44763</c:v>
                </c:pt>
                <c:pt idx="6046">
                  <c:v>44764</c:v>
                </c:pt>
                <c:pt idx="6047">
                  <c:v>44765</c:v>
                </c:pt>
                <c:pt idx="6048">
                  <c:v>44766</c:v>
                </c:pt>
                <c:pt idx="6049">
                  <c:v>44767</c:v>
                </c:pt>
                <c:pt idx="6050">
                  <c:v>44768</c:v>
                </c:pt>
                <c:pt idx="6051">
                  <c:v>44769</c:v>
                </c:pt>
                <c:pt idx="6052">
                  <c:v>44770</c:v>
                </c:pt>
                <c:pt idx="6053">
                  <c:v>44771</c:v>
                </c:pt>
                <c:pt idx="6054">
                  <c:v>44772</c:v>
                </c:pt>
                <c:pt idx="6055">
                  <c:v>44773</c:v>
                </c:pt>
                <c:pt idx="6056">
                  <c:v>44774</c:v>
                </c:pt>
                <c:pt idx="6057">
                  <c:v>44775</c:v>
                </c:pt>
                <c:pt idx="6058">
                  <c:v>44776</c:v>
                </c:pt>
                <c:pt idx="6059">
                  <c:v>44777</c:v>
                </c:pt>
                <c:pt idx="6060">
                  <c:v>44778</c:v>
                </c:pt>
                <c:pt idx="6061">
                  <c:v>44779</c:v>
                </c:pt>
                <c:pt idx="6062">
                  <c:v>44780</c:v>
                </c:pt>
                <c:pt idx="6063">
                  <c:v>44781</c:v>
                </c:pt>
                <c:pt idx="6064">
                  <c:v>44782</c:v>
                </c:pt>
                <c:pt idx="6065">
                  <c:v>44783</c:v>
                </c:pt>
                <c:pt idx="6066">
                  <c:v>44784</c:v>
                </c:pt>
                <c:pt idx="6067">
                  <c:v>44785</c:v>
                </c:pt>
                <c:pt idx="6068">
                  <c:v>44786</c:v>
                </c:pt>
                <c:pt idx="6069">
                  <c:v>44787</c:v>
                </c:pt>
                <c:pt idx="6070">
                  <c:v>44788</c:v>
                </c:pt>
                <c:pt idx="6071">
                  <c:v>44789</c:v>
                </c:pt>
                <c:pt idx="6072">
                  <c:v>44790</c:v>
                </c:pt>
                <c:pt idx="6073">
                  <c:v>44791</c:v>
                </c:pt>
                <c:pt idx="6074">
                  <c:v>44792</c:v>
                </c:pt>
                <c:pt idx="6075">
                  <c:v>44793</c:v>
                </c:pt>
                <c:pt idx="6076">
                  <c:v>44794</c:v>
                </c:pt>
                <c:pt idx="6077">
                  <c:v>44795</c:v>
                </c:pt>
                <c:pt idx="6078">
                  <c:v>44796</c:v>
                </c:pt>
                <c:pt idx="6079">
                  <c:v>44797</c:v>
                </c:pt>
                <c:pt idx="6080">
                  <c:v>44798</c:v>
                </c:pt>
                <c:pt idx="6081">
                  <c:v>44799</c:v>
                </c:pt>
                <c:pt idx="6082">
                  <c:v>44800</c:v>
                </c:pt>
                <c:pt idx="6083">
                  <c:v>44801</c:v>
                </c:pt>
                <c:pt idx="6084">
                  <c:v>44802</c:v>
                </c:pt>
                <c:pt idx="6085">
                  <c:v>44803</c:v>
                </c:pt>
                <c:pt idx="6086">
                  <c:v>44804</c:v>
                </c:pt>
                <c:pt idx="6087">
                  <c:v>44805</c:v>
                </c:pt>
                <c:pt idx="6088">
                  <c:v>44806</c:v>
                </c:pt>
                <c:pt idx="6089">
                  <c:v>44807</c:v>
                </c:pt>
                <c:pt idx="6090">
                  <c:v>44808</c:v>
                </c:pt>
                <c:pt idx="6091">
                  <c:v>44809</c:v>
                </c:pt>
              </c:numCache>
            </c:numRef>
          </c:cat>
          <c:val>
            <c:numRef>
              <c:f>'Weekly Data'!$E$7:$E$6098</c:f>
              <c:numCache>
                <c:formatCode>General</c:formatCode>
                <c:ptCount val="60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1</c:v>
                </c:pt>
                <c:pt idx="5174">
                  <c:v>1</c:v>
                </c:pt>
                <c:pt idx="5175">
                  <c:v>1</c:v>
                </c:pt>
                <c:pt idx="5176">
                  <c:v>1</c:v>
                </c:pt>
                <c:pt idx="5177">
                  <c:v>1</c:v>
                </c:pt>
                <c:pt idx="5178">
                  <c:v>1</c:v>
                </c:pt>
                <c:pt idx="5179">
                  <c:v>1</c:v>
                </c:pt>
                <c:pt idx="5180">
                  <c:v>1</c:v>
                </c:pt>
                <c:pt idx="5181">
                  <c:v>1</c:v>
                </c:pt>
                <c:pt idx="5182">
                  <c:v>1</c:v>
                </c:pt>
                <c:pt idx="5183">
                  <c:v>1</c:v>
                </c:pt>
                <c:pt idx="5184">
                  <c:v>1</c:v>
                </c:pt>
                <c:pt idx="5185">
                  <c:v>1</c:v>
                </c:pt>
                <c:pt idx="5186">
                  <c:v>1</c:v>
                </c:pt>
                <c:pt idx="5187">
                  <c:v>1</c:v>
                </c:pt>
                <c:pt idx="5188">
                  <c:v>1</c:v>
                </c:pt>
                <c:pt idx="5189">
                  <c:v>1</c:v>
                </c:pt>
                <c:pt idx="5190">
                  <c:v>1</c:v>
                </c:pt>
                <c:pt idx="5191">
                  <c:v>1</c:v>
                </c:pt>
                <c:pt idx="5192">
                  <c:v>1</c:v>
                </c:pt>
                <c:pt idx="5193">
                  <c:v>1</c:v>
                </c:pt>
                <c:pt idx="5194">
                  <c:v>1</c:v>
                </c:pt>
                <c:pt idx="5195">
                  <c:v>1</c:v>
                </c:pt>
                <c:pt idx="5196">
                  <c:v>1</c:v>
                </c:pt>
                <c:pt idx="5197">
                  <c:v>1</c:v>
                </c:pt>
                <c:pt idx="5198">
                  <c:v>1</c:v>
                </c:pt>
                <c:pt idx="5199">
                  <c:v>1</c:v>
                </c:pt>
                <c:pt idx="5200">
                  <c:v>1</c:v>
                </c:pt>
                <c:pt idx="5201">
                  <c:v>1</c:v>
                </c:pt>
                <c:pt idx="5202">
                  <c:v>1</c:v>
                </c:pt>
                <c:pt idx="5203">
                  <c:v>1</c:v>
                </c:pt>
                <c:pt idx="5204">
                  <c:v>1</c:v>
                </c:pt>
                <c:pt idx="5205">
                  <c:v>1</c:v>
                </c:pt>
                <c:pt idx="5206">
                  <c:v>1</c:v>
                </c:pt>
                <c:pt idx="5207">
                  <c:v>1</c:v>
                </c:pt>
                <c:pt idx="5208">
                  <c:v>1</c:v>
                </c:pt>
                <c:pt idx="5209">
                  <c:v>1</c:v>
                </c:pt>
                <c:pt idx="5210">
                  <c:v>1</c:v>
                </c:pt>
                <c:pt idx="5211">
                  <c:v>1</c:v>
                </c:pt>
                <c:pt idx="5212">
                  <c:v>1</c:v>
                </c:pt>
                <c:pt idx="5213">
                  <c:v>1</c:v>
                </c:pt>
                <c:pt idx="5214">
                  <c:v>1</c:v>
                </c:pt>
                <c:pt idx="5215">
                  <c:v>1</c:v>
                </c:pt>
                <c:pt idx="5216">
                  <c:v>1</c:v>
                </c:pt>
                <c:pt idx="5217">
                  <c:v>1</c:v>
                </c:pt>
                <c:pt idx="5218">
                  <c:v>1</c:v>
                </c:pt>
                <c:pt idx="5219">
                  <c:v>1</c:v>
                </c:pt>
                <c:pt idx="5220">
                  <c:v>1</c:v>
                </c:pt>
                <c:pt idx="5221">
                  <c:v>1</c:v>
                </c:pt>
                <c:pt idx="5222">
                  <c:v>1</c:v>
                </c:pt>
                <c:pt idx="5223">
                  <c:v>1</c:v>
                </c:pt>
                <c:pt idx="5224">
                  <c:v>1</c:v>
                </c:pt>
                <c:pt idx="5225">
                  <c:v>1</c:v>
                </c:pt>
                <c:pt idx="5226">
                  <c:v>1</c:v>
                </c:pt>
                <c:pt idx="5227">
                  <c:v>1</c:v>
                </c:pt>
                <c:pt idx="5228">
                  <c:v>1</c:v>
                </c:pt>
                <c:pt idx="5229">
                  <c:v>1</c:v>
                </c:pt>
                <c:pt idx="5230">
                  <c:v>1</c:v>
                </c:pt>
                <c:pt idx="5231">
                  <c:v>1</c:v>
                </c:pt>
                <c:pt idx="5232">
                  <c:v>1</c:v>
                </c:pt>
                <c:pt idx="5233">
                  <c:v>1</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numCache>
            </c:numRef>
          </c:val>
          <c:extLst>
            <c:ext xmlns:c16="http://schemas.microsoft.com/office/drawing/2014/chart" uri="{C3380CC4-5D6E-409C-BE32-E72D297353CC}">
              <c16:uniqueId val="{00000000-2363-4BB1-8C8E-5FB7929C00A9}"/>
            </c:ext>
          </c:extLst>
        </c:ser>
        <c:dLbls>
          <c:showLegendKey val="0"/>
          <c:showVal val="0"/>
          <c:showCatName val="0"/>
          <c:showSerName val="0"/>
          <c:showPercent val="0"/>
          <c:showBubbleSize val="0"/>
        </c:dLbls>
        <c:gapWidth val="150"/>
        <c:overlap val="100"/>
        <c:axId val="350582816"/>
        <c:axId val="350584896"/>
      </c:barChart>
      <c:lineChart>
        <c:grouping val="standard"/>
        <c:varyColors val="0"/>
        <c:ser>
          <c:idx val="0"/>
          <c:order val="0"/>
          <c:tx>
            <c:strRef>
              <c:f>'Weekly Data'!$B$6</c:f>
              <c:strCache>
                <c:ptCount val="1"/>
                <c:pt idx="0">
                  <c:v>value</c:v>
                </c:pt>
              </c:strCache>
            </c:strRef>
          </c:tx>
          <c:spPr>
            <a:ln w="19050" cap="rnd">
              <a:solidFill>
                <a:srgbClr val="4472C4">
                  <a:lumMod val="50000"/>
                </a:srgbClr>
              </a:solidFill>
              <a:round/>
            </a:ln>
            <a:effectLst/>
          </c:spPr>
          <c:marker>
            <c:symbol val="none"/>
          </c:marker>
          <c:cat>
            <c:numRef>
              <c:f>'Weekly Data'!$A$7:$A$6098</c:f>
              <c:numCache>
                <c:formatCode>m/d/yyyy</c:formatCode>
                <c:ptCount val="6092"/>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pt idx="4018">
                  <c:v>42736</c:v>
                </c:pt>
                <c:pt idx="4019">
                  <c:v>42737</c:v>
                </c:pt>
                <c:pt idx="4020">
                  <c:v>42738</c:v>
                </c:pt>
                <c:pt idx="4021">
                  <c:v>42739</c:v>
                </c:pt>
                <c:pt idx="4022">
                  <c:v>42740</c:v>
                </c:pt>
                <c:pt idx="4023">
                  <c:v>42741</c:v>
                </c:pt>
                <c:pt idx="4024">
                  <c:v>42742</c:v>
                </c:pt>
                <c:pt idx="4025">
                  <c:v>42743</c:v>
                </c:pt>
                <c:pt idx="4026">
                  <c:v>42744</c:v>
                </c:pt>
                <c:pt idx="4027">
                  <c:v>42745</c:v>
                </c:pt>
                <c:pt idx="4028">
                  <c:v>42746</c:v>
                </c:pt>
                <c:pt idx="4029">
                  <c:v>42747</c:v>
                </c:pt>
                <c:pt idx="4030">
                  <c:v>42748</c:v>
                </c:pt>
                <c:pt idx="4031">
                  <c:v>42749</c:v>
                </c:pt>
                <c:pt idx="4032">
                  <c:v>42750</c:v>
                </c:pt>
                <c:pt idx="4033">
                  <c:v>42751</c:v>
                </c:pt>
                <c:pt idx="4034">
                  <c:v>42752</c:v>
                </c:pt>
                <c:pt idx="4035">
                  <c:v>42753</c:v>
                </c:pt>
                <c:pt idx="4036">
                  <c:v>42754</c:v>
                </c:pt>
                <c:pt idx="4037">
                  <c:v>42755</c:v>
                </c:pt>
                <c:pt idx="4038">
                  <c:v>42756</c:v>
                </c:pt>
                <c:pt idx="4039">
                  <c:v>42757</c:v>
                </c:pt>
                <c:pt idx="4040">
                  <c:v>42758</c:v>
                </c:pt>
                <c:pt idx="4041">
                  <c:v>42759</c:v>
                </c:pt>
                <c:pt idx="4042">
                  <c:v>42760</c:v>
                </c:pt>
                <c:pt idx="4043">
                  <c:v>42761</c:v>
                </c:pt>
                <c:pt idx="4044">
                  <c:v>42762</c:v>
                </c:pt>
                <c:pt idx="4045">
                  <c:v>42763</c:v>
                </c:pt>
                <c:pt idx="4046">
                  <c:v>42764</c:v>
                </c:pt>
                <c:pt idx="4047">
                  <c:v>42765</c:v>
                </c:pt>
                <c:pt idx="4048">
                  <c:v>42766</c:v>
                </c:pt>
                <c:pt idx="4049">
                  <c:v>42767</c:v>
                </c:pt>
                <c:pt idx="4050">
                  <c:v>42768</c:v>
                </c:pt>
                <c:pt idx="4051">
                  <c:v>42769</c:v>
                </c:pt>
                <c:pt idx="4052">
                  <c:v>42770</c:v>
                </c:pt>
                <c:pt idx="4053">
                  <c:v>42771</c:v>
                </c:pt>
                <c:pt idx="4054">
                  <c:v>42772</c:v>
                </c:pt>
                <c:pt idx="4055">
                  <c:v>42773</c:v>
                </c:pt>
                <c:pt idx="4056">
                  <c:v>42774</c:v>
                </c:pt>
                <c:pt idx="4057">
                  <c:v>42775</c:v>
                </c:pt>
                <c:pt idx="4058">
                  <c:v>42776</c:v>
                </c:pt>
                <c:pt idx="4059">
                  <c:v>42777</c:v>
                </c:pt>
                <c:pt idx="4060">
                  <c:v>42778</c:v>
                </c:pt>
                <c:pt idx="4061">
                  <c:v>42779</c:v>
                </c:pt>
                <c:pt idx="4062">
                  <c:v>42780</c:v>
                </c:pt>
                <c:pt idx="4063">
                  <c:v>42781</c:v>
                </c:pt>
                <c:pt idx="4064">
                  <c:v>42782</c:v>
                </c:pt>
                <c:pt idx="4065">
                  <c:v>42783</c:v>
                </c:pt>
                <c:pt idx="4066">
                  <c:v>42784</c:v>
                </c:pt>
                <c:pt idx="4067">
                  <c:v>42785</c:v>
                </c:pt>
                <c:pt idx="4068">
                  <c:v>42786</c:v>
                </c:pt>
                <c:pt idx="4069">
                  <c:v>42787</c:v>
                </c:pt>
                <c:pt idx="4070">
                  <c:v>42788</c:v>
                </c:pt>
                <c:pt idx="4071">
                  <c:v>42789</c:v>
                </c:pt>
                <c:pt idx="4072">
                  <c:v>42790</c:v>
                </c:pt>
                <c:pt idx="4073">
                  <c:v>42791</c:v>
                </c:pt>
                <c:pt idx="4074">
                  <c:v>42792</c:v>
                </c:pt>
                <c:pt idx="4075">
                  <c:v>42793</c:v>
                </c:pt>
                <c:pt idx="4076">
                  <c:v>42794</c:v>
                </c:pt>
                <c:pt idx="4077">
                  <c:v>42795</c:v>
                </c:pt>
                <c:pt idx="4078">
                  <c:v>42796</c:v>
                </c:pt>
                <c:pt idx="4079">
                  <c:v>42797</c:v>
                </c:pt>
                <c:pt idx="4080">
                  <c:v>42798</c:v>
                </c:pt>
                <c:pt idx="4081">
                  <c:v>42799</c:v>
                </c:pt>
                <c:pt idx="4082">
                  <c:v>42800</c:v>
                </c:pt>
                <c:pt idx="4083">
                  <c:v>42801</c:v>
                </c:pt>
                <c:pt idx="4084">
                  <c:v>42802</c:v>
                </c:pt>
                <c:pt idx="4085">
                  <c:v>42803</c:v>
                </c:pt>
                <c:pt idx="4086">
                  <c:v>42804</c:v>
                </c:pt>
                <c:pt idx="4087">
                  <c:v>42805</c:v>
                </c:pt>
                <c:pt idx="4088">
                  <c:v>42806</c:v>
                </c:pt>
                <c:pt idx="4089">
                  <c:v>42807</c:v>
                </c:pt>
                <c:pt idx="4090">
                  <c:v>42808</c:v>
                </c:pt>
                <c:pt idx="4091">
                  <c:v>42809</c:v>
                </c:pt>
                <c:pt idx="4092">
                  <c:v>42810</c:v>
                </c:pt>
                <c:pt idx="4093">
                  <c:v>42811</c:v>
                </c:pt>
                <c:pt idx="4094">
                  <c:v>42812</c:v>
                </c:pt>
                <c:pt idx="4095">
                  <c:v>42813</c:v>
                </c:pt>
                <c:pt idx="4096">
                  <c:v>42814</c:v>
                </c:pt>
                <c:pt idx="4097">
                  <c:v>42815</c:v>
                </c:pt>
                <c:pt idx="4098">
                  <c:v>42816</c:v>
                </c:pt>
                <c:pt idx="4099">
                  <c:v>42817</c:v>
                </c:pt>
                <c:pt idx="4100">
                  <c:v>42818</c:v>
                </c:pt>
                <c:pt idx="4101">
                  <c:v>42819</c:v>
                </c:pt>
                <c:pt idx="4102">
                  <c:v>42820</c:v>
                </c:pt>
                <c:pt idx="4103">
                  <c:v>42821</c:v>
                </c:pt>
                <c:pt idx="4104">
                  <c:v>42822</c:v>
                </c:pt>
                <c:pt idx="4105">
                  <c:v>42823</c:v>
                </c:pt>
                <c:pt idx="4106">
                  <c:v>42824</c:v>
                </c:pt>
                <c:pt idx="4107">
                  <c:v>42825</c:v>
                </c:pt>
                <c:pt idx="4108">
                  <c:v>42826</c:v>
                </c:pt>
                <c:pt idx="4109">
                  <c:v>42827</c:v>
                </c:pt>
                <c:pt idx="4110">
                  <c:v>42828</c:v>
                </c:pt>
                <c:pt idx="4111">
                  <c:v>42829</c:v>
                </c:pt>
                <c:pt idx="4112">
                  <c:v>42830</c:v>
                </c:pt>
                <c:pt idx="4113">
                  <c:v>42831</c:v>
                </c:pt>
                <c:pt idx="4114">
                  <c:v>42832</c:v>
                </c:pt>
                <c:pt idx="4115">
                  <c:v>42833</c:v>
                </c:pt>
                <c:pt idx="4116">
                  <c:v>42834</c:v>
                </c:pt>
                <c:pt idx="4117">
                  <c:v>42835</c:v>
                </c:pt>
                <c:pt idx="4118">
                  <c:v>42836</c:v>
                </c:pt>
                <c:pt idx="4119">
                  <c:v>42837</c:v>
                </c:pt>
                <c:pt idx="4120">
                  <c:v>42838</c:v>
                </c:pt>
                <c:pt idx="4121">
                  <c:v>42839</c:v>
                </c:pt>
                <c:pt idx="4122">
                  <c:v>42840</c:v>
                </c:pt>
                <c:pt idx="4123">
                  <c:v>42841</c:v>
                </c:pt>
                <c:pt idx="4124">
                  <c:v>42842</c:v>
                </c:pt>
                <c:pt idx="4125">
                  <c:v>42843</c:v>
                </c:pt>
                <c:pt idx="4126">
                  <c:v>42844</c:v>
                </c:pt>
                <c:pt idx="4127">
                  <c:v>42845</c:v>
                </c:pt>
                <c:pt idx="4128">
                  <c:v>42846</c:v>
                </c:pt>
                <c:pt idx="4129">
                  <c:v>42847</c:v>
                </c:pt>
                <c:pt idx="4130">
                  <c:v>42848</c:v>
                </c:pt>
                <c:pt idx="4131">
                  <c:v>42849</c:v>
                </c:pt>
                <c:pt idx="4132">
                  <c:v>42850</c:v>
                </c:pt>
                <c:pt idx="4133">
                  <c:v>42851</c:v>
                </c:pt>
                <c:pt idx="4134">
                  <c:v>42852</c:v>
                </c:pt>
                <c:pt idx="4135">
                  <c:v>42853</c:v>
                </c:pt>
                <c:pt idx="4136">
                  <c:v>42854</c:v>
                </c:pt>
                <c:pt idx="4137">
                  <c:v>42855</c:v>
                </c:pt>
                <c:pt idx="4138">
                  <c:v>42856</c:v>
                </c:pt>
                <c:pt idx="4139">
                  <c:v>42857</c:v>
                </c:pt>
                <c:pt idx="4140">
                  <c:v>42858</c:v>
                </c:pt>
                <c:pt idx="4141">
                  <c:v>42859</c:v>
                </c:pt>
                <c:pt idx="4142">
                  <c:v>42860</c:v>
                </c:pt>
                <c:pt idx="4143">
                  <c:v>42861</c:v>
                </c:pt>
                <c:pt idx="4144">
                  <c:v>42862</c:v>
                </c:pt>
                <c:pt idx="4145">
                  <c:v>42863</c:v>
                </c:pt>
                <c:pt idx="4146">
                  <c:v>42864</c:v>
                </c:pt>
                <c:pt idx="4147">
                  <c:v>42865</c:v>
                </c:pt>
                <c:pt idx="4148">
                  <c:v>42866</c:v>
                </c:pt>
                <c:pt idx="4149">
                  <c:v>42867</c:v>
                </c:pt>
                <c:pt idx="4150">
                  <c:v>42868</c:v>
                </c:pt>
                <c:pt idx="4151">
                  <c:v>42869</c:v>
                </c:pt>
                <c:pt idx="4152">
                  <c:v>42870</c:v>
                </c:pt>
                <c:pt idx="4153">
                  <c:v>42871</c:v>
                </c:pt>
                <c:pt idx="4154">
                  <c:v>42872</c:v>
                </c:pt>
                <c:pt idx="4155">
                  <c:v>42873</c:v>
                </c:pt>
                <c:pt idx="4156">
                  <c:v>42874</c:v>
                </c:pt>
                <c:pt idx="4157">
                  <c:v>42875</c:v>
                </c:pt>
                <c:pt idx="4158">
                  <c:v>42876</c:v>
                </c:pt>
                <c:pt idx="4159">
                  <c:v>42877</c:v>
                </c:pt>
                <c:pt idx="4160">
                  <c:v>42878</c:v>
                </c:pt>
                <c:pt idx="4161">
                  <c:v>42879</c:v>
                </c:pt>
                <c:pt idx="4162">
                  <c:v>42880</c:v>
                </c:pt>
                <c:pt idx="4163">
                  <c:v>42881</c:v>
                </c:pt>
                <c:pt idx="4164">
                  <c:v>42882</c:v>
                </c:pt>
                <c:pt idx="4165">
                  <c:v>42883</c:v>
                </c:pt>
                <c:pt idx="4166">
                  <c:v>42884</c:v>
                </c:pt>
                <c:pt idx="4167">
                  <c:v>42885</c:v>
                </c:pt>
                <c:pt idx="4168">
                  <c:v>42886</c:v>
                </c:pt>
                <c:pt idx="4169">
                  <c:v>42887</c:v>
                </c:pt>
                <c:pt idx="4170">
                  <c:v>42888</c:v>
                </c:pt>
                <c:pt idx="4171">
                  <c:v>42889</c:v>
                </c:pt>
                <c:pt idx="4172">
                  <c:v>42890</c:v>
                </c:pt>
                <c:pt idx="4173">
                  <c:v>42891</c:v>
                </c:pt>
                <c:pt idx="4174">
                  <c:v>42892</c:v>
                </c:pt>
                <c:pt idx="4175">
                  <c:v>42893</c:v>
                </c:pt>
                <c:pt idx="4176">
                  <c:v>42894</c:v>
                </c:pt>
                <c:pt idx="4177">
                  <c:v>42895</c:v>
                </c:pt>
                <c:pt idx="4178">
                  <c:v>42896</c:v>
                </c:pt>
                <c:pt idx="4179">
                  <c:v>42897</c:v>
                </c:pt>
                <c:pt idx="4180">
                  <c:v>42898</c:v>
                </c:pt>
                <c:pt idx="4181">
                  <c:v>42899</c:v>
                </c:pt>
                <c:pt idx="4182">
                  <c:v>42900</c:v>
                </c:pt>
                <c:pt idx="4183">
                  <c:v>42901</c:v>
                </c:pt>
                <c:pt idx="4184">
                  <c:v>42902</c:v>
                </c:pt>
                <c:pt idx="4185">
                  <c:v>42903</c:v>
                </c:pt>
                <c:pt idx="4186">
                  <c:v>42904</c:v>
                </c:pt>
                <c:pt idx="4187">
                  <c:v>42905</c:v>
                </c:pt>
                <c:pt idx="4188">
                  <c:v>42906</c:v>
                </c:pt>
                <c:pt idx="4189">
                  <c:v>42907</c:v>
                </c:pt>
                <c:pt idx="4190">
                  <c:v>42908</c:v>
                </c:pt>
                <c:pt idx="4191">
                  <c:v>42909</c:v>
                </c:pt>
                <c:pt idx="4192">
                  <c:v>42910</c:v>
                </c:pt>
                <c:pt idx="4193">
                  <c:v>42911</c:v>
                </c:pt>
                <c:pt idx="4194">
                  <c:v>42912</c:v>
                </c:pt>
                <c:pt idx="4195">
                  <c:v>42913</c:v>
                </c:pt>
                <c:pt idx="4196">
                  <c:v>42914</c:v>
                </c:pt>
                <c:pt idx="4197">
                  <c:v>42915</c:v>
                </c:pt>
                <c:pt idx="4198">
                  <c:v>42916</c:v>
                </c:pt>
                <c:pt idx="4199">
                  <c:v>42917</c:v>
                </c:pt>
                <c:pt idx="4200">
                  <c:v>42918</c:v>
                </c:pt>
                <c:pt idx="4201">
                  <c:v>42919</c:v>
                </c:pt>
                <c:pt idx="4202">
                  <c:v>42920</c:v>
                </c:pt>
                <c:pt idx="4203">
                  <c:v>42921</c:v>
                </c:pt>
                <c:pt idx="4204">
                  <c:v>42922</c:v>
                </c:pt>
                <c:pt idx="4205">
                  <c:v>42923</c:v>
                </c:pt>
                <c:pt idx="4206">
                  <c:v>42924</c:v>
                </c:pt>
                <c:pt idx="4207">
                  <c:v>42925</c:v>
                </c:pt>
                <c:pt idx="4208">
                  <c:v>42926</c:v>
                </c:pt>
                <c:pt idx="4209">
                  <c:v>42927</c:v>
                </c:pt>
                <c:pt idx="4210">
                  <c:v>42928</c:v>
                </c:pt>
                <c:pt idx="4211">
                  <c:v>42929</c:v>
                </c:pt>
                <c:pt idx="4212">
                  <c:v>42930</c:v>
                </c:pt>
                <c:pt idx="4213">
                  <c:v>42931</c:v>
                </c:pt>
                <c:pt idx="4214">
                  <c:v>42932</c:v>
                </c:pt>
                <c:pt idx="4215">
                  <c:v>42933</c:v>
                </c:pt>
                <c:pt idx="4216">
                  <c:v>42934</c:v>
                </c:pt>
                <c:pt idx="4217">
                  <c:v>42935</c:v>
                </c:pt>
                <c:pt idx="4218">
                  <c:v>42936</c:v>
                </c:pt>
                <c:pt idx="4219">
                  <c:v>42937</c:v>
                </c:pt>
                <c:pt idx="4220">
                  <c:v>42938</c:v>
                </c:pt>
                <c:pt idx="4221">
                  <c:v>42939</c:v>
                </c:pt>
                <c:pt idx="4222">
                  <c:v>42940</c:v>
                </c:pt>
                <c:pt idx="4223">
                  <c:v>42941</c:v>
                </c:pt>
                <c:pt idx="4224">
                  <c:v>42942</c:v>
                </c:pt>
                <c:pt idx="4225">
                  <c:v>42943</c:v>
                </c:pt>
                <c:pt idx="4226">
                  <c:v>42944</c:v>
                </c:pt>
                <c:pt idx="4227">
                  <c:v>42945</c:v>
                </c:pt>
                <c:pt idx="4228">
                  <c:v>42946</c:v>
                </c:pt>
                <c:pt idx="4229">
                  <c:v>42947</c:v>
                </c:pt>
                <c:pt idx="4230">
                  <c:v>42948</c:v>
                </c:pt>
                <c:pt idx="4231">
                  <c:v>42949</c:v>
                </c:pt>
                <c:pt idx="4232">
                  <c:v>42950</c:v>
                </c:pt>
                <c:pt idx="4233">
                  <c:v>42951</c:v>
                </c:pt>
                <c:pt idx="4234">
                  <c:v>42952</c:v>
                </c:pt>
                <c:pt idx="4235">
                  <c:v>42953</c:v>
                </c:pt>
                <c:pt idx="4236">
                  <c:v>42954</c:v>
                </c:pt>
                <c:pt idx="4237">
                  <c:v>42955</c:v>
                </c:pt>
                <c:pt idx="4238">
                  <c:v>42956</c:v>
                </c:pt>
                <c:pt idx="4239">
                  <c:v>42957</c:v>
                </c:pt>
                <c:pt idx="4240">
                  <c:v>42958</c:v>
                </c:pt>
                <c:pt idx="4241">
                  <c:v>42959</c:v>
                </c:pt>
                <c:pt idx="4242">
                  <c:v>42960</c:v>
                </c:pt>
                <c:pt idx="4243">
                  <c:v>42961</c:v>
                </c:pt>
                <c:pt idx="4244">
                  <c:v>42962</c:v>
                </c:pt>
                <c:pt idx="4245">
                  <c:v>42963</c:v>
                </c:pt>
                <c:pt idx="4246">
                  <c:v>42964</c:v>
                </c:pt>
                <c:pt idx="4247">
                  <c:v>42965</c:v>
                </c:pt>
                <c:pt idx="4248">
                  <c:v>42966</c:v>
                </c:pt>
                <c:pt idx="4249">
                  <c:v>42967</c:v>
                </c:pt>
                <c:pt idx="4250">
                  <c:v>42968</c:v>
                </c:pt>
                <c:pt idx="4251">
                  <c:v>42969</c:v>
                </c:pt>
                <c:pt idx="4252">
                  <c:v>42970</c:v>
                </c:pt>
                <c:pt idx="4253">
                  <c:v>42971</c:v>
                </c:pt>
                <c:pt idx="4254">
                  <c:v>42972</c:v>
                </c:pt>
                <c:pt idx="4255">
                  <c:v>42973</c:v>
                </c:pt>
                <c:pt idx="4256">
                  <c:v>42974</c:v>
                </c:pt>
                <c:pt idx="4257">
                  <c:v>42975</c:v>
                </c:pt>
                <c:pt idx="4258">
                  <c:v>42976</c:v>
                </c:pt>
                <c:pt idx="4259">
                  <c:v>42977</c:v>
                </c:pt>
                <c:pt idx="4260">
                  <c:v>42978</c:v>
                </c:pt>
                <c:pt idx="4261">
                  <c:v>42979</c:v>
                </c:pt>
                <c:pt idx="4262">
                  <c:v>42980</c:v>
                </c:pt>
                <c:pt idx="4263">
                  <c:v>42981</c:v>
                </c:pt>
                <c:pt idx="4264">
                  <c:v>42982</c:v>
                </c:pt>
                <c:pt idx="4265">
                  <c:v>42983</c:v>
                </c:pt>
                <c:pt idx="4266">
                  <c:v>42984</c:v>
                </c:pt>
                <c:pt idx="4267">
                  <c:v>42985</c:v>
                </c:pt>
                <c:pt idx="4268">
                  <c:v>42986</c:v>
                </c:pt>
                <c:pt idx="4269">
                  <c:v>42987</c:v>
                </c:pt>
                <c:pt idx="4270">
                  <c:v>42988</c:v>
                </c:pt>
                <c:pt idx="4271">
                  <c:v>42989</c:v>
                </c:pt>
                <c:pt idx="4272">
                  <c:v>42990</c:v>
                </c:pt>
                <c:pt idx="4273">
                  <c:v>42991</c:v>
                </c:pt>
                <c:pt idx="4274">
                  <c:v>42992</c:v>
                </c:pt>
                <c:pt idx="4275">
                  <c:v>42993</c:v>
                </c:pt>
                <c:pt idx="4276">
                  <c:v>42994</c:v>
                </c:pt>
                <c:pt idx="4277">
                  <c:v>42995</c:v>
                </c:pt>
                <c:pt idx="4278">
                  <c:v>42996</c:v>
                </c:pt>
                <c:pt idx="4279">
                  <c:v>42997</c:v>
                </c:pt>
                <c:pt idx="4280">
                  <c:v>42998</c:v>
                </c:pt>
                <c:pt idx="4281">
                  <c:v>42999</c:v>
                </c:pt>
                <c:pt idx="4282">
                  <c:v>43000</c:v>
                </c:pt>
                <c:pt idx="4283">
                  <c:v>43001</c:v>
                </c:pt>
                <c:pt idx="4284">
                  <c:v>43002</c:v>
                </c:pt>
                <c:pt idx="4285">
                  <c:v>43003</c:v>
                </c:pt>
                <c:pt idx="4286">
                  <c:v>43004</c:v>
                </c:pt>
                <c:pt idx="4287">
                  <c:v>43005</c:v>
                </c:pt>
                <c:pt idx="4288">
                  <c:v>43006</c:v>
                </c:pt>
                <c:pt idx="4289">
                  <c:v>43007</c:v>
                </c:pt>
                <c:pt idx="4290">
                  <c:v>43008</c:v>
                </c:pt>
                <c:pt idx="4291">
                  <c:v>43009</c:v>
                </c:pt>
                <c:pt idx="4292">
                  <c:v>43010</c:v>
                </c:pt>
                <c:pt idx="4293">
                  <c:v>43011</c:v>
                </c:pt>
                <c:pt idx="4294">
                  <c:v>43012</c:v>
                </c:pt>
                <c:pt idx="4295">
                  <c:v>43013</c:v>
                </c:pt>
                <c:pt idx="4296">
                  <c:v>43014</c:v>
                </c:pt>
                <c:pt idx="4297">
                  <c:v>43015</c:v>
                </c:pt>
                <c:pt idx="4298">
                  <c:v>43016</c:v>
                </c:pt>
                <c:pt idx="4299">
                  <c:v>43017</c:v>
                </c:pt>
                <c:pt idx="4300">
                  <c:v>43018</c:v>
                </c:pt>
                <c:pt idx="4301">
                  <c:v>43019</c:v>
                </c:pt>
                <c:pt idx="4302">
                  <c:v>43020</c:v>
                </c:pt>
                <c:pt idx="4303">
                  <c:v>43021</c:v>
                </c:pt>
                <c:pt idx="4304">
                  <c:v>43022</c:v>
                </c:pt>
                <c:pt idx="4305">
                  <c:v>43023</c:v>
                </c:pt>
                <c:pt idx="4306">
                  <c:v>43024</c:v>
                </c:pt>
                <c:pt idx="4307">
                  <c:v>43025</c:v>
                </c:pt>
                <c:pt idx="4308">
                  <c:v>43026</c:v>
                </c:pt>
                <c:pt idx="4309">
                  <c:v>43027</c:v>
                </c:pt>
                <c:pt idx="4310">
                  <c:v>43028</c:v>
                </c:pt>
                <c:pt idx="4311">
                  <c:v>43029</c:v>
                </c:pt>
                <c:pt idx="4312">
                  <c:v>43030</c:v>
                </c:pt>
                <c:pt idx="4313">
                  <c:v>43031</c:v>
                </c:pt>
                <c:pt idx="4314">
                  <c:v>43032</c:v>
                </c:pt>
                <c:pt idx="4315">
                  <c:v>43033</c:v>
                </c:pt>
                <c:pt idx="4316">
                  <c:v>43034</c:v>
                </c:pt>
                <c:pt idx="4317">
                  <c:v>43035</c:v>
                </c:pt>
                <c:pt idx="4318">
                  <c:v>43036</c:v>
                </c:pt>
                <c:pt idx="4319">
                  <c:v>43037</c:v>
                </c:pt>
                <c:pt idx="4320">
                  <c:v>43038</c:v>
                </c:pt>
                <c:pt idx="4321">
                  <c:v>43039</c:v>
                </c:pt>
                <c:pt idx="4322">
                  <c:v>43040</c:v>
                </c:pt>
                <c:pt idx="4323">
                  <c:v>43041</c:v>
                </c:pt>
                <c:pt idx="4324">
                  <c:v>43042</c:v>
                </c:pt>
                <c:pt idx="4325">
                  <c:v>43043</c:v>
                </c:pt>
                <c:pt idx="4326">
                  <c:v>43044</c:v>
                </c:pt>
                <c:pt idx="4327">
                  <c:v>43045</c:v>
                </c:pt>
                <c:pt idx="4328">
                  <c:v>43046</c:v>
                </c:pt>
                <c:pt idx="4329">
                  <c:v>43047</c:v>
                </c:pt>
                <c:pt idx="4330">
                  <c:v>43048</c:v>
                </c:pt>
                <c:pt idx="4331">
                  <c:v>43049</c:v>
                </c:pt>
                <c:pt idx="4332">
                  <c:v>43050</c:v>
                </c:pt>
                <c:pt idx="4333">
                  <c:v>43051</c:v>
                </c:pt>
                <c:pt idx="4334">
                  <c:v>43052</c:v>
                </c:pt>
                <c:pt idx="4335">
                  <c:v>43053</c:v>
                </c:pt>
                <c:pt idx="4336">
                  <c:v>43054</c:v>
                </c:pt>
                <c:pt idx="4337">
                  <c:v>43055</c:v>
                </c:pt>
                <c:pt idx="4338">
                  <c:v>43056</c:v>
                </c:pt>
                <c:pt idx="4339">
                  <c:v>43057</c:v>
                </c:pt>
                <c:pt idx="4340">
                  <c:v>43058</c:v>
                </c:pt>
                <c:pt idx="4341">
                  <c:v>43059</c:v>
                </c:pt>
                <c:pt idx="4342">
                  <c:v>43060</c:v>
                </c:pt>
                <c:pt idx="4343">
                  <c:v>43061</c:v>
                </c:pt>
                <c:pt idx="4344">
                  <c:v>43062</c:v>
                </c:pt>
                <c:pt idx="4345">
                  <c:v>43063</c:v>
                </c:pt>
                <c:pt idx="4346">
                  <c:v>43064</c:v>
                </c:pt>
                <c:pt idx="4347">
                  <c:v>43065</c:v>
                </c:pt>
                <c:pt idx="4348">
                  <c:v>43066</c:v>
                </c:pt>
                <c:pt idx="4349">
                  <c:v>43067</c:v>
                </c:pt>
                <c:pt idx="4350">
                  <c:v>43068</c:v>
                </c:pt>
                <c:pt idx="4351">
                  <c:v>43069</c:v>
                </c:pt>
                <c:pt idx="4352">
                  <c:v>43070</c:v>
                </c:pt>
                <c:pt idx="4353">
                  <c:v>43071</c:v>
                </c:pt>
                <c:pt idx="4354">
                  <c:v>43072</c:v>
                </c:pt>
                <c:pt idx="4355">
                  <c:v>43073</c:v>
                </c:pt>
                <c:pt idx="4356">
                  <c:v>43074</c:v>
                </c:pt>
                <c:pt idx="4357">
                  <c:v>43075</c:v>
                </c:pt>
                <c:pt idx="4358">
                  <c:v>43076</c:v>
                </c:pt>
                <c:pt idx="4359">
                  <c:v>43077</c:v>
                </c:pt>
                <c:pt idx="4360">
                  <c:v>43078</c:v>
                </c:pt>
                <c:pt idx="4361">
                  <c:v>43079</c:v>
                </c:pt>
                <c:pt idx="4362">
                  <c:v>43080</c:v>
                </c:pt>
                <c:pt idx="4363">
                  <c:v>43081</c:v>
                </c:pt>
                <c:pt idx="4364">
                  <c:v>43082</c:v>
                </c:pt>
                <c:pt idx="4365">
                  <c:v>43083</c:v>
                </c:pt>
                <c:pt idx="4366">
                  <c:v>43084</c:v>
                </c:pt>
                <c:pt idx="4367">
                  <c:v>43085</c:v>
                </c:pt>
                <c:pt idx="4368">
                  <c:v>43086</c:v>
                </c:pt>
                <c:pt idx="4369">
                  <c:v>43087</c:v>
                </c:pt>
                <c:pt idx="4370">
                  <c:v>43088</c:v>
                </c:pt>
                <c:pt idx="4371">
                  <c:v>43089</c:v>
                </c:pt>
                <c:pt idx="4372">
                  <c:v>43090</c:v>
                </c:pt>
                <c:pt idx="4373">
                  <c:v>43091</c:v>
                </c:pt>
                <c:pt idx="4374">
                  <c:v>43092</c:v>
                </c:pt>
                <c:pt idx="4375">
                  <c:v>43093</c:v>
                </c:pt>
                <c:pt idx="4376">
                  <c:v>43094</c:v>
                </c:pt>
                <c:pt idx="4377">
                  <c:v>43095</c:v>
                </c:pt>
                <c:pt idx="4378">
                  <c:v>43096</c:v>
                </c:pt>
                <c:pt idx="4379">
                  <c:v>43097</c:v>
                </c:pt>
                <c:pt idx="4380">
                  <c:v>43098</c:v>
                </c:pt>
                <c:pt idx="4381">
                  <c:v>43099</c:v>
                </c:pt>
                <c:pt idx="4382">
                  <c:v>43100</c:v>
                </c:pt>
                <c:pt idx="4383">
                  <c:v>43101</c:v>
                </c:pt>
                <c:pt idx="4384">
                  <c:v>43102</c:v>
                </c:pt>
                <c:pt idx="4385">
                  <c:v>43103</c:v>
                </c:pt>
                <c:pt idx="4386">
                  <c:v>43104</c:v>
                </c:pt>
                <c:pt idx="4387">
                  <c:v>43105</c:v>
                </c:pt>
                <c:pt idx="4388">
                  <c:v>43106</c:v>
                </c:pt>
                <c:pt idx="4389">
                  <c:v>43107</c:v>
                </c:pt>
                <c:pt idx="4390">
                  <c:v>43108</c:v>
                </c:pt>
                <c:pt idx="4391">
                  <c:v>43109</c:v>
                </c:pt>
                <c:pt idx="4392">
                  <c:v>43110</c:v>
                </c:pt>
                <c:pt idx="4393">
                  <c:v>43111</c:v>
                </c:pt>
                <c:pt idx="4394">
                  <c:v>43112</c:v>
                </c:pt>
                <c:pt idx="4395">
                  <c:v>43113</c:v>
                </c:pt>
                <c:pt idx="4396">
                  <c:v>43114</c:v>
                </c:pt>
                <c:pt idx="4397">
                  <c:v>43115</c:v>
                </c:pt>
                <c:pt idx="4398">
                  <c:v>43116</c:v>
                </c:pt>
                <c:pt idx="4399">
                  <c:v>43117</c:v>
                </c:pt>
                <c:pt idx="4400">
                  <c:v>43118</c:v>
                </c:pt>
                <c:pt idx="4401">
                  <c:v>43119</c:v>
                </c:pt>
                <c:pt idx="4402">
                  <c:v>43120</c:v>
                </c:pt>
                <c:pt idx="4403">
                  <c:v>43121</c:v>
                </c:pt>
                <c:pt idx="4404">
                  <c:v>43122</c:v>
                </c:pt>
                <c:pt idx="4405">
                  <c:v>43123</c:v>
                </c:pt>
                <c:pt idx="4406">
                  <c:v>43124</c:v>
                </c:pt>
                <c:pt idx="4407">
                  <c:v>43125</c:v>
                </c:pt>
                <c:pt idx="4408">
                  <c:v>43126</c:v>
                </c:pt>
                <c:pt idx="4409">
                  <c:v>43127</c:v>
                </c:pt>
                <c:pt idx="4410">
                  <c:v>43128</c:v>
                </c:pt>
                <c:pt idx="4411">
                  <c:v>43129</c:v>
                </c:pt>
                <c:pt idx="4412">
                  <c:v>43130</c:v>
                </c:pt>
                <c:pt idx="4413">
                  <c:v>43131</c:v>
                </c:pt>
                <c:pt idx="4414">
                  <c:v>43132</c:v>
                </c:pt>
                <c:pt idx="4415">
                  <c:v>43133</c:v>
                </c:pt>
                <c:pt idx="4416">
                  <c:v>43134</c:v>
                </c:pt>
                <c:pt idx="4417">
                  <c:v>43135</c:v>
                </c:pt>
                <c:pt idx="4418">
                  <c:v>43136</c:v>
                </c:pt>
                <c:pt idx="4419">
                  <c:v>43137</c:v>
                </c:pt>
                <c:pt idx="4420">
                  <c:v>43138</c:v>
                </c:pt>
                <c:pt idx="4421">
                  <c:v>43139</c:v>
                </c:pt>
                <c:pt idx="4422">
                  <c:v>43140</c:v>
                </c:pt>
                <c:pt idx="4423">
                  <c:v>43141</c:v>
                </c:pt>
                <c:pt idx="4424">
                  <c:v>43142</c:v>
                </c:pt>
                <c:pt idx="4425">
                  <c:v>43143</c:v>
                </c:pt>
                <c:pt idx="4426">
                  <c:v>43144</c:v>
                </c:pt>
                <c:pt idx="4427">
                  <c:v>43145</c:v>
                </c:pt>
                <c:pt idx="4428">
                  <c:v>43146</c:v>
                </c:pt>
                <c:pt idx="4429">
                  <c:v>43147</c:v>
                </c:pt>
                <c:pt idx="4430">
                  <c:v>43148</c:v>
                </c:pt>
                <c:pt idx="4431">
                  <c:v>43149</c:v>
                </c:pt>
                <c:pt idx="4432">
                  <c:v>43150</c:v>
                </c:pt>
                <c:pt idx="4433">
                  <c:v>43151</c:v>
                </c:pt>
                <c:pt idx="4434">
                  <c:v>43152</c:v>
                </c:pt>
                <c:pt idx="4435">
                  <c:v>43153</c:v>
                </c:pt>
                <c:pt idx="4436">
                  <c:v>43154</c:v>
                </c:pt>
                <c:pt idx="4437">
                  <c:v>43155</c:v>
                </c:pt>
                <c:pt idx="4438">
                  <c:v>43156</c:v>
                </c:pt>
                <c:pt idx="4439">
                  <c:v>43157</c:v>
                </c:pt>
                <c:pt idx="4440">
                  <c:v>43158</c:v>
                </c:pt>
                <c:pt idx="4441">
                  <c:v>43159</c:v>
                </c:pt>
                <c:pt idx="4442">
                  <c:v>43160</c:v>
                </c:pt>
                <c:pt idx="4443">
                  <c:v>43161</c:v>
                </c:pt>
                <c:pt idx="4444">
                  <c:v>43162</c:v>
                </c:pt>
                <c:pt idx="4445">
                  <c:v>43163</c:v>
                </c:pt>
                <c:pt idx="4446">
                  <c:v>43164</c:v>
                </c:pt>
                <c:pt idx="4447">
                  <c:v>43165</c:v>
                </c:pt>
                <c:pt idx="4448">
                  <c:v>43166</c:v>
                </c:pt>
                <c:pt idx="4449">
                  <c:v>43167</c:v>
                </c:pt>
                <c:pt idx="4450">
                  <c:v>43168</c:v>
                </c:pt>
                <c:pt idx="4451">
                  <c:v>43169</c:v>
                </c:pt>
                <c:pt idx="4452">
                  <c:v>43170</c:v>
                </c:pt>
                <c:pt idx="4453">
                  <c:v>43171</c:v>
                </c:pt>
                <c:pt idx="4454">
                  <c:v>43172</c:v>
                </c:pt>
                <c:pt idx="4455">
                  <c:v>43173</c:v>
                </c:pt>
                <c:pt idx="4456">
                  <c:v>43174</c:v>
                </c:pt>
                <c:pt idx="4457">
                  <c:v>43175</c:v>
                </c:pt>
                <c:pt idx="4458">
                  <c:v>43176</c:v>
                </c:pt>
                <c:pt idx="4459">
                  <c:v>43177</c:v>
                </c:pt>
                <c:pt idx="4460">
                  <c:v>43178</c:v>
                </c:pt>
                <c:pt idx="4461">
                  <c:v>43179</c:v>
                </c:pt>
                <c:pt idx="4462">
                  <c:v>43180</c:v>
                </c:pt>
                <c:pt idx="4463">
                  <c:v>43181</c:v>
                </c:pt>
                <c:pt idx="4464">
                  <c:v>43182</c:v>
                </c:pt>
                <c:pt idx="4465">
                  <c:v>43183</c:v>
                </c:pt>
                <c:pt idx="4466">
                  <c:v>43184</c:v>
                </c:pt>
                <c:pt idx="4467">
                  <c:v>43185</c:v>
                </c:pt>
                <c:pt idx="4468">
                  <c:v>43186</c:v>
                </c:pt>
                <c:pt idx="4469">
                  <c:v>43187</c:v>
                </c:pt>
                <c:pt idx="4470">
                  <c:v>43188</c:v>
                </c:pt>
                <c:pt idx="4471">
                  <c:v>43189</c:v>
                </c:pt>
                <c:pt idx="4472">
                  <c:v>43190</c:v>
                </c:pt>
                <c:pt idx="4473">
                  <c:v>43191</c:v>
                </c:pt>
                <c:pt idx="4474">
                  <c:v>43192</c:v>
                </c:pt>
                <c:pt idx="4475">
                  <c:v>43193</c:v>
                </c:pt>
                <c:pt idx="4476">
                  <c:v>43194</c:v>
                </c:pt>
                <c:pt idx="4477">
                  <c:v>43195</c:v>
                </c:pt>
                <c:pt idx="4478">
                  <c:v>43196</c:v>
                </c:pt>
                <c:pt idx="4479">
                  <c:v>43197</c:v>
                </c:pt>
                <c:pt idx="4480">
                  <c:v>43198</c:v>
                </c:pt>
                <c:pt idx="4481">
                  <c:v>43199</c:v>
                </c:pt>
                <c:pt idx="4482">
                  <c:v>43200</c:v>
                </c:pt>
                <c:pt idx="4483">
                  <c:v>43201</c:v>
                </c:pt>
                <c:pt idx="4484">
                  <c:v>43202</c:v>
                </c:pt>
                <c:pt idx="4485">
                  <c:v>43203</c:v>
                </c:pt>
                <c:pt idx="4486">
                  <c:v>43204</c:v>
                </c:pt>
                <c:pt idx="4487">
                  <c:v>43205</c:v>
                </c:pt>
                <c:pt idx="4488">
                  <c:v>43206</c:v>
                </c:pt>
                <c:pt idx="4489">
                  <c:v>43207</c:v>
                </c:pt>
                <c:pt idx="4490">
                  <c:v>43208</c:v>
                </c:pt>
                <c:pt idx="4491">
                  <c:v>43209</c:v>
                </c:pt>
                <c:pt idx="4492">
                  <c:v>43210</c:v>
                </c:pt>
                <c:pt idx="4493">
                  <c:v>43211</c:v>
                </c:pt>
                <c:pt idx="4494">
                  <c:v>43212</c:v>
                </c:pt>
                <c:pt idx="4495">
                  <c:v>43213</c:v>
                </c:pt>
                <c:pt idx="4496">
                  <c:v>43214</c:v>
                </c:pt>
                <c:pt idx="4497">
                  <c:v>43215</c:v>
                </c:pt>
                <c:pt idx="4498">
                  <c:v>43216</c:v>
                </c:pt>
                <c:pt idx="4499">
                  <c:v>43217</c:v>
                </c:pt>
                <c:pt idx="4500">
                  <c:v>43218</c:v>
                </c:pt>
                <c:pt idx="4501">
                  <c:v>43219</c:v>
                </c:pt>
                <c:pt idx="4502">
                  <c:v>43220</c:v>
                </c:pt>
                <c:pt idx="4503">
                  <c:v>43221</c:v>
                </c:pt>
                <c:pt idx="4504">
                  <c:v>43222</c:v>
                </c:pt>
                <c:pt idx="4505">
                  <c:v>43223</c:v>
                </c:pt>
                <c:pt idx="4506">
                  <c:v>43224</c:v>
                </c:pt>
                <c:pt idx="4507">
                  <c:v>43225</c:v>
                </c:pt>
                <c:pt idx="4508">
                  <c:v>43226</c:v>
                </c:pt>
                <c:pt idx="4509">
                  <c:v>43227</c:v>
                </c:pt>
                <c:pt idx="4510">
                  <c:v>43228</c:v>
                </c:pt>
                <c:pt idx="4511">
                  <c:v>43229</c:v>
                </c:pt>
                <c:pt idx="4512">
                  <c:v>43230</c:v>
                </c:pt>
                <c:pt idx="4513">
                  <c:v>43231</c:v>
                </c:pt>
                <c:pt idx="4514">
                  <c:v>43232</c:v>
                </c:pt>
                <c:pt idx="4515">
                  <c:v>43233</c:v>
                </c:pt>
                <c:pt idx="4516">
                  <c:v>43234</c:v>
                </c:pt>
                <c:pt idx="4517">
                  <c:v>43235</c:v>
                </c:pt>
                <c:pt idx="4518">
                  <c:v>43236</c:v>
                </c:pt>
                <c:pt idx="4519">
                  <c:v>43237</c:v>
                </c:pt>
                <c:pt idx="4520">
                  <c:v>43238</c:v>
                </c:pt>
                <c:pt idx="4521">
                  <c:v>43239</c:v>
                </c:pt>
                <c:pt idx="4522">
                  <c:v>43240</c:v>
                </c:pt>
                <c:pt idx="4523">
                  <c:v>43241</c:v>
                </c:pt>
                <c:pt idx="4524">
                  <c:v>43242</c:v>
                </c:pt>
                <c:pt idx="4525">
                  <c:v>43243</c:v>
                </c:pt>
                <c:pt idx="4526">
                  <c:v>43244</c:v>
                </c:pt>
                <c:pt idx="4527">
                  <c:v>43245</c:v>
                </c:pt>
                <c:pt idx="4528">
                  <c:v>43246</c:v>
                </c:pt>
                <c:pt idx="4529">
                  <c:v>43247</c:v>
                </c:pt>
                <c:pt idx="4530">
                  <c:v>43248</c:v>
                </c:pt>
                <c:pt idx="4531">
                  <c:v>43249</c:v>
                </c:pt>
                <c:pt idx="4532">
                  <c:v>43250</c:v>
                </c:pt>
                <c:pt idx="4533">
                  <c:v>43251</c:v>
                </c:pt>
                <c:pt idx="4534">
                  <c:v>43252</c:v>
                </c:pt>
                <c:pt idx="4535">
                  <c:v>43253</c:v>
                </c:pt>
                <c:pt idx="4536">
                  <c:v>43254</c:v>
                </c:pt>
                <c:pt idx="4537">
                  <c:v>43255</c:v>
                </c:pt>
                <c:pt idx="4538">
                  <c:v>43256</c:v>
                </c:pt>
                <c:pt idx="4539">
                  <c:v>43257</c:v>
                </c:pt>
                <c:pt idx="4540">
                  <c:v>43258</c:v>
                </c:pt>
                <c:pt idx="4541">
                  <c:v>43259</c:v>
                </c:pt>
                <c:pt idx="4542">
                  <c:v>43260</c:v>
                </c:pt>
                <c:pt idx="4543">
                  <c:v>43261</c:v>
                </c:pt>
                <c:pt idx="4544">
                  <c:v>43262</c:v>
                </c:pt>
                <c:pt idx="4545">
                  <c:v>43263</c:v>
                </c:pt>
                <c:pt idx="4546">
                  <c:v>43264</c:v>
                </c:pt>
                <c:pt idx="4547">
                  <c:v>43265</c:v>
                </c:pt>
                <c:pt idx="4548">
                  <c:v>43266</c:v>
                </c:pt>
                <c:pt idx="4549">
                  <c:v>43267</c:v>
                </c:pt>
                <c:pt idx="4550">
                  <c:v>43268</c:v>
                </c:pt>
                <c:pt idx="4551">
                  <c:v>43269</c:v>
                </c:pt>
                <c:pt idx="4552">
                  <c:v>43270</c:v>
                </c:pt>
                <c:pt idx="4553">
                  <c:v>43271</c:v>
                </c:pt>
                <c:pt idx="4554">
                  <c:v>43272</c:v>
                </c:pt>
                <c:pt idx="4555">
                  <c:v>43273</c:v>
                </c:pt>
                <c:pt idx="4556">
                  <c:v>43274</c:v>
                </c:pt>
                <c:pt idx="4557">
                  <c:v>43275</c:v>
                </c:pt>
                <c:pt idx="4558">
                  <c:v>43276</c:v>
                </c:pt>
                <c:pt idx="4559">
                  <c:v>43277</c:v>
                </c:pt>
                <c:pt idx="4560">
                  <c:v>43278</c:v>
                </c:pt>
                <c:pt idx="4561">
                  <c:v>43279</c:v>
                </c:pt>
                <c:pt idx="4562">
                  <c:v>43280</c:v>
                </c:pt>
                <c:pt idx="4563">
                  <c:v>43281</c:v>
                </c:pt>
                <c:pt idx="4564">
                  <c:v>43282</c:v>
                </c:pt>
                <c:pt idx="4565">
                  <c:v>43283</c:v>
                </c:pt>
                <c:pt idx="4566">
                  <c:v>43284</c:v>
                </c:pt>
                <c:pt idx="4567">
                  <c:v>43285</c:v>
                </c:pt>
                <c:pt idx="4568">
                  <c:v>43286</c:v>
                </c:pt>
                <c:pt idx="4569">
                  <c:v>43287</c:v>
                </c:pt>
                <c:pt idx="4570">
                  <c:v>43288</c:v>
                </c:pt>
                <c:pt idx="4571">
                  <c:v>43289</c:v>
                </c:pt>
                <c:pt idx="4572">
                  <c:v>43290</c:v>
                </c:pt>
                <c:pt idx="4573">
                  <c:v>43291</c:v>
                </c:pt>
                <c:pt idx="4574">
                  <c:v>43292</c:v>
                </c:pt>
                <c:pt idx="4575">
                  <c:v>43293</c:v>
                </c:pt>
                <c:pt idx="4576">
                  <c:v>43294</c:v>
                </c:pt>
                <c:pt idx="4577">
                  <c:v>43295</c:v>
                </c:pt>
                <c:pt idx="4578">
                  <c:v>43296</c:v>
                </c:pt>
                <c:pt idx="4579">
                  <c:v>43297</c:v>
                </c:pt>
                <c:pt idx="4580">
                  <c:v>43298</c:v>
                </c:pt>
                <c:pt idx="4581">
                  <c:v>43299</c:v>
                </c:pt>
                <c:pt idx="4582">
                  <c:v>43300</c:v>
                </c:pt>
                <c:pt idx="4583">
                  <c:v>43301</c:v>
                </c:pt>
                <c:pt idx="4584">
                  <c:v>43302</c:v>
                </c:pt>
                <c:pt idx="4585">
                  <c:v>43303</c:v>
                </c:pt>
                <c:pt idx="4586">
                  <c:v>43304</c:v>
                </c:pt>
                <c:pt idx="4587">
                  <c:v>43305</c:v>
                </c:pt>
                <c:pt idx="4588">
                  <c:v>43306</c:v>
                </c:pt>
                <c:pt idx="4589">
                  <c:v>43307</c:v>
                </c:pt>
                <c:pt idx="4590">
                  <c:v>43308</c:v>
                </c:pt>
                <c:pt idx="4591">
                  <c:v>43309</c:v>
                </c:pt>
                <c:pt idx="4592">
                  <c:v>43310</c:v>
                </c:pt>
                <c:pt idx="4593">
                  <c:v>43311</c:v>
                </c:pt>
                <c:pt idx="4594">
                  <c:v>43312</c:v>
                </c:pt>
                <c:pt idx="4595">
                  <c:v>43313</c:v>
                </c:pt>
                <c:pt idx="4596">
                  <c:v>43314</c:v>
                </c:pt>
                <c:pt idx="4597">
                  <c:v>43315</c:v>
                </c:pt>
                <c:pt idx="4598">
                  <c:v>43316</c:v>
                </c:pt>
                <c:pt idx="4599">
                  <c:v>43317</c:v>
                </c:pt>
                <c:pt idx="4600">
                  <c:v>43318</c:v>
                </c:pt>
                <c:pt idx="4601">
                  <c:v>43319</c:v>
                </c:pt>
                <c:pt idx="4602">
                  <c:v>43320</c:v>
                </c:pt>
                <c:pt idx="4603">
                  <c:v>43321</c:v>
                </c:pt>
                <c:pt idx="4604">
                  <c:v>43322</c:v>
                </c:pt>
                <c:pt idx="4605">
                  <c:v>43323</c:v>
                </c:pt>
                <c:pt idx="4606">
                  <c:v>43324</c:v>
                </c:pt>
                <c:pt idx="4607">
                  <c:v>43325</c:v>
                </c:pt>
                <c:pt idx="4608">
                  <c:v>43326</c:v>
                </c:pt>
                <c:pt idx="4609">
                  <c:v>43327</c:v>
                </c:pt>
                <c:pt idx="4610">
                  <c:v>43328</c:v>
                </c:pt>
                <c:pt idx="4611">
                  <c:v>43329</c:v>
                </c:pt>
                <c:pt idx="4612">
                  <c:v>43330</c:v>
                </c:pt>
                <c:pt idx="4613">
                  <c:v>43331</c:v>
                </c:pt>
                <c:pt idx="4614">
                  <c:v>43332</c:v>
                </c:pt>
                <c:pt idx="4615">
                  <c:v>43333</c:v>
                </c:pt>
                <c:pt idx="4616">
                  <c:v>43334</c:v>
                </c:pt>
                <c:pt idx="4617">
                  <c:v>43335</c:v>
                </c:pt>
                <c:pt idx="4618">
                  <c:v>43336</c:v>
                </c:pt>
                <c:pt idx="4619">
                  <c:v>43337</c:v>
                </c:pt>
                <c:pt idx="4620">
                  <c:v>43338</c:v>
                </c:pt>
                <c:pt idx="4621">
                  <c:v>43339</c:v>
                </c:pt>
                <c:pt idx="4622">
                  <c:v>43340</c:v>
                </c:pt>
                <c:pt idx="4623">
                  <c:v>43341</c:v>
                </c:pt>
                <c:pt idx="4624">
                  <c:v>43342</c:v>
                </c:pt>
                <c:pt idx="4625">
                  <c:v>43343</c:v>
                </c:pt>
                <c:pt idx="4626">
                  <c:v>43344</c:v>
                </c:pt>
                <c:pt idx="4627">
                  <c:v>43345</c:v>
                </c:pt>
                <c:pt idx="4628">
                  <c:v>43346</c:v>
                </c:pt>
                <c:pt idx="4629">
                  <c:v>43347</c:v>
                </c:pt>
                <c:pt idx="4630">
                  <c:v>43348</c:v>
                </c:pt>
                <c:pt idx="4631">
                  <c:v>43349</c:v>
                </c:pt>
                <c:pt idx="4632">
                  <c:v>43350</c:v>
                </c:pt>
                <c:pt idx="4633">
                  <c:v>43351</c:v>
                </c:pt>
                <c:pt idx="4634">
                  <c:v>43352</c:v>
                </c:pt>
                <c:pt idx="4635">
                  <c:v>43353</c:v>
                </c:pt>
                <c:pt idx="4636">
                  <c:v>43354</c:v>
                </c:pt>
                <c:pt idx="4637">
                  <c:v>43355</c:v>
                </c:pt>
                <c:pt idx="4638">
                  <c:v>43356</c:v>
                </c:pt>
                <c:pt idx="4639">
                  <c:v>43357</c:v>
                </c:pt>
                <c:pt idx="4640">
                  <c:v>43358</c:v>
                </c:pt>
                <c:pt idx="4641">
                  <c:v>43359</c:v>
                </c:pt>
                <c:pt idx="4642">
                  <c:v>43360</c:v>
                </c:pt>
                <c:pt idx="4643">
                  <c:v>43361</c:v>
                </c:pt>
                <c:pt idx="4644">
                  <c:v>43362</c:v>
                </c:pt>
                <c:pt idx="4645">
                  <c:v>43363</c:v>
                </c:pt>
                <c:pt idx="4646">
                  <c:v>43364</c:v>
                </c:pt>
                <c:pt idx="4647">
                  <c:v>43365</c:v>
                </c:pt>
                <c:pt idx="4648">
                  <c:v>43366</c:v>
                </c:pt>
                <c:pt idx="4649">
                  <c:v>43367</c:v>
                </c:pt>
                <c:pt idx="4650">
                  <c:v>43368</c:v>
                </c:pt>
                <c:pt idx="4651">
                  <c:v>43369</c:v>
                </c:pt>
                <c:pt idx="4652">
                  <c:v>43370</c:v>
                </c:pt>
                <c:pt idx="4653">
                  <c:v>43371</c:v>
                </c:pt>
                <c:pt idx="4654">
                  <c:v>43372</c:v>
                </c:pt>
                <c:pt idx="4655">
                  <c:v>43373</c:v>
                </c:pt>
                <c:pt idx="4656">
                  <c:v>43374</c:v>
                </c:pt>
                <c:pt idx="4657">
                  <c:v>43375</c:v>
                </c:pt>
                <c:pt idx="4658">
                  <c:v>43376</c:v>
                </c:pt>
                <c:pt idx="4659">
                  <c:v>43377</c:v>
                </c:pt>
                <c:pt idx="4660">
                  <c:v>43378</c:v>
                </c:pt>
                <c:pt idx="4661">
                  <c:v>43379</c:v>
                </c:pt>
                <c:pt idx="4662">
                  <c:v>43380</c:v>
                </c:pt>
                <c:pt idx="4663">
                  <c:v>43381</c:v>
                </c:pt>
                <c:pt idx="4664">
                  <c:v>43382</c:v>
                </c:pt>
                <c:pt idx="4665">
                  <c:v>43383</c:v>
                </c:pt>
                <c:pt idx="4666">
                  <c:v>43384</c:v>
                </c:pt>
                <c:pt idx="4667">
                  <c:v>43385</c:v>
                </c:pt>
                <c:pt idx="4668">
                  <c:v>43386</c:v>
                </c:pt>
                <c:pt idx="4669">
                  <c:v>43387</c:v>
                </c:pt>
                <c:pt idx="4670">
                  <c:v>43388</c:v>
                </c:pt>
                <c:pt idx="4671">
                  <c:v>43389</c:v>
                </c:pt>
                <c:pt idx="4672">
                  <c:v>43390</c:v>
                </c:pt>
                <c:pt idx="4673">
                  <c:v>43391</c:v>
                </c:pt>
                <c:pt idx="4674">
                  <c:v>43392</c:v>
                </c:pt>
                <c:pt idx="4675">
                  <c:v>43393</c:v>
                </c:pt>
                <c:pt idx="4676">
                  <c:v>43394</c:v>
                </c:pt>
                <c:pt idx="4677">
                  <c:v>43395</c:v>
                </c:pt>
                <c:pt idx="4678">
                  <c:v>43396</c:v>
                </c:pt>
                <c:pt idx="4679">
                  <c:v>43397</c:v>
                </c:pt>
                <c:pt idx="4680">
                  <c:v>43398</c:v>
                </c:pt>
                <c:pt idx="4681">
                  <c:v>43399</c:v>
                </c:pt>
                <c:pt idx="4682">
                  <c:v>43400</c:v>
                </c:pt>
                <c:pt idx="4683">
                  <c:v>43401</c:v>
                </c:pt>
                <c:pt idx="4684">
                  <c:v>43402</c:v>
                </c:pt>
                <c:pt idx="4685">
                  <c:v>43403</c:v>
                </c:pt>
                <c:pt idx="4686">
                  <c:v>43404</c:v>
                </c:pt>
                <c:pt idx="4687">
                  <c:v>43405</c:v>
                </c:pt>
                <c:pt idx="4688">
                  <c:v>43406</c:v>
                </c:pt>
                <c:pt idx="4689">
                  <c:v>43407</c:v>
                </c:pt>
                <c:pt idx="4690">
                  <c:v>43408</c:v>
                </c:pt>
                <c:pt idx="4691">
                  <c:v>43409</c:v>
                </c:pt>
                <c:pt idx="4692">
                  <c:v>43410</c:v>
                </c:pt>
                <c:pt idx="4693">
                  <c:v>43411</c:v>
                </c:pt>
                <c:pt idx="4694">
                  <c:v>43412</c:v>
                </c:pt>
                <c:pt idx="4695">
                  <c:v>43413</c:v>
                </c:pt>
                <c:pt idx="4696">
                  <c:v>43414</c:v>
                </c:pt>
                <c:pt idx="4697">
                  <c:v>43415</c:v>
                </c:pt>
                <c:pt idx="4698">
                  <c:v>43416</c:v>
                </c:pt>
                <c:pt idx="4699">
                  <c:v>43417</c:v>
                </c:pt>
                <c:pt idx="4700">
                  <c:v>43418</c:v>
                </c:pt>
                <c:pt idx="4701">
                  <c:v>43419</c:v>
                </c:pt>
                <c:pt idx="4702">
                  <c:v>43420</c:v>
                </c:pt>
                <c:pt idx="4703">
                  <c:v>43421</c:v>
                </c:pt>
                <c:pt idx="4704">
                  <c:v>43422</c:v>
                </c:pt>
                <c:pt idx="4705">
                  <c:v>43423</c:v>
                </c:pt>
                <c:pt idx="4706">
                  <c:v>43424</c:v>
                </c:pt>
                <c:pt idx="4707">
                  <c:v>43425</c:v>
                </c:pt>
                <c:pt idx="4708">
                  <c:v>43426</c:v>
                </c:pt>
                <c:pt idx="4709">
                  <c:v>43427</c:v>
                </c:pt>
                <c:pt idx="4710">
                  <c:v>43428</c:v>
                </c:pt>
                <c:pt idx="4711">
                  <c:v>43429</c:v>
                </c:pt>
                <c:pt idx="4712">
                  <c:v>43430</c:v>
                </c:pt>
                <c:pt idx="4713">
                  <c:v>43431</c:v>
                </c:pt>
                <c:pt idx="4714">
                  <c:v>43432</c:v>
                </c:pt>
                <c:pt idx="4715">
                  <c:v>43433</c:v>
                </c:pt>
                <c:pt idx="4716">
                  <c:v>43434</c:v>
                </c:pt>
                <c:pt idx="4717">
                  <c:v>43435</c:v>
                </c:pt>
                <c:pt idx="4718">
                  <c:v>43436</c:v>
                </c:pt>
                <c:pt idx="4719">
                  <c:v>43437</c:v>
                </c:pt>
                <c:pt idx="4720">
                  <c:v>43438</c:v>
                </c:pt>
                <c:pt idx="4721">
                  <c:v>43439</c:v>
                </c:pt>
                <c:pt idx="4722">
                  <c:v>43440</c:v>
                </c:pt>
                <c:pt idx="4723">
                  <c:v>43441</c:v>
                </c:pt>
                <c:pt idx="4724">
                  <c:v>43442</c:v>
                </c:pt>
                <c:pt idx="4725">
                  <c:v>43443</c:v>
                </c:pt>
                <c:pt idx="4726">
                  <c:v>43444</c:v>
                </c:pt>
                <c:pt idx="4727">
                  <c:v>43445</c:v>
                </c:pt>
                <c:pt idx="4728">
                  <c:v>43446</c:v>
                </c:pt>
                <c:pt idx="4729">
                  <c:v>43447</c:v>
                </c:pt>
                <c:pt idx="4730">
                  <c:v>43448</c:v>
                </c:pt>
                <c:pt idx="4731">
                  <c:v>43449</c:v>
                </c:pt>
                <c:pt idx="4732">
                  <c:v>43450</c:v>
                </c:pt>
                <c:pt idx="4733">
                  <c:v>43451</c:v>
                </c:pt>
                <c:pt idx="4734">
                  <c:v>43452</c:v>
                </c:pt>
                <c:pt idx="4735">
                  <c:v>43453</c:v>
                </c:pt>
                <c:pt idx="4736">
                  <c:v>43454</c:v>
                </c:pt>
                <c:pt idx="4737">
                  <c:v>43455</c:v>
                </c:pt>
                <c:pt idx="4738">
                  <c:v>43456</c:v>
                </c:pt>
                <c:pt idx="4739">
                  <c:v>43457</c:v>
                </c:pt>
                <c:pt idx="4740">
                  <c:v>43458</c:v>
                </c:pt>
                <c:pt idx="4741">
                  <c:v>43459</c:v>
                </c:pt>
                <c:pt idx="4742">
                  <c:v>43460</c:v>
                </c:pt>
                <c:pt idx="4743">
                  <c:v>43461</c:v>
                </c:pt>
                <c:pt idx="4744">
                  <c:v>43462</c:v>
                </c:pt>
                <c:pt idx="4745">
                  <c:v>43463</c:v>
                </c:pt>
                <c:pt idx="4746">
                  <c:v>43464</c:v>
                </c:pt>
                <c:pt idx="4747">
                  <c:v>43465</c:v>
                </c:pt>
                <c:pt idx="4748">
                  <c:v>43466</c:v>
                </c:pt>
                <c:pt idx="4749">
                  <c:v>43467</c:v>
                </c:pt>
                <c:pt idx="4750">
                  <c:v>43468</c:v>
                </c:pt>
                <c:pt idx="4751">
                  <c:v>43469</c:v>
                </c:pt>
                <c:pt idx="4752">
                  <c:v>43470</c:v>
                </c:pt>
                <c:pt idx="4753">
                  <c:v>43471</c:v>
                </c:pt>
                <c:pt idx="4754">
                  <c:v>43472</c:v>
                </c:pt>
                <c:pt idx="4755">
                  <c:v>43473</c:v>
                </c:pt>
                <c:pt idx="4756">
                  <c:v>43474</c:v>
                </c:pt>
                <c:pt idx="4757">
                  <c:v>43475</c:v>
                </c:pt>
                <c:pt idx="4758">
                  <c:v>43476</c:v>
                </c:pt>
                <c:pt idx="4759">
                  <c:v>43477</c:v>
                </c:pt>
                <c:pt idx="4760">
                  <c:v>43478</c:v>
                </c:pt>
                <c:pt idx="4761">
                  <c:v>43479</c:v>
                </c:pt>
                <c:pt idx="4762">
                  <c:v>43480</c:v>
                </c:pt>
                <c:pt idx="4763">
                  <c:v>43481</c:v>
                </c:pt>
                <c:pt idx="4764">
                  <c:v>43482</c:v>
                </c:pt>
                <c:pt idx="4765">
                  <c:v>43483</c:v>
                </c:pt>
                <c:pt idx="4766">
                  <c:v>43484</c:v>
                </c:pt>
                <c:pt idx="4767">
                  <c:v>43485</c:v>
                </c:pt>
                <c:pt idx="4768">
                  <c:v>43486</c:v>
                </c:pt>
                <c:pt idx="4769">
                  <c:v>43487</c:v>
                </c:pt>
                <c:pt idx="4770">
                  <c:v>43488</c:v>
                </c:pt>
                <c:pt idx="4771">
                  <c:v>43489</c:v>
                </c:pt>
                <c:pt idx="4772">
                  <c:v>43490</c:v>
                </c:pt>
                <c:pt idx="4773">
                  <c:v>43491</c:v>
                </c:pt>
                <c:pt idx="4774">
                  <c:v>43492</c:v>
                </c:pt>
                <c:pt idx="4775">
                  <c:v>43493</c:v>
                </c:pt>
                <c:pt idx="4776">
                  <c:v>43494</c:v>
                </c:pt>
                <c:pt idx="4777">
                  <c:v>43495</c:v>
                </c:pt>
                <c:pt idx="4778">
                  <c:v>43496</c:v>
                </c:pt>
                <c:pt idx="4779">
                  <c:v>43497</c:v>
                </c:pt>
                <c:pt idx="4780">
                  <c:v>43498</c:v>
                </c:pt>
                <c:pt idx="4781">
                  <c:v>43499</c:v>
                </c:pt>
                <c:pt idx="4782">
                  <c:v>43500</c:v>
                </c:pt>
                <c:pt idx="4783">
                  <c:v>43501</c:v>
                </c:pt>
                <c:pt idx="4784">
                  <c:v>43502</c:v>
                </c:pt>
                <c:pt idx="4785">
                  <c:v>43503</c:v>
                </c:pt>
                <c:pt idx="4786">
                  <c:v>43504</c:v>
                </c:pt>
                <c:pt idx="4787">
                  <c:v>43505</c:v>
                </c:pt>
                <c:pt idx="4788">
                  <c:v>43506</c:v>
                </c:pt>
                <c:pt idx="4789">
                  <c:v>43507</c:v>
                </c:pt>
                <c:pt idx="4790">
                  <c:v>43508</c:v>
                </c:pt>
                <c:pt idx="4791">
                  <c:v>43509</c:v>
                </c:pt>
                <c:pt idx="4792">
                  <c:v>43510</c:v>
                </c:pt>
                <c:pt idx="4793">
                  <c:v>43511</c:v>
                </c:pt>
                <c:pt idx="4794">
                  <c:v>43512</c:v>
                </c:pt>
                <c:pt idx="4795">
                  <c:v>43513</c:v>
                </c:pt>
                <c:pt idx="4796">
                  <c:v>43514</c:v>
                </c:pt>
                <c:pt idx="4797">
                  <c:v>43515</c:v>
                </c:pt>
                <c:pt idx="4798">
                  <c:v>43516</c:v>
                </c:pt>
                <c:pt idx="4799">
                  <c:v>43517</c:v>
                </c:pt>
                <c:pt idx="4800">
                  <c:v>43518</c:v>
                </c:pt>
                <c:pt idx="4801">
                  <c:v>43519</c:v>
                </c:pt>
                <c:pt idx="4802">
                  <c:v>43520</c:v>
                </c:pt>
                <c:pt idx="4803">
                  <c:v>43521</c:v>
                </c:pt>
                <c:pt idx="4804">
                  <c:v>43522</c:v>
                </c:pt>
                <c:pt idx="4805">
                  <c:v>43523</c:v>
                </c:pt>
                <c:pt idx="4806">
                  <c:v>43524</c:v>
                </c:pt>
                <c:pt idx="4807">
                  <c:v>43525</c:v>
                </c:pt>
                <c:pt idx="4808">
                  <c:v>43526</c:v>
                </c:pt>
                <c:pt idx="4809">
                  <c:v>43527</c:v>
                </c:pt>
                <c:pt idx="4810">
                  <c:v>43528</c:v>
                </c:pt>
                <c:pt idx="4811">
                  <c:v>43529</c:v>
                </c:pt>
                <c:pt idx="4812">
                  <c:v>43530</c:v>
                </c:pt>
                <c:pt idx="4813">
                  <c:v>43531</c:v>
                </c:pt>
                <c:pt idx="4814">
                  <c:v>43532</c:v>
                </c:pt>
                <c:pt idx="4815">
                  <c:v>43533</c:v>
                </c:pt>
                <c:pt idx="4816">
                  <c:v>43534</c:v>
                </c:pt>
                <c:pt idx="4817">
                  <c:v>43535</c:v>
                </c:pt>
                <c:pt idx="4818">
                  <c:v>43536</c:v>
                </c:pt>
                <c:pt idx="4819">
                  <c:v>43537</c:v>
                </c:pt>
                <c:pt idx="4820">
                  <c:v>43538</c:v>
                </c:pt>
                <c:pt idx="4821">
                  <c:v>43539</c:v>
                </c:pt>
                <c:pt idx="4822">
                  <c:v>43540</c:v>
                </c:pt>
                <c:pt idx="4823">
                  <c:v>43541</c:v>
                </c:pt>
                <c:pt idx="4824">
                  <c:v>43542</c:v>
                </c:pt>
                <c:pt idx="4825">
                  <c:v>43543</c:v>
                </c:pt>
                <c:pt idx="4826">
                  <c:v>43544</c:v>
                </c:pt>
                <c:pt idx="4827">
                  <c:v>43545</c:v>
                </c:pt>
                <c:pt idx="4828">
                  <c:v>43546</c:v>
                </c:pt>
                <c:pt idx="4829">
                  <c:v>43547</c:v>
                </c:pt>
                <c:pt idx="4830">
                  <c:v>43548</c:v>
                </c:pt>
                <c:pt idx="4831">
                  <c:v>43549</c:v>
                </c:pt>
                <c:pt idx="4832">
                  <c:v>43550</c:v>
                </c:pt>
                <c:pt idx="4833">
                  <c:v>43551</c:v>
                </c:pt>
                <c:pt idx="4834">
                  <c:v>43552</c:v>
                </c:pt>
                <c:pt idx="4835">
                  <c:v>43553</c:v>
                </c:pt>
                <c:pt idx="4836">
                  <c:v>43554</c:v>
                </c:pt>
                <c:pt idx="4837">
                  <c:v>43555</c:v>
                </c:pt>
                <c:pt idx="4838">
                  <c:v>43556</c:v>
                </c:pt>
                <c:pt idx="4839">
                  <c:v>43557</c:v>
                </c:pt>
                <c:pt idx="4840">
                  <c:v>43558</c:v>
                </c:pt>
                <c:pt idx="4841">
                  <c:v>43559</c:v>
                </c:pt>
                <c:pt idx="4842">
                  <c:v>43560</c:v>
                </c:pt>
                <c:pt idx="4843">
                  <c:v>43561</c:v>
                </c:pt>
                <c:pt idx="4844">
                  <c:v>43562</c:v>
                </c:pt>
                <c:pt idx="4845">
                  <c:v>43563</c:v>
                </c:pt>
                <c:pt idx="4846">
                  <c:v>43564</c:v>
                </c:pt>
                <c:pt idx="4847">
                  <c:v>43565</c:v>
                </c:pt>
                <c:pt idx="4848">
                  <c:v>43566</c:v>
                </c:pt>
                <c:pt idx="4849">
                  <c:v>43567</c:v>
                </c:pt>
                <c:pt idx="4850">
                  <c:v>43568</c:v>
                </c:pt>
                <c:pt idx="4851">
                  <c:v>43569</c:v>
                </c:pt>
                <c:pt idx="4852">
                  <c:v>43570</c:v>
                </c:pt>
                <c:pt idx="4853">
                  <c:v>43571</c:v>
                </c:pt>
                <c:pt idx="4854">
                  <c:v>43572</c:v>
                </c:pt>
                <c:pt idx="4855">
                  <c:v>43573</c:v>
                </c:pt>
                <c:pt idx="4856">
                  <c:v>43574</c:v>
                </c:pt>
                <c:pt idx="4857">
                  <c:v>43575</c:v>
                </c:pt>
                <c:pt idx="4858">
                  <c:v>43576</c:v>
                </c:pt>
                <c:pt idx="4859">
                  <c:v>43577</c:v>
                </c:pt>
                <c:pt idx="4860">
                  <c:v>43578</c:v>
                </c:pt>
                <c:pt idx="4861">
                  <c:v>43579</c:v>
                </c:pt>
                <c:pt idx="4862">
                  <c:v>43580</c:v>
                </c:pt>
                <c:pt idx="4863">
                  <c:v>43581</c:v>
                </c:pt>
                <c:pt idx="4864">
                  <c:v>43582</c:v>
                </c:pt>
                <c:pt idx="4865">
                  <c:v>43583</c:v>
                </c:pt>
                <c:pt idx="4866">
                  <c:v>43584</c:v>
                </c:pt>
                <c:pt idx="4867">
                  <c:v>43585</c:v>
                </c:pt>
                <c:pt idx="4868">
                  <c:v>43586</c:v>
                </c:pt>
                <c:pt idx="4869">
                  <c:v>43587</c:v>
                </c:pt>
                <c:pt idx="4870">
                  <c:v>43588</c:v>
                </c:pt>
                <c:pt idx="4871">
                  <c:v>43589</c:v>
                </c:pt>
                <c:pt idx="4872">
                  <c:v>43590</c:v>
                </c:pt>
                <c:pt idx="4873">
                  <c:v>43591</c:v>
                </c:pt>
                <c:pt idx="4874">
                  <c:v>43592</c:v>
                </c:pt>
                <c:pt idx="4875">
                  <c:v>43593</c:v>
                </c:pt>
                <c:pt idx="4876">
                  <c:v>43594</c:v>
                </c:pt>
                <c:pt idx="4877">
                  <c:v>43595</c:v>
                </c:pt>
                <c:pt idx="4878">
                  <c:v>43596</c:v>
                </c:pt>
                <c:pt idx="4879">
                  <c:v>43597</c:v>
                </c:pt>
                <c:pt idx="4880">
                  <c:v>43598</c:v>
                </c:pt>
                <c:pt idx="4881">
                  <c:v>43599</c:v>
                </c:pt>
                <c:pt idx="4882">
                  <c:v>43600</c:v>
                </c:pt>
                <c:pt idx="4883">
                  <c:v>43601</c:v>
                </c:pt>
                <c:pt idx="4884">
                  <c:v>43602</c:v>
                </c:pt>
                <c:pt idx="4885">
                  <c:v>43603</c:v>
                </c:pt>
                <c:pt idx="4886">
                  <c:v>43604</c:v>
                </c:pt>
                <c:pt idx="4887">
                  <c:v>43605</c:v>
                </c:pt>
                <c:pt idx="4888">
                  <c:v>43606</c:v>
                </c:pt>
                <c:pt idx="4889">
                  <c:v>43607</c:v>
                </c:pt>
                <c:pt idx="4890">
                  <c:v>43608</c:v>
                </c:pt>
                <c:pt idx="4891">
                  <c:v>43609</c:v>
                </c:pt>
                <c:pt idx="4892">
                  <c:v>43610</c:v>
                </c:pt>
                <c:pt idx="4893">
                  <c:v>43611</c:v>
                </c:pt>
                <c:pt idx="4894">
                  <c:v>43612</c:v>
                </c:pt>
                <c:pt idx="4895">
                  <c:v>43613</c:v>
                </c:pt>
                <c:pt idx="4896">
                  <c:v>43614</c:v>
                </c:pt>
                <c:pt idx="4897">
                  <c:v>43615</c:v>
                </c:pt>
                <c:pt idx="4898">
                  <c:v>43616</c:v>
                </c:pt>
                <c:pt idx="4899">
                  <c:v>43617</c:v>
                </c:pt>
                <c:pt idx="4900">
                  <c:v>43618</c:v>
                </c:pt>
                <c:pt idx="4901">
                  <c:v>43619</c:v>
                </c:pt>
                <c:pt idx="4902">
                  <c:v>43620</c:v>
                </c:pt>
                <c:pt idx="4903">
                  <c:v>43621</c:v>
                </c:pt>
                <c:pt idx="4904">
                  <c:v>43622</c:v>
                </c:pt>
                <c:pt idx="4905">
                  <c:v>43623</c:v>
                </c:pt>
                <c:pt idx="4906">
                  <c:v>43624</c:v>
                </c:pt>
                <c:pt idx="4907">
                  <c:v>43625</c:v>
                </c:pt>
                <c:pt idx="4908">
                  <c:v>43626</c:v>
                </c:pt>
                <c:pt idx="4909">
                  <c:v>43627</c:v>
                </c:pt>
                <c:pt idx="4910">
                  <c:v>43628</c:v>
                </c:pt>
                <c:pt idx="4911">
                  <c:v>43629</c:v>
                </c:pt>
                <c:pt idx="4912">
                  <c:v>43630</c:v>
                </c:pt>
                <c:pt idx="4913">
                  <c:v>43631</c:v>
                </c:pt>
                <c:pt idx="4914">
                  <c:v>43632</c:v>
                </c:pt>
                <c:pt idx="4915">
                  <c:v>43633</c:v>
                </c:pt>
                <c:pt idx="4916">
                  <c:v>43634</c:v>
                </c:pt>
                <c:pt idx="4917">
                  <c:v>43635</c:v>
                </c:pt>
                <c:pt idx="4918">
                  <c:v>43636</c:v>
                </c:pt>
                <c:pt idx="4919">
                  <c:v>43637</c:v>
                </c:pt>
                <c:pt idx="4920">
                  <c:v>43638</c:v>
                </c:pt>
                <c:pt idx="4921">
                  <c:v>43639</c:v>
                </c:pt>
                <c:pt idx="4922">
                  <c:v>43640</c:v>
                </c:pt>
                <c:pt idx="4923">
                  <c:v>43641</c:v>
                </c:pt>
                <c:pt idx="4924">
                  <c:v>43642</c:v>
                </c:pt>
                <c:pt idx="4925">
                  <c:v>43643</c:v>
                </c:pt>
                <c:pt idx="4926">
                  <c:v>43644</c:v>
                </c:pt>
                <c:pt idx="4927">
                  <c:v>43645</c:v>
                </c:pt>
                <c:pt idx="4928">
                  <c:v>43646</c:v>
                </c:pt>
                <c:pt idx="4929">
                  <c:v>43647</c:v>
                </c:pt>
                <c:pt idx="4930">
                  <c:v>43648</c:v>
                </c:pt>
                <c:pt idx="4931">
                  <c:v>43649</c:v>
                </c:pt>
                <c:pt idx="4932">
                  <c:v>43650</c:v>
                </c:pt>
                <c:pt idx="4933">
                  <c:v>43651</c:v>
                </c:pt>
                <c:pt idx="4934">
                  <c:v>43652</c:v>
                </c:pt>
                <c:pt idx="4935">
                  <c:v>43653</c:v>
                </c:pt>
                <c:pt idx="4936">
                  <c:v>43654</c:v>
                </c:pt>
                <c:pt idx="4937">
                  <c:v>43655</c:v>
                </c:pt>
                <c:pt idx="4938">
                  <c:v>43656</c:v>
                </c:pt>
                <c:pt idx="4939">
                  <c:v>43657</c:v>
                </c:pt>
                <c:pt idx="4940">
                  <c:v>43658</c:v>
                </c:pt>
                <c:pt idx="4941">
                  <c:v>43659</c:v>
                </c:pt>
                <c:pt idx="4942">
                  <c:v>43660</c:v>
                </c:pt>
                <c:pt idx="4943">
                  <c:v>43661</c:v>
                </c:pt>
                <c:pt idx="4944">
                  <c:v>43662</c:v>
                </c:pt>
                <c:pt idx="4945">
                  <c:v>43663</c:v>
                </c:pt>
                <c:pt idx="4946">
                  <c:v>43664</c:v>
                </c:pt>
                <c:pt idx="4947">
                  <c:v>43665</c:v>
                </c:pt>
                <c:pt idx="4948">
                  <c:v>43666</c:v>
                </c:pt>
                <c:pt idx="4949">
                  <c:v>43667</c:v>
                </c:pt>
                <c:pt idx="4950">
                  <c:v>43668</c:v>
                </c:pt>
                <c:pt idx="4951">
                  <c:v>43669</c:v>
                </c:pt>
                <c:pt idx="4952">
                  <c:v>43670</c:v>
                </c:pt>
                <c:pt idx="4953">
                  <c:v>43671</c:v>
                </c:pt>
                <c:pt idx="4954">
                  <c:v>43672</c:v>
                </c:pt>
                <c:pt idx="4955">
                  <c:v>43673</c:v>
                </c:pt>
                <c:pt idx="4956">
                  <c:v>43674</c:v>
                </c:pt>
                <c:pt idx="4957">
                  <c:v>43675</c:v>
                </c:pt>
                <c:pt idx="4958">
                  <c:v>43676</c:v>
                </c:pt>
                <c:pt idx="4959">
                  <c:v>43677</c:v>
                </c:pt>
                <c:pt idx="4960">
                  <c:v>43678</c:v>
                </c:pt>
                <c:pt idx="4961">
                  <c:v>43679</c:v>
                </c:pt>
                <c:pt idx="4962">
                  <c:v>43680</c:v>
                </c:pt>
                <c:pt idx="4963">
                  <c:v>43681</c:v>
                </c:pt>
                <c:pt idx="4964">
                  <c:v>43682</c:v>
                </c:pt>
                <c:pt idx="4965">
                  <c:v>43683</c:v>
                </c:pt>
                <c:pt idx="4966">
                  <c:v>43684</c:v>
                </c:pt>
                <c:pt idx="4967">
                  <c:v>43685</c:v>
                </c:pt>
                <c:pt idx="4968">
                  <c:v>43686</c:v>
                </c:pt>
                <c:pt idx="4969">
                  <c:v>43687</c:v>
                </c:pt>
                <c:pt idx="4970">
                  <c:v>43688</c:v>
                </c:pt>
                <c:pt idx="4971">
                  <c:v>43689</c:v>
                </c:pt>
                <c:pt idx="4972">
                  <c:v>43690</c:v>
                </c:pt>
                <c:pt idx="4973">
                  <c:v>43691</c:v>
                </c:pt>
                <c:pt idx="4974">
                  <c:v>43692</c:v>
                </c:pt>
                <c:pt idx="4975">
                  <c:v>43693</c:v>
                </c:pt>
                <c:pt idx="4976">
                  <c:v>43694</c:v>
                </c:pt>
                <c:pt idx="4977">
                  <c:v>43695</c:v>
                </c:pt>
                <c:pt idx="4978">
                  <c:v>43696</c:v>
                </c:pt>
                <c:pt idx="4979">
                  <c:v>43697</c:v>
                </c:pt>
                <c:pt idx="4980">
                  <c:v>43698</c:v>
                </c:pt>
                <c:pt idx="4981">
                  <c:v>43699</c:v>
                </c:pt>
                <c:pt idx="4982">
                  <c:v>43700</c:v>
                </c:pt>
                <c:pt idx="4983">
                  <c:v>43701</c:v>
                </c:pt>
                <c:pt idx="4984">
                  <c:v>43702</c:v>
                </c:pt>
                <c:pt idx="4985">
                  <c:v>43703</c:v>
                </c:pt>
                <c:pt idx="4986">
                  <c:v>43704</c:v>
                </c:pt>
                <c:pt idx="4987">
                  <c:v>43705</c:v>
                </c:pt>
                <c:pt idx="4988">
                  <c:v>43706</c:v>
                </c:pt>
                <c:pt idx="4989">
                  <c:v>43707</c:v>
                </c:pt>
                <c:pt idx="4990">
                  <c:v>43708</c:v>
                </c:pt>
                <c:pt idx="4991">
                  <c:v>43709</c:v>
                </c:pt>
                <c:pt idx="4992">
                  <c:v>43710</c:v>
                </c:pt>
                <c:pt idx="4993">
                  <c:v>43711</c:v>
                </c:pt>
                <c:pt idx="4994">
                  <c:v>43712</c:v>
                </c:pt>
                <c:pt idx="4995">
                  <c:v>43713</c:v>
                </c:pt>
                <c:pt idx="4996">
                  <c:v>43714</c:v>
                </c:pt>
                <c:pt idx="4997">
                  <c:v>43715</c:v>
                </c:pt>
                <c:pt idx="4998">
                  <c:v>43716</c:v>
                </c:pt>
                <c:pt idx="4999">
                  <c:v>43717</c:v>
                </c:pt>
                <c:pt idx="5000">
                  <c:v>43718</c:v>
                </c:pt>
                <c:pt idx="5001">
                  <c:v>43719</c:v>
                </c:pt>
                <c:pt idx="5002">
                  <c:v>43720</c:v>
                </c:pt>
                <c:pt idx="5003">
                  <c:v>43721</c:v>
                </c:pt>
                <c:pt idx="5004">
                  <c:v>43722</c:v>
                </c:pt>
                <c:pt idx="5005">
                  <c:v>43723</c:v>
                </c:pt>
                <c:pt idx="5006">
                  <c:v>43724</c:v>
                </c:pt>
                <c:pt idx="5007">
                  <c:v>43725</c:v>
                </c:pt>
                <c:pt idx="5008">
                  <c:v>43726</c:v>
                </c:pt>
                <c:pt idx="5009">
                  <c:v>43727</c:v>
                </c:pt>
                <c:pt idx="5010">
                  <c:v>43728</c:v>
                </c:pt>
                <c:pt idx="5011">
                  <c:v>43729</c:v>
                </c:pt>
                <c:pt idx="5012">
                  <c:v>43730</c:v>
                </c:pt>
                <c:pt idx="5013">
                  <c:v>43731</c:v>
                </c:pt>
                <c:pt idx="5014">
                  <c:v>43732</c:v>
                </c:pt>
                <c:pt idx="5015">
                  <c:v>43733</c:v>
                </c:pt>
                <c:pt idx="5016">
                  <c:v>43734</c:v>
                </c:pt>
                <c:pt idx="5017">
                  <c:v>43735</c:v>
                </c:pt>
                <c:pt idx="5018">
                  <c:v>43736</c:v>
                </c:pt>
                <c:pt idx="5019">
                  <c:v>43737</c:v>
                </c:pt>
                <c:pt idx="5020">
                  <c:v>43738</c:v>
                </c:pt>
                <c:pt idx="5021">
                  <c:v>43739</c:v>
                </c:pt>
                <c:pt idx="5022">
                  <c:v>43740</c:v>
                </c:pt>
                <c:pt idx="5023">
                  <c:v>43741</c:v>
                </c:pt>
                <c:pt idx="5024">
                  <c:v>43742</c:v>
                </c:pt>
                <c:pt idx="5025">
                  <c:v>43743</c:v>
                </c:pt>
                <c:pt idx="5026">
                  <c:v>43744</c:v>
                </c:pt>
                <c:pt idx="5027">
                  <c:v>43745</c:v>
                </c:pt>
                <c:pt idx="5028">
                  <c:v>43746</c:v>
                </c:pt>
                <c:pt idx="5029">
                  <c:v>43747</c:v>
                </c:pt>
                <c:pt idx="5030">
                  <c:v>43748</c:v>
                </c:pt>
                <c:pt idx="5031">
                  <c:v>43749</c:v>
                </c:pt>
                <c:pt idx="5032">
                  <c:v>43750</c:v>
                </c:pt>
                <c:pt idx="5033">
                  <c:v>43751</c:v>
                </c:pt>
                <c:pt idx="5034">
                  <c:v>43752</c:v>
                </c:pt>
                <c:pt idx="5035">
                  <c:v>43753</c:v>
                </c:pt>
                <c:pt idx="5036">
                  <c:v>43754</c:v>
                </c:pt>
                <c:pt idx="5037">
                  <c:v>43755</c:v>
                </c:pt>
                <c:pt idx="5038">
                  <c:v>43756</c:v>
                </c:pt>
                <c:pt idx="5039">
                  <c:v>43757</c:v>
                </c:pt>
                <c:pt idx="5040">
                  <c:v>43758</c:v>
                </c:pt>
                <c:pt idx="5041">
                  <c:v>43759</c:v>
                </c:pt>
                <c:pt idx="5042">
                  <c:v>43760</c:v>
                </c:pt>
                <c:pt idx="5043">
                  <c:v>43761</c:v>
                </c:pt>
                <c:pt idx="5044">
                  <c:v>43762</c:v>
                </c:pt>
                <c:pt idx="5045">
                  <c:v>43763</c:v>
                </c:pt>
                <c:pt idx="5046">
                  <c:v>43764</c:v>
                </c:pt>
                <c:pt idx="5047">
                  <c:v>43765</c:v>
                </c:pt>
                <c:pt idx="5048">
                  <c:v>43766</c:v>
                </c:pt>
                <c:pt idx="5049">
                  <c:v>43767</c:v>
                </c:pt>
                <c:pt idx="5050">
                  <c:v>43768</c:v>
                </c:pt>
                <c:pt idx="5051">
                  <c:v>43769</c:v>
                </c:pt>
                <c:pt idx="5052">
                  <c:v>43770</c:v>
                </c:pt>
                <c:pt idx="5053">
                  <c:v>43771</c:v>
                </c:pt>
                <c:pt idx="5054">
                  <c:v>43772</c:v>
                </c:pt>
                <c:pt idx="5055">
                  <c:v>43773</c:v>
                </c:pt>
                <c:pt idx="5056">
                  <c:v>43774</c:v>
                </c:pt>
                <c:pt idx="5057">
                  <c:v>43775</c:v>
                </c:pt>
                <c:pt idx="5058">
                  <c:v>43776</c:v>
                </c:pt>
                <c:pt idx="5059">
                  <c:v>43777</c:v>
                </c:pt>
                <c:pt idx="5060">
                  <c:v>43778</c:v>
                </c:pt>
                <c:pt idx="5061">
                  <c:v>43779</c:v>
                </c:pt>
                <c:pt idx="5062">
                  <c:v>43780</c:v>
                </c:pt>
                <c:pt idx="5063">
                  <c:v>43781</c:v>
                </c:pt>
                <c:pt idx="5064">
                  <c:v>43782</c:v>
                </c:pt>
                <c:pt idx="5065">
                  <c:v>43783</c:v>
                </c:pt>
                <c:pt idx="5066">
                  <c:v>43784</c:v>
                </c:pt>
                <c:pt idx="5067">
                  <c:v>43785</c:v>
                </c:pt>
                <c:pt idx="5068">
                  <c:v>43786</c:v>
                </c:pt>
                <c:pt idx="5069">
                  <c:v>43787</c:v>
                </c:pt>
                <c:pt idx="5070">
                  <c:v>43788</c:v>
                </c:pt>
                <c:pt idx="5071">
                  <c:v>43789</c:v>
                </c:pt>
                <c:pt idx="5072">
                  <c:v>43790</c:v>
                </c:pt>
                <c:pt idx="5073">
                  <c:v>43791</c:v>
                </c:pt>
                <c:pt idx="5074">
                  <c:v>43792</c:v>
                </c:pt>
                <c:pt idx="5075">
                  <c:v>43793</c:v>
                </c:pt>
                <c:pt idx="5076">
                  <c:v>43794</c:v>
                </c:pt>
                <c:pt idx="5077">
                  <c:v>43795</c:v>
                </c:pt>
                <c:pt idx="5078">
                  <c:v>43796</c:v>
                </c:pt>
                <c:pt idx="5079">
                  <c:v>43797</c:v>
                </c:pt>
                <c:pt idx="5080">
                  <c:v>43798</c:v>
                </c:pt>
                <c:pt idx="5081">
                  <c:v>43799</c:v>
                </c:pt>
                <c:pt idx="5082">
                  <c:v>43800</c:v>
                </c:pt>
                <c:pt idx="5083">
                  <c:v>43801</c:v>
                </c:pt>
                <c:pt idx="5084">
                  <c:v>43802</c:v>
                </c:pt>
                <c:pt idx="5085">
                  <c:v>43803</c:v>
                </c:pt>
                <c:pt idx="5086">
                  <c:v>43804</c:v>
                </c:pt>
                <c:pt idx="5087">
                  <c:v>43805</c:v>
                </c:pt>
                <c:pt idx="5088">
                  <c:v>43806</c:v>
                </c:pt>
                <c:pt idx="5089">
                  <c:v>43807</c:v>
                </c:pt>
                <c:pt idx="5090">
                  <c:v>43808</c:v>
                </c:pt>
                <c:pt idx="5091">
                  <c:v>43809</c:v>
                </c:pt>
                <c:pt idx="5092">
                  <c:v>43810</c:v>
                </c:pt>
                <c:pt idx="5093">
                  <c:v>43811</c:v>
                </c:pt>
                <c:pt idx="5094">
                  <c:v>43812</c:v>
                </c:pt>
                <c:pt idx="5095">
                  <c:v>43813</c:v>
                </c:pt>
                <c:pt idx="5096">
                  <c:v>43814</c:v>
                </c:pt>
                <c:pt idx="5097">
                  <c:v>43815</c:v>
                </c:pt>
                <c:pt idx="5098">
                  <c:v>43816</c:v>
                </c:pt>
                <c:pt idx="5099">
                  <c:v>43817</c:v>
                </c:pt>
                <c:pt idx="5100">
                  <c:v>43818</c:v>
                </c:pt>
                <c:pt idx="5101">
                  <c:v>43819</c:v>
                </c:pt>
                <c:pt idx="5102">
                  <c:v>43820</c:v>
                </c:pt>
                <c:pt idx="5103">
                  <c:v>43821</c:v>
                </c:pt>
                <c:pt idx="5104">
                  <c:v>43822</c:v>
                </c:pt>
                <c:pt idx="5105">
                  <c:v>43823</c:v>
                </c:pt>
                <c:pt idx="5106">
                  <c:v>43824</c:v>
                </c:pt>
                <c:pt idx="5107">
                  <c:v>43825</c:v>
                </c:pt>
                <c:pt idx="5108">
                  <c:v>43826</c:v>
                </c:pt>
                <c:pt idx="5109">
                  <c:v>43827</c:v>
                </c:pt>
                <c:pt idx="5110">
                  <c:v>43828</c:v>
                </c:pt>
                <c:pt idx="5111">
                  <c:v>43829</c:v>
                </c:pt>
                <c:pt idx="5112">
                  <c:v>43830</c:v>
                </c:pt>
                <c:pt idx="5113">
                  <c:v>43831</c:v>
                </c:pt>
                <c:pt idx="5114">
                  <c:v>43832</c:v>
                </c:pt>
                <c:pt idx="5115">
                  <c:v>43833</c:v>
                </c:pt>
                <c:pt idx="5116">
                  <c:v>43834</c:v>
                </c:pt>
                <c:pt idx="5117">
                  <c:v>43835</c:v>
                </c:pt>
                <c:pt idx="5118">
                  <c:v>43836</c:v>
                </c:pt>
                <c:pt idx="5119">
                  <c:v>43837</c:v>
                </c:pt>
                <c:pt idx="5120">
                  <c:v>43838</c:v>
                </c:pt>
                <c:pt idx="5121">
                  <c:v>43839</c:v>
                </c:pt>
                <c:pt idx="5122">
                  <c:v>43840</c:v>
                </c:pt>
                <c:pt idx="5123">
                  <c:v>43841</c:v>
                </c:pt>
                <c:pt idx="5124">
                  <c:v>43842</c:v>
                </c:pt>
                <c:pt idx="5125">
                  <c:v>43843</c:v>
                </c:pt>
                <c:pt idx="5126">
                  <c:v>43844</c:v>
                </c:pt>
                <c:pt idx="5127">
                  <c:v>43845</c:v>
                </c:pt>
                <c:pt idx="5128">
                  <c:v>43846</c:v>
                </c:pt>
                <c:pt idx="5129">
                  <c:v>43847</c:v>
                </c:pt>
                <c:pt idx="5130">
                  <c:v>43848</c:v>
                </c:pt>
                <c:pt idx="5131">
                  <c:v>43849</c:v>
                </c:pt>
                <c:pt idx="5132">
                  <c:v>43850</c:v>
                </c:pt>
                <c:pt idx="5133">
                  <c:v>43851</c:v>
                </c:pt>
                <c:pt idx="5134">
                  <c:v>43852</c:v>
                </c:pt>
                <c:pt idx="5135">
                  <c:v>43853</c:v>
                </c:pt>
                <c:pt idx="5136">
                  <c:v>43854</c:v>
                </c:pt>
                <c:pt idx="5137">
                  <c:v>43855</c:v>
                </c:pt>
                <c:pt idx="5138">
                  <c:v>43856</c:v>
                </c:pt>
                <c:pt idx="5139">
                  <c:v>43857</c:v>
                </c:pt>
                <c:pt idx="5140">
                  <c:v>43858</c:v>
                </c:pt>
                <c:pt idx="5141">
                  <c:v>43859</c:v>
                </c:pt>
                <c:pt idx="5142">
                  <c:v>43860</c:v>
                </c:pt>
                <c:pt idx="5143">
                  <c:v>43861</c:v>
                </c:pt>
                <c:pt idx="5144">
                  <c:v>43862</c:v>
                </c:pt>
                <c:pt idx="5145">
                  <c:v>43863</c:v>
                </c:pt>
                <c:pt idx="5146">
                  <c:v>43864</c:v>
                </c:pt>
                <c:pt idx="5147">
                  <c:v>43865</c:v>
                </c:pt>
                <c:pt idx="5148">
                  <c:v>43866</c:v>
                </c:pt>
                <c:pt idx="5149">
                  <c:v>43867</c:v>
                </c:pt>
                <c:pt idx="5150">
                  <c:v>43868</c:v>
                </c:pt>
                <c:pt idx="5151">
                  <c:v>43869</c:v>
                </c:pt>
                <c:pt idx="5152">
                  <c:v>43870</c:v>
                </c:pt>
                <c:pt idx="5153">
                  <c:v>43871</c:v>
                </c:pt>
                <c:pt idx="5154">
                  <c:v>43872</c:v>
                </c:pt>
                <c:pt idx="5155">
                  <c:v>43873</c:v>
                </c:pt>
                <c:pt idx="5156">
                  <c:v>43874</c:v>
                </c:pt>
                <c:pt idx="5157">
                  <c:v>43875</c:v>
                </c:pt>
                <c:pt idx="5158">
                  <c:v>43876</c:v>
                </c:pt>
                <c:pt idx="5159">
                  <c:v>43877</c:v>
                </c:pt>
                <c:pt idx="5160">
                  <c:v>43878</c:v>
                </c:pt>
                <c:pt idx="5161">
                  <c:v>43879</c:v>
                </c:pt>
                <c:pt idx="5162">
                  <c:v>43880</c:v>
                </c:pt>
                <c:pt idx="5163">
                  <c:v>43881</c:v>
                </c:pt>
                <c:pt idx="5164">
                  <c:v>43882</c:v>
                </c:pt>
                <c:pt idx="5165">
                  <c:v>43883</c:v>
                </c:pt>
                <c:pt idx="5166">
                  <c:v>43884</c:v>
                </c:pt>
                <c:pt idx="5167">
                  <c:v>43885</c:v>
                </c:pt>
                <c:pt idx="5168">
                  <c:v>43886</c:v>
                </c:pt>
                <c:pt idx="5169">
                  <c:v>43887</c:v>
                </c:pt>
                <c:pt idx="5170">
                  <c:v>43888</c:v>
                </c:pt>
                <c:pt idx="5171">
                  <c:v>43889</c:v>
                </c:pt>
                <c:pt idx="5172">
                  <c:v>43890</c:v>
                </c:pt>
                <c:pt idx="5173">
                  <c:v>43891</c:v>
                </c:pt>
                <c:pt idx="5174">
                  <c:v>43892</c:v>
                </c:pt>
                <c:pt idx="5175">
                  <c:v>43893</c:v>
                </c:pt>
                <c:pt idx="5176">
                  <c:v>43894</c:v>
                </c:pt>
                <c:pt idx="5177">
                  <c:v>43895</c:v>
                </c:pt>
                <c:pt idx="5178">
                  <c:v>43896</c:v>
                </c:pt>
                <c:pt idx="5179">
                  <c:v>43897</c:v>
                </c:pt>
                <c:pt idx="5180">
                  <c:v>43898</c:v>
                </c:pt>
                <c:pt idx="5181">
                  <c:v>43899</c:v>
                </c:pt>
                <c:pt idx="5182">
                  <c:v>43900</c:v>
                </c:pt>
                <c:pt idx="5183">
                  <c:v>43901</c:v>
                </c:pt>
                <c:pt idx="5184">
                  <c:v>43902</c:v>
                </c:pt>
                <c:pt idx="5185">
                  <c:v>43903</c:v>
                </c:pt>
                <c:pt idx="5186">
                  <c:v>43904</c:v>
                </c:pt>
                <c:pt idx="5187">
                  <c:v>43905</c:v>
                </c:pt>
                <c:pt idx="5188">
                  <c:v>43906</c:v>
                </c:pt>
                <c:pt idx="5189">
                  <c:v>43907</c:v>
                </c:pt>
                <c:pt idx="5190">
                  <c:v>43908</c:v>
                </c:pt>
                <c:pt idx="5191">
                  <c:v>43909</c:v>
                </c:pt>
                <c:pt idx="5192">
                  <c:v>43910</c:v>
                </c:pt>
                <c:pt idx="5193">
                  <c:v>43911</c:v>
                </c:pt>
                <c:pt idx="5194">
                  <c:v>43912</c:v>
                </c:pt>
                <c:pt idx="5195">
                  <c:v>43913</c:v>
                </c:pt>
                <c:pt idx="5196">
                  <c:v>43914</c:v>
                </c:pt>
                <c:pt idx="5197">
                  <c:v>43915</c:v>
                </c:pt>
                <c:pt idx="5198">
                  <c:v>43916</c:v>
                </c:pt>
                <c:pt idx="5199">
                  <c:v>43917</c:v>
                </c:pt>
                <c:pt idx="5200">
                  <c:v>43918</c:v>
                </c:pt>
                <c:pt idx="5201">
                  <c:v>43919</c:v>
                </c:pt>
                <c:pt idx="5202">
                  <c:v>43920</c:v>
                </c:pt>
                <c:pt idx="5203">
                  <c:v>43921</c:v>
                </c:pt>
                <c:pt idx="5204">
                  <c:v>43922</c:v>
                </c:pt>
                <c:pt idx="5205">
                  <c:v>43923</c:v>
                </c:pt>
                <c:pt idx="5206">
                  <c:v>43924</c:v>
                </c:pt>
                <c:pt idx="5207">
                  <c:v>43925</c:v>
                </c:pt>
                <c:pt idx="5208">
                  <c:v>43926</c:v>
                </c:pt>
                <c:pt idx="5209">
                  <c:v>43927</c:v>
                </c:pt>
                <c:pt idx="5210">
                  <c:v>43928</c:v>
                </c:pt>
                <c:pt idx="5211">
                  <c:v>43929</c:v>
                </c:pt>
                <c:pt idx="5212">
                  <c:v>43930</c:v>
                </c:pt>
                <c:pt idx="5213">
                  <c:v>43931</c:v>
                </c:pt>
                <c:pt idx="5214">
                  <c:v>43932</c:v>
                </c:pt>
                <c:pt idx="5215">
                  <c:v>43933</c:v>
                </c:pt>
                <c:pt idx="5216">
                  <c:v>43934</c:v>
                </c:pt>
                <c:pt idx="5217">
                  <c:v>43935</c:v>
                </c:pt>
                <c:pt idx="5218">
                  <c:v>43936</c:v>
                </c:pt>
                <c:pt idx="5219">
                  <c:v>43937</c:v>
                </c:pt>
                <c:pt idx="5220">
                  <c:v>43938</c:v>
                </c:pt>
                <c:pt idx="5221">
                  <c:v>43939</c:v>
                </c:pt>
                <c:pt idx="5222">
                  <c:v>43940</c:v>
                </c:pt>
                <c:pt idx="5223">
                  <c:v>43941</c:v>
                </c:pt>
                <c:pt idx="5224">
                  <c:v>43942</c:v>
                </c:pt>
                <c:pt idx="5225">
                  <c:v>43943</c:v>
                </c:pt>
                <c:pt idx="5226">
                  <c:v>43944</c:v>
                </c:pt>
                <c:pt idx="5227">
                  <c:v>43945</c:v>
                </c:pt>
                <c:pt idx="5228">
                  <c:v>43946</c:v>
                </c:pt>
                <c:pt idx="5229">
                  <c:v>43947</c:v>
                </c:pt>
                <c:pt idx="5230">
                  <c:v>43948</c:v>
                </c:pt>
                <c:pt idx="5231">
                  <c:v>43949</c:v>
                </c:pt>
                <c:pt idx="5232">
                  <c:v>43950</c:v>
                </c:pt>
                <c:pt idx="5233">
                  <c:v>43951</c:v>
                </c:pt>
                <c:pt idx="5234">
                  <c:v>43952</c:v>
                </c:pt>
                <c:pt idx="5235">
                  <c:v>43953</c:v>
                </c:pt>
                <c:pt idx="5236">
                  <c:v>43954</c:v>
                </c:pt>
                <c:pt idx="5237">
                  <c:v>43955</c:v>
                </c:pt>
                <c:pt idx="5238">
                  <c:v>43956</c:v>
                </c:pt>
                <c:pt idx="5239">
                  <c:v>43957</c:v>
                </c:pt>
                <c:pt idx="5240">
                  <c:v>43958</c:v>
                </c:pt>
                <c:pt idx="5241">
                  <c:v>43959</c:v>
                </c:pt>
                <c:pt idx="5242">
                  <c:v>43960</c:v>
                </c:pt>
                <c:pt idx="5243">
                  <c:v>43961</c:v>
                </c:pt>
                <c:pt idx="5244">
                  <c:v>43962</c:v>
                </c:pt>
                <c:pt idx="5245">
                  <c:v>43963</c:v>
                </c:pt>
                <c:pt idx="5246">
                  <c:v>43964</c:v>
                </c:pt>
                <c:pt idx="5247">
                  <c:v>43965</c:v>
                </c:pt>
                <c:pt idx="5248">
                  <c:v>43966</c:v>
                </c:pt>
                <c:pt idx="5249">
                  <c:v>43967</c:v>
                </c:pt>
                <c:pt idx="5250">
                  <c:v>43968</c:v>
                </c:pt>
                <c:pt idx="5251">
                  <c:v>43969</c:v>
                </c:pt>
                <c:pt idx="5252">
                  <c:v>43970</c:v>
                </c:pt>
                <c:pt idx="5253">
                  <c:v>43971</c:v>
                </c:pt>
                <c:pt idx="5254">
                  <c:v>43972</c:v>
                </c:pt>
                <c:pt idx="5255">
                  <c:v>43973</c:v>
                </c:pt>
                <c:pt idx="5256">
                  <c:v>43974</c:v>
                </c:pt>
                <c:pt idx="5257">
                  <c:v>43975</c:v>
                </c:pt>
                <c:pt idx="5258">
                  <c:v>43976</c:v>
                </c:pt>
                <c:pt idx="5259">
                  <c:v>43977</c:v>
                </c:pt>
                <c:pt idx="5260">
                  <c:v>43978</c:v>
                </c:pt>
                <c:pt idx="5261">
                  <c:v>43979</c:v>
                </c:pt>
                <c:pt idx="5262">
                  <c:v>43980</c:v>
                </c:pt>
                <c:pt idx="5263">
                  <c:v>43981</c:v>
                </c:pt>
                <c:pt idx="5264">
                  <c:v>43982</c:v>
                </c:pt>
                <c:pt idx="5265">
                  <c:v>43983</c:v>
                </c:pt>
                <c:pt idx="5266">
                  <c:v>43984</c:v>
                </c:pt>
                <c:pt idx="5267">
                  <c:v>43985</c:v>
                </c:pt>
                <c:pt idx="5268">
                  <c:v>43986</c:v>
                </c:pt>
                <c:pt idx="5269">
                  <c:v>43987</c:v>
                </c:pt>
                <c:pt idx="5270">
                  <c:v>43988</c:v>
                </c:pt>
                <c:pt idx="5271">
                  <c:v>43989</c:v>
                </c:pt>
                <c:pt idx="5272">
                  <c:v>43990</c:v>
                </c:pt>
                <c:pt idx="5273">
                  <c:v>43991</c:v>
                </c:pt>
                <c:pt idx="5274">
                  <c:v>43992</c:v>
                </c:pt>
                <c:pt idx="5275">
                  <c:v>43993</c:v>
                </c:pt>
                <c:pt idx="5276">
                  <c:v>43994</c:v>
                </c:pt>
                <c:pt idx="5277">
                  <c:v>43995</c:v>
                </c:pt>
                <c:pt idx="5278">
                  <c:v>43996</c:v>
                </c:pt>
                <c:pt idx="5279">
                  <c:v>43997</c:v>
                </c:pt>
                <c:pt idx="5280">
                  <c:v>43998</c:v>
                </c:pt>
                <c:pt idx="5281">
                  <c:v>43999</c:v>
                </c:pt>
                <c:pt idx="5282">
                  <c:v>44000</c:v>
                </c:pt>
                <c:pt idx="5283">
                  <c:v>44001</c:v>
                </c:pt>
                <c:pt idx="5284">
                  <c:v>44002</c:v>
                </c:pt>
                <c:pt idx="5285">
                  <c:v>44003</c:v>
                </c:pt>
                <c:pt idx="5286">
                  <c:v>44004</c:v>
                </c:pt>
                <c:pt idx="5287">
                  <c:v>44005</c:v>
                </c:pt>
                <c:pt idx="5288">
                  <c:v>44006</c:v>
                </c:pt>
                <c:pt idx="5289">
                  <c:v>44007</c:v>
                </c:pt>
                <c:pt idx="5290">
                  <c:v>44008</c:v>
                </c:pt>
                <c:pt idx="5291">
                  <c:v>44009</c:v>
                </c:pt>
                <c:pt idx="5292">
                  <c:v>44010</c:v>
                </c:pt>
                <c:pt idx="5293">
                  <c:v>44011</c:v>
                </c:pt>
                <c:pt idx="5294">
                  <c:v>44012</c:v>
                </c:pt>
                <c:pt idx="5295">
                  <c:v>44013</c:v>
                </c:pt>
                <c:pt idx="5296">
                  <c:v>44014</c:v>
                </c:pt>
                <c:pt idx="5297">
                  <c:v>44015</c:v>
                </c:pt>
                <c:pt idx="5298">
                  <c:v>44016</c:v>
                </c:pt>
                <c:pt idx="5299">
                  <c:v>44017</c:v>
                </c:pt>
                <c:pt idx="5300">
                  <c:v>44018</c:v>
                </c:pt>
                <c:pt idx="5301">
                  <c:v>44019</c:v>
                </c:pt>
                <c:pt idx="5302">
                  <c:v>44020</c:v>
                </c:pt>
                <c:pt idx="5303">
                  <c:v>44021</c:v>
                </c:pt>
                <c:pt idx="5304">
                  <c:v>44022</c:v>
                </c:pt>
                <c:pt idx="5305">
                  <c:v>44023</c:v>
                </c:pt>
                <c:pt idx="5306">
                  <c:v>44024</c:v>
                </c:pt>
                <c:pt idx="5307">
                  <c:v>44025</c:v>
                </c:pt>
                <c:pt idx="5308">
                  <c:v>44026</c:v>
                </c:pt>
                <c:pt idx="5309">
                  <c:v>44027</c:v>
                </c:pt>
                <c:pt idx="5310">
                  <c:v>44028</c:v>
                </c:pt>
                <c:pt idx="5311">
                  <c:v>44029</c:v>
                </c:pt>
                <c:pt idx="5312">
                  <c:v>44030</c:v>
                </c:pt>
                <c:pt idx="5313">
                  <c:v>44031</c:v>
                </c:pt>
                <c:pt idx="5314">
                  <c:v>44032</c:v>
                </c:pt>
                <c:pt idx="5315">
                  <c:v>44033</c:v>
                </c:pt>
                <c:pt idx="5316">
                  <c:v>44034</c:v>
                </c:pt>
                <c:pt idx="5317">
                  <c:v>44035</c:v>
                </c:pt>
                <c:pt idx="5318">
                  <c:v>44036</c:v>
                </c:pt>
                <c:pt idx="5319">
                  <c:v>44037</c:v>
                </c:pt>
                <c:pt idx="5320">
                  <c:v>44038</c:v>
                </c:pt>
                <c:pt idx="5321">
                  <c:v>44039</c:v>
                </c:pt>
                <c:pt idx="5322">
                  <c:v>44040</c:v>
                </c:pt>
                <c:pt idx="5323">
                  <c:v>44041</c:v>
                </c:pt>
                <c:pt idx="5324">
                  <c:v>44042</c:v>
                </c:pt>
                <c:pt idx="5325">
                  <c:v>44043</c:v>
                </c:pt>
                <c:pt idx="5326">
                  <c:v>44044</c:v>
                </c:pt>
                <c:pt idx="5327">
                  <c:v>44045</c:v>
                </c:pt>
                <c:pt idx="5328">
                  <c:v>44046</c:v>
                </c:pt>
                <c:pt idx="5329">
                  <c:v>44047</c:v>
                </c:pt>
                <c:pt idx="5330">
                  <c:v>44048</c:v>
                </c:pt>
                <c:pt idx="5331">
                  <c:v>44049</c:v>
                </c:pt>
                <c:pt idx="5332">
                  <c:v>44050</c:v>
                </c:pt>
                <c:pt idx="5333">
                  <c:v>44051</c:v>
                </c:pt>
                <c:pt idx="5334">
                  <c:v>44052</c:v>
                </c:pt>
                <c:pt idx="5335">
                  <c:v>44053</c:v>
                </c:pt>
                <c:pt idx="5336">
                  <c:v>44054</c:v>
                </c:pt>
                <c:pt idx="5337">
                  <c:v>44055</c:v>
                </c:pt>
                <c:pt idx="5338">
                  <c:v>44056</c:v>
                </c:pt>
                <c:pt idx="5339">
                  <c:v>44057</c:v>
                </c:pt>
                <c:pt idx="5340">
                  <c:v>44058</c:v>
                </c:pt>
                <c:pt idx="5341">
                  <c:v>44059</c:v>
                </c:pt>
                <c:pt idx="5342">
                  <c:v>44060</c:v>
                </c:pt>
                <c:pt idx="5343">
                  <c:v>44061</c:v>
                </c:pt>
                <c:pt idx="5344">
                  <c:v>44062</c:v>
                </c:pt>
                <c:pt idx="5345">
                  <c:v>44063</c:v>
                </c:pt>
                <c:pt idx="5346">
                  <c:v>44064</c:v>
                </c:pt>
                <c:pt idx="5347">
                  <c:v>44065</c:v>
                </c:pt>
                <c:pt idx="5348">
                  <c:v>44066</c:v>
                </c:pt>
                <c:pt idx="5349">
                  <c:v>44067</c:v>
                </c:pt>
                <c:pt idx="5350">
                  <c:v>44068</c:v>
                </c:pt>
                <c:pt idx="5351">
                  <c:v>44069</c:v>
                </c:pt>
                <c:pt idx="5352">
                  <c:v>44070</c:v>
                </c:pt>
                <c:pt idx="5353">
                  <c:v>44071</c:v>
                </c:pt>
                <c:pt idx="5354">
                  <c:v>44072</c:v>
                </c:pt>
                <c:pt idx="5355">
                  <c:v>44073</c:v>
                </c:pt>
                <c:pt idx="5356">
                  <c:v>44074</c:v>
                </c:pt>
                <c:pt idx="5357">
                  <c:v>44075</c:v>
                </c:pt>
                <c:pt idx="5358">
                  <c:v>44076</c:v>
                </c:pt>
                <c:pt idx="5359">
                  <c:v>44077</c:v>
                </c:pt>
                <c:pt idx="5360">
                  <c:v>44078</c:v>
                </c:pt>
                <c:pt idx="5361">
                  <c:v>44079</c:v>
                </c:pt>
                <c:pt idx="5362">
                  <c:v>44080</c:v>
                </c:pt>
                <c:pt idx="5363">
                  <c:v>44081</c:v>
                </c:pt>
                <c:pt idx="5364">
                  <c:v>44082</c:v>
                </c:pt>
                <c:pt idx="5365">
                  <c:v>44083</c:v>
                </c:pt>
                <c:pt idx="5366">
                  <c:v>44084</c:v>
                </c:pt>
                <c:pt idx="5367">
                  <c:v>44085</c:v>
                </c:pt>
                <c:pt idx="5368">
                  <c:v>44086</c:v>
                </c:pt>
                <c:pt idx="5369">
                  <c:v>44087</c:v>
                </c:pt>
                <c:pt idx="5370">
                  <c:v>44088</c:v>
                </c:pt>
                <c:pt idx="5371">
                  <c:v>44089</c:v>
                </c:pt>
                <c:pt idx="5372">
                  <c:v>44090</c:v>
                </c:pt>
                <c:pt idx="5373">
                  <c:v>44091</c:v>
                </c:pt>
                <c:pt idx="5374">
                  <c:v>44092</c:v>
                </c:pt>
                <c:pt idx="5375">
                  <c:v>44093</c:v>
                </c:pt>
                <c:pt idx="5376">
                  <c:v>44094</c:v>
                </c:pt>
                <c:pt idx="5377">
                  <c:v>44095</c:v>
                </c:pt>
                <c:pt idx="5378">
                  <c:v>44096</c:v>
                </c:pt>
                <c:pt idx="5379">
                  <c:v>44097</c:v>
                </c:pt>
                <c:pt idx="5380">
                  <c:v>44098</c:v>
                </c:pt>
                <c:pt idx="5381">
                  <c:v>44099</c:v>
                </c:pt>
                <c:pt idx="5382">
                  <c:v>44100</c:v>
                </c:pt>
                <c:pt idx="5383">
                  <c:v>44101</c:v>
                </c:pt>
                <c:pt idx="5384">
                  <c:v>44102</c:v>
                </c:pt>
                <c:pt idx="5385">
                  <c:v>44103</c:v>
                </c:pt>
                <c:pt idx="5386">
                  <c:v>44104</c:v>
                </c:pt>
                <c:pt idx="5387">
                  <c:v>44105</c:v>
                </c:pt>
                <c:pt idx="5388">
                  <c:v>44106</c:v>
                </c:pt>
                <c:pt idx="5389">
                  <c:v>44107</c:v>
                </c:pt>
                <c:pt idx="5390">
                  <c:v>44108</c:v>
                </c:pt>
                <c:pt idx="5391">
                  <c:v>44109</c:v>
                </c:pt>
                <c:pt idx="5392">
                  <c:v>44110</c:v>
                </c:pt>
                <c:pt idx="5393">
                  <c:v>44111</c:v>
                </c:pt>
                <c:pt idx="5394">
                  <c:v>44112</c:v>
                </c:pt>
                <c:pt idx="5395">
                  <c:v>44113</c:v>
                </c:pt>
                <c:pt idx="5396">
                  <c:v>44114</c:v>
                </c:pt>
                <c:pt idx="5397">
                  <c:v>44115</c:v>
                </c:pt>
                <c:pt idx="5398">
                  <c:v>44116</c:v>
                </c:pt>
                <c:pt idx="5399">
                  <c:v>44117</c:v>
                </c:pt>
                <c:pt idx="5400">
                  <c:v>44118</c:v>
                </c:pt>
                <c:pt idx="5401">
                  <c:v>44119</c:v>
                </c:pt>
                <c:pt idx="5402">
                  <c:v>44120</c:v>
                </c:pt>
                <c:pt idx="5403">
                  <c:v>44121</c:v>
                </c:pt>
                <c:pt idx="5404">
                  <c:v>44122</c:v>
                </c:pt>
                <c:pt idx="5405">
                  <c:v>44123</c:v>
                </c:pt>
                <c:pt idx="5406">
                  <c:v>44124</c:v>
                </c:pt>
                <c:pt idx="5407">
                  <c:v>44125</c:v>
                </c:pt>
                <c:pt idx="5408">
                  <c:v>44126</c:v>
                </c:pt>
                <c:pt idx="5409">
                  <c:v>44127</c:v>
                </c:pt>
                <c:pt idx="5410">
                  <c:v>44128</c:v>
                </c:pt>
                <c:pt idx="5411">
                  <c:v>44129</c:v>
                </c:pt>
                <c:pt idx="5412">
                  <c:v>44130</c:v>
                </c:pt>
                <c:pt idx="5413">
                  <c:v>44131</c:v>
                </c:pt>
                <c:pt idx="5414">
                  <c:v>44132</c:v>
                </c:pt>
                <c:pt idx="5415">
                  <c:v>44133</c:v>
                </c:pt>
                <c:pt idx="5416">
                  <c:v>44134</c:v>
                </c:pt>
                <c:pt idx="5417">
                  <c:v>44135</c:v>
                </c:pt>
                <c:pt idx="5418">
                  <c:v>44136</c:v>
                </c:pt>
                <c:pt idx="5419">
                  <c:v>44137</c:v>
                </c:pt>
                <c:pt idx="5420">
                  <c:v>44138</c:v>
                </c:pt>
                <c:pt idx="5421">
                  <c:v>44139</c:v>
                </c:pt>
                <c:pt idx="5422">
                  <c:v>44140</c:v>
                </c:pt>
                <c:pt idx="5423">
                  <c:v>44141</c:v>
                </c:pt>
                <c:pt idx="5424">
                  <c:v>44142</c:v>
                </c:pt>
                <c:pt idx="5425">
                  <c:v>44143</c:v>
                </c:pt>
                <c:pt idx="5426">
                  <c:v>44144</c:v>
                </c:pt>
                <c:pt idx="5427">
                  <c:v>44145</c:v>
                </c:pt>
                <c:pt idx="5428">
                  <c:v>44146</c:v>
                </c:pt>
                <c:pt idx="5429">
                  <c:v>44147</c:v>
                </c:pt>
                <c:pt idx="5430">
                  <c:v>44148</c:v>
                </c:pt>
                <c:pt idx="5431">
                  <c:v>44149</c:v>
                </c:pt>
                <c:pt idx="5432">
                  <c:v>44150</c:v>
                </c:pt>
                <c:pt idx="5433">
                  <c:v>44151</c:v>
                </c:pt>
                <c:pt idx="5434">
                  <c:v>44152</c:v>
                </c:pt>
                <c:pt idx="5435">
                  <c:v>44153</c:v>
                </c:pt>
                <c:pt idx="5436">
                  <c:v>44154</c:v>
                </c:pt>
                <c:pt idx="5437">
                  <c:v>44155</c:v>
                </c:pt>
                <c:pt idx="5438">
                  <c:v>44156</c:v>
                </c:pt>
                <c:pt idx="5439">
                  <c:v>44157</c:v>
                </c:pt>
                <c:pt idx="5440">
                  <c:v>44158</c:v>
                </c:pt>
                <c:pt idx="5441">
                  <c:v>44159</c:v>
                </c:pt>
                <c:pt idx="5442">
                  <c:v>44160</c:v>
                </c:pt>
                <c:pt idx="5443">
                  <c:v>44161</c:v>
                </c:pt>
                <c:pt idx="5444">
                  <c:v>44162</c:v>
                </c:pt>
                <c:pt idx="5445">
                  <c:v>44163</c:v>
                </c:pt>
                <c:pt idx="5446">
                  <c:v>44164</c:v>
                </c:pt>
                <c:pt idx="5447">
                  <c:v>44165</c:v>
                </c:pt>
                <c:pt idx="5448">
                  <c:v>44166</c:v>
                </c:pt>
                <c:pt idx="5449">
                  <c:v>44167</c:v>
                </c:pt>
                <c:pt idx="5450">
                  <c:v>44168</c:v>
                </c:pt>
                <c:pt idx="5451">
                  <c:v>44169</c:v>
                </c:pt>
                <c:pt idx="5452">
                  <c:v>44170</c:v>
                </c:pt>
                <c:pt idx="5453">
                  <c:v>44171</c:v>
                </c:pt>
                <c:pt idx="5454">
                  <c:v>44172</c:v>
                </c:pt>
                <c:pt idx="5455">
                  <c:v>44173</c:v>
                </c:pt>
                <c:pt idx="5456">
                  <c:v>44174</c:v>
                </c:pt>
                <c:pt idx="5457">
                  <c:v>44175</c:v>
                </c:pt>
                <c:pt idx="5458">
                  <c:v>44176</c:v>
                </c:pt>
                <c:pt idx="5459">
                  <c:v>44177</c:v>
                </c:pt>
                <c:pt idx="5460">
                  <c:v>44178</c:v>
                </c:pt>
                <c:pt idx="5461">
                  <c:v>44179</c:v>
                </c:pt>
                <c:pt idx="5462">
                  <c:v>44180</c:v>
                </c:pt>
                <c:pt idx="5463">
                  <c:v>44181</c:v>
                </c:pt>
                <c:pt idx="5464">
                  <c:v>44182</c:v>
                </c:pt>
                <c:pt idx="5465">
                  <c:v>44183</c:v>
                </c:pt>
                <c:pt idx="5466">
                  <c:v>44184</c:v>
                </c:pt>
                <c:pt idx="5467">
                  <c:v>44185</c:v>
                </c:pt>
                <c:pt idx="5468">
                  <c:v>44186</c:v>
                </c:pt>
                <c:pt idx="5469">
                  <c:v>44187</c:v>
                </c:pt>
                <c:pt idx="5470">
                  <c:v>44188</c:v>
                </c:pt>
                <c:pt idx="5471">
                  <c:v>44189</c:v>
                </c:pt>
                <c:pt idx="5472">
                  <c:v>44190</c:v>
                </c:pt>
                <c:pt idx="5473">
                  <c:v>44191</c:v>
                </c:pt>
                <c:pt idx="5474">
                  <c:v>44192</c:v>
                </c:pt>
                <c:pt idx="5475">
                  <c:v>44193</c:v>
                </c:pt>
                <c:pt idx="5476">
                  <c:v>44194</c:v>
                </c:pt>
                <c:pt idx="5477">
                  <c:v>44195</c:v>
                </c:pt>
                <c:pt idx="5478">
                  <c:v>44196</c:v>
                </c:pt>
                <c:pt idx="5479">
                  <c:v>44197</c:v>
                </c:pt>
                <c:pt idx="5480">
                  <c:v>44198</c:v>
                </c:pt>
                <c:pt idx="5481">
                  <c:v>44199</c:v>
                </c:pt>
                <c:pt idx="5482">
                  <c:v>44200</c:v>
                </c:pt>
                <c:pt idx="5483">
                  <c:v>44201</c:v>
                </c:pt>
                <c:pt idx="5484">
                  <c:v>44202</c:v>
                </c:pt>
                <c:pt idx="5485">
                  <c:v>44203</c:v>
                </c:pt>
                <c:pt idx="5486">
                  <c:v>44204</c:v>
                </c:pt>
                <c:pt idx="5487">
                  <c:v>44205</c:v>
                </c:pt>
                <c:pt idx="5488">
                  <c:v>44206</c:v>
                </c:pt>
                <c:pt idx="5489">
                  <c:v>44207</c:v>
                </c:pt>
                <c:pt idx="5490">
                  <c:v>44208</c:v>
                </c:pt>
                <c:pt idx="5491">
                  <c:v>44209</c:v>
                </c:pt>
                <c:pt idx="5492">
                  <c:v>44210</c:v>
                </c:pt>
                <c:pt idx="5493">
                  <c:v>44211</c:v>
                </c:pt>
                <c:pt idx="5494">
                  <c:v>44212</c:v>
                </c:pt>
                <c:pt idx="5495">
                  <c:v>44213</c:v>
                </c:pt>
                <c:pt idx="5496">
                  <c:v>44214</c:v>
                </c:pt>
                <c:pt idx="5497">
                  <c:v>44215</c:v>
                </c:pt>
                <c:pt idx="5498">
                  <c:v>44216</c:v>
                </c:pt>
                <c:pt idx="5499">
                  <c:v>44217</c:v>
                </c:pt>
                <c:pt idx="5500">
                  <c:v>44218</c:v>
                </c:pt>
                <c:pt idx="5501">
                  <c:v>44219</c:v>
                </c:pt>
                <c:pt idx="5502">
                  <c:v>44220</c:v>
                </c:pt>
                <c:pt idx="5503">
                  <c:v>44221</c:v>
                </c:pt>
                <c:pt idx="5504">
                  <c:v>44222</c:v>
                </c:pt>
                <c:pt idx="5505">
                  <c:v>44223</c:v>
                </c:pt>
                <c:pt idx="5506">
                  <c:v>44224</c:v>
                </c:pt>
                <c:pt idx="5507">
                  <c:v>44225</c:v>
                </c:pt>
                <c:pt idx="5508">
                  <c:v>44226</c:v>
                </c:pt>
                <c:pt idx="5509">
                  <c:v>44227</c:v>
                </c:pt>
                <c:pt idx="5510">
                  <c:v>44228</c:v>
                </c:pt>
                <c:pt idx="5511">
                  <c:v>44229</c:v>
                </c:pt>
                <c:pt idx="5512">
                  <c:v>44230</c:v>
                </c:pt>
                <c:pt idx="5513">
                  <c:v>44231</c:v>
                </c:pt>
                <c:pt idx="5514">
                  <c:v>44232</c:v>
                </c:pt>
                <c:pt idx="5515">
                  <c:v>44233</c:v>
                </c:pt>
                <c:pt idx="5516">
                  <c:v>44234</c:v>
                </c:pt>
                <c:pt idx="5517">
                  <c:v>44235</c:v>
                </c:pt>
                <c:pt idx="5518">
                  <c:v>44236</c:v>
                </c:pt>
                <c:pt idx="5519">
                  <c:v>44237</c:v>
                </c:pt>
                <c:pt idx="5520">
                  <c:v>44238</c:v>
                </c:pt>
                <c:pt idx="5521">
                  <c:v>44239</c:v>
                </c:pt>
                <c:pt idx="5522">
                  <c:v>44240</c:v>
                </c:pt>
                <c:pt idx="5523">
                  <c:v>44241</c:v>
                </c:pt>
                <c:pt idx="5524">
                  <c:v>44242</c:v>
                </c:pt>
                <c:pt idx="5525">
                  <c:v>44243</c:v>
                </c:pt>
                <c:pt idx="5526">
                  <c:v>44244</c:v>
                </c:pt>
                <c:pt idx="5527">
                  <c:v>44245</c:v>
                </c:pt>
                <c:pt idx="5528">
                  <c:v>44246</c:v>
                </c:pt>
                <c:pt idx="5529">
                  <c:v>44247</c:v>
                </c:pt>
                <c:pt idx="5530">
                  <c:v>44248</c:v>
                </c:pt>
                <c:pt idx="5531">
                  <c:v>44249</c:v>
                </c:pt>
                <c:pt idx="5532">
                  <c:v>44250</c:v>
                </c:pt>
                <c:pt idx="5533">
                  <c:v>44251</c:v>
                </c:pt>
                <c:pt idx="5534">
                  <c:v>44252</c:v>
                </c:pt>
                <c:pt idx="5535">
                  <c:v>44253</c:v>
                </c:pt>
                <c:pt idx="5536">
                  <c:v>44254</c:v>
                </c:pt>
                <c:pt idx="5537">
                  <c:v>44255</c:v>
                </c:pt>
                <c:pt idx="5538">
                  <c:v>44256</c:v>
                </c:pt>
                <c:pt idx="5539">
                  <c:v>44257</c:v>
                </c:pt>
                <c:pt idx="5540">
                  <c:v>44258</c:v>
                </c:pt>
                <c:pt idx="5541">
                  <c:v>44259</c:v>
                </c:pt>
                <c:pt idx="5542">
                  <c:v>44260</c:v>
                </c:pt>
                <c:pt idx="5543">
                  <c:v>44261</c:v>
                </c:pt>
                <c:pt idx="5544">
                  <c:v>44262</c:v>
                </c:pt>
                <c:pt idx="5545">
                  <c:v>44263</c:v>
                </c:pt>
                <c:pt idx="5546">
                  <c:v>44264</c:v>
                </c:pt>
                <c:pt idx="5547">
                  <c:v>44265</c:v>
                </c:pt>
                <c:pt idx="5548">
                  <c:v>44266</c:v>
                </c:pt>
                <c:pt idx="5549">
                  <c:v>44267</c:v>
                </c:pt>
                <c:pt idx="5550">
                  <c:v>44268</c:v>
                </c:pt>
                <c:pt idx="5551">
                  <c:v>44269</c:v>
                </c:pt>
                <c:pt idx="5552">
                  <c:v>44270</c:v>
                </c:pt>
                <c:pt idx="5553">
                  <c:v>44271</c:v>
                </c:pt>
                <c:pt idx="5554">
                  <c:v>44272</c:v>
                </c:pt>
                <c:pt idx="5555">
                  <c:v>44273</c:v>
                </c:pt>
                <c:pt idx="5556">
                  <c:v>44274</c:v>
                </c:pt>
                <c:pt idx="5557">
                  <c:v>44275</c:v>
                </c:pt>
                <c:pt idx="5558">
                  <c:v>44276</c:v>
                </c:pt>
                <c:pt idx="5559">
                  <c:v>44277</c:v>
                </c:pt>
                <c:pt idx="5560">
                  <c:v>44278</c:v>
                </c:pt>
                <c:pt idx="5561">
                  <c:v>44279</c:v>
                </c:pt>
                <c:pt idx="5562">
                  <c:v>44280</c:v>
                </c:pt>
                <c:pt idx="5563">
                  <c:v>44281</c:v>
                </c:pt>
                <c:pt idx="5564">
                  <c:v>44282</c:v>
                </c:pt>
                <c:pt idx="5565">
                  <c:v>44283</c:v>
                </c:pt>
                <c:pt idx="5566">
                  <c:v>44284</c:v>
                </c:pt>
                <c:pt idx="5567">
                  <c:v>44285</c:v>
                </c:pt>
                <c:pt idx="5568">
                  <c:v>44286</c:v>
                </c:pt>
                <c:pt idx="5569">
                  <c:v>44287</c:v>
                </c:pt>
                <c:pt idx="5570">
                  <c:v>44288</c:v>
                </c:pt>
                <c:pt idx="5571">
                  <c:v>44289</c:v>
                </c:pt>
                <c:pt idx="5572">
                  <c:v>44290</c:v>
                </c:pt>
                <c:pt idx="5573">
                  <c:v>44291</c:v>
                </c:pt>
                <c:pt idx="5574">
                  <c:v>44292</c:v>
                </c:pt>
                <c:pt idx="5575">
                  <c:v>44293</c:v>
                </c:pt>
                <c:pt idx="5576">
                  <c:v>44294</c:v>
                </c:pt>
                <c:pt idx="5577">
                  <c:v>44295</c:v>
                </c:pt>
                <c:pt idx="5578">
                  <c:v>44296</c:v>
                </c:pt>
                <c:pt idx="5579">
                  <c:v>44297</c:v>
                </c:pt>
                <c:pt idx="5580">
                  <c:v>44298</c:v>
                </c:pt>
                <c:pt idx="5581">
                  <c:v>44299</c:v>
                </c:pt>
                <c:pt idx="5582">
                  <c:v>44300</c:v>
                </c:pt>
                <c:pt idx="5583">
                  <c:v>44301</c:v>
                </c:pt>
                <c:pt idx="5584">
                  <c:v>44302</c:v>
                </c:pt>
                <c:pt idx="5585">
                  <c:v>44303</c:v>
                </c:pt>
                <c:pt idx="5586">
                  <c:v>44304</c:v>
                </c:pt>
                <c:pt idx="5587">
                  <c:v>44305</c:v>
                </c:pt>
                <c:pt idx="5588">
                  <c:v>44306</c:v>
                </c:pt>
                <c:pt idx="5589">
                  <c:v>44307</c:v>
                </c:pt>
                <c:pt idx="5590">
                  <c:v>44308</c:v>
                </c:pt>
                <c:pt idx="5591">
                  <c:v>44309</c:v>
                </c:pt>
                <c:pt idx="5592">
                  <c:v>44310</c:v>
                </c:pt>
                <c:pt idx="5593">
                  <c:v>44311</c:v>
                </c:pt>
                <c:pt idx="5594">
                  <c:v>44312</c:v>
                </c:pt>
                <c:pt idx="5595">
                  <c:v>44313</c:v>
                </c:pt>
                <c:pt idx="5596">
                  <c:v>44314</c:v>
                </c:pt>
                <c:pt idx="5597">
                  <c:v>44315</c:v>
                </c:pt>
                <c:pt idx="5598">
                  <c:v>44316</c:v>
                </c:pt>
                <c:pt idx="5599">
                  <c:v>44317</c:v>
                </c:pt>
                <c:pt idx="5600">
                  <c:v>44318</c:v>
                </c:pt>
                <c:pt idx="5601">
                  <c:v>44319</c:v>
                </c:pt>
                <c:pt idx="5602">
                  <c:v>44320</c:v>
                </c:pt>
                <c:pt idx="5603">
                  <c:v>44321</c:v>
                </c:pt>
                <c:pt idx="5604">
                  <c:v>44322</c:v>
                </c:pt>
                <c:pt idx="5605">
                  <c:v>44323</c:v>
                </c:pt>
                <c:pt idx="5606">
                  <c:v>44324</c:v>
                </c:pt>
                <c:pt idx="5607">
                  <c:v>44325</c:v>
                </c:pt>
                <c:pt idx="5608">
                  <c:v>44326</c:v>
                </c:pt>
                <c:pt idx="5609">
                  <c:v>44327</c:v>
                </c:pt>
                <c:pt idx="5610">
                  <c:v>44328</c:v>
                </c:pt>
                <c:pt idx="5611">
                  <c:v>44329</c:v>
                </c:pt>
                <c:pt idx="5612">
                  <c:v>44330</c:v>
                </c:pt>
                <c:pt idx="5613">
                  <c:v>44331</c:v>
                </c:pt>
                <c:pt idx="5614">
                  <c:v>44332</c:v>
                </c:pt>
                <c:pt idx="5615">
                  <c:v>44333</c:v>
                </c:pt>
                <c:pt idx="5616">
                  <c:v>44334</c:v>
                </c:pt>
                <c:pt idx="5617">
                  <c:v>44335</c:v>
                </c:pt>
                <c:pt idx="5618">
                  <c:v>44336</c:v>
                </c:pt>
                <c:pt idx="5619">
                  <c:v>44337</c:v>
                </c:pt>
                <c:pt idx="5620">
                  <c:v>44338</c:v>
                </c:pt>
                <c:pt idx="5621">
                  <c:v>44339</c:v>
                </c:pt>
                <c:pt idx="5622">
                  <c:v>44340</c:v>
                </c:pt>
                <c:pt idx="5623">
                  <c:v>44341</c:v>
                </c:pt>
                <c:pt idx="5624">
                  <c:v>44342</c:v>
                </c:pt>
                <c:pt idx="5625">
                  <c:v>44343</c:v>
                </c:pt>
                <c:pt idx="5626">
                  <c:v>44344</c:v>
                </c:pt>
                <c:pt idx="5627">
                  <c:v>44345</c:v>
                </c:pt>
                <c:pt idx="5628">
                  <c:v>44346</c:v>
                </c:pt>
                <c:pt idx="5629">
                  <c:v>44347</c:v>
                </c:pt>
                <c:pt idx="5630">
                  <c:v>44348</c:v>
                </c:pt>
                <c:pt idx="5631">
                  <c:v>44349</c:v>
                </c:pt>
                <c:pt idx="5632">
                  <c:v>44350</c:v>
                </c:pt>
                <c:pt idx="5633">
                  <c:v>44351</c:v>
                </c:pt>
                <c:pt idx="5634">
                  <c:v>44352</c:v>
                </c:pt>
                <c:pt idx="5635">
                  <c:v>44353</c:v>
                </c:pt>
                <c:pt idx="5636">
                  <c:v>44354</c:v>
                </c:pt>
                <c:pt idx="5637">
                  <c:v>44355</c:v>
                </c:pt>
                <c:pt idx="5638">
                  <c:v>44356</c:v>
                </c:pt>
                <c:pt idx="5639">
                  <c:v>44357</c:v>
                </c:pt>
                <c:pt idx="5640">
                  <c:v>44358</c:v>
                </c:pt>
                <c:pt idx="5641">
                  <c:v>44359</c:v>
                </c:pt>
                <c:pt idx="5642">
                  <c:v>44360</c:v>
                </c:pt>
                <c:pt idx="5643">
                  <c:v>44361</c:v>
                </c:pt>
                <c:pt idx="5644">
                  <c:v>44362</c:v>
                </c:pt>
                <c:pt idx="5645">
                  <c:v>44363</c:v>
                </c:pt>
                <c:pt idx="5646">
                  <c:v>44364</c:v>
                </c:pt>
                <c:pt idx="5647">
                  <c:v>44365</c:v>
                </c:pt>
                <c:pt idx="5648">
                  <c:v>44366</c:v>
                </c:pt>
                <c:pt idx="5649">
                  <c:v>44367</c:v>
                </c:pt>
                <c:pt idx="5650">
                  <c:v>44368</c:v>
                </c:pt>
                <c:pt idx="5651">
                  <c:v>44369</c:v>
                </c:pt>
                <c:pt idx="5652">
                  <c:v>44370</c:v>
                </c:pt>
                <c:pt idx="5653">
                  <c:v>44371</c:v>
                </c:pt>
                <c:pt idx="5654">
                  <c:v>44372</c:v>
                </c:pt>
                <c:pt idx="5655">
                  <c:v>44373</c:v>
                </c:pt>
                <c:pt idx="5656">
                  <c:v>44374</c:v>
                </c:pt>
                <c:pt idx="5657">
                  <c:v>44375</c:v>
                </c:pt>
                <c:pt idx="5658">
                  <c:v>44376</c:v>
                </c:pt>
                <c:pt idx="5659">
                  <c:v>44377</c:v>
                </c:pt>
                <c:pt idx="5660">
                  <c:v>44378</c:v>
                </c:pt>
                <c:pt idx="5661">
                  <c:v>44379</c:v>
                </c:pt>
                <c:pt idx="5662">
                  <c:v>44380</c:v>
                </c:pt>
                <c:pt idx="5663">
                  <c:v>44381</c:v>
                </c:pt>
                <c:pt idx="5664">
                  <c:v>44382</c:v>
                </c:pt>
                <c:pt idx="5665">
                  <c:v>44383</c:v>
                </c:pt>
                <c:pt idx="5666">
                  <c:v>44384</c:v>
                </c:pt>
                <c:pt idx="5667">
                  <c:v>44385</c:v>
                </c:pt>
                <c:pt idx="5668">
                  <c:v>44386</c:v>
                </c:pt>
                <c:pt idx="5669">
                  <c:v>44387</c:v>
                </c:pt>
                <c:pt idx="5670">
                  <c:v>44388</c:v>
                </c:pt>
                <c:pt idx="5671">
                  <c:v>44389</c:v>
                </c:pt>
                <c:pt idx="5672">
                  <c:v>44390</c:v>
                </c:pt>
                <c:pt idx="5673">
                  <c:v>44391</c:v>
                </c:pt>
                <c:pt idx="5674">
                  <c:v>44392</c:v>
                </c:pt>
                <c:pt idx="5675">
                  <c:v>44393</c:v>
                </c:pt>
                <c:pt idx="5676">
                  <c:v>44394</c:v>
                </c:pt>
                <c:pt idx="5677">
                  <c:v>44395</c:v>
                </c:pt>
                <c:pt idx="5678">
                  <c:v>44396</c:v>
                </c:pt>
                <c:pt idx="5679">
                  <c:v>44397</c:v>
                </c:pt>
                <c:pt idx="5680">
                  <c:v>44398</c:v>
                </c:pt>
                <c:pt idx="5681">
                  <c:v>44399</c:v>
                </c:pt>
                <c:pt idx="5682">
                  <c:v>44400</c:v>
                </c:pt>
                <c:pt idx="5683">
                  <c:v>44401</c:v>
                </c:pt>
                <c:pt idx="5684">
                  <c:v>44402</c:v>
                </c:pt>
                <c:pt idx="5685">
                  <c:v>44403</c:v>
                </c:pt>
                <c:pt idx="5686">
                  <c:v>44404</c:v>
                </c:pt>
                <c:pt idx="5687">
                  <c:v>44405</c:v>
                </c:pt>
                <c:pt idx="5688">
                  <c:v>44406</c:v>
                </c:pt>
                <c:pt idx="5689">
                  <c:v>44407</c:v>
                </c:pt>
                <c:pt idx="5690">
                  <c:v>44408</c:v>
                </c:pt>
                <c:pt idx="5691">
                  <c:v>44409</c:v>
                </c:pt>
                <c:pt idx="5692">
                  <c:v>44410</c:v>
                </c:pt>
                <c:pt idx="5693">
                  <c:v>44411</c:v>
                </c:pt>
                <c:pt idx="5694">
                  <c:v>44412</c:v>
                </c:pt>
                <c:pt idx="5695">
                  <c:v>44413</c:v>
                </c:pt>
                <c:pt idx="5696">
                  <c:v>44414</c:v>
                </c:pt>
                <c:pt idx="5697">
                  <c:v>44415</c:v>
                </c:pt>
                <c:pt idx="5698">
                  <c:v>44416</c:v>
                </c:pt>
                <c:pt idx="5699">
                  <c:v>44417</c:v>
                </c:pt>
                <c:pt idx="5700">
                  <c:v>44418</c:v>
                </c:pt>
                <c:pt idx="5701">
                  <c:v>44419</c:v>
                </c:pt>
                <c:pt idx="5702">
                  <c:v>44420</c:v>
                </c:pt>
                <c:pt idx="5703">
                  <c:v>44421</c:v>
                </c:pt>
                <c:pt idx="5704">
                  <c:v>44422</c:v>
                </c:pt>
                <c:pt idx="5705">
                  <c:v>44423</c:v>
                </c:pt>
                <c:pt idx="5706">
                  <c:v>44424</c:v>
                </c:pt>
                <c:pt idx="5707">
                  <c:v>44425</c:v>
                </c:pt>
                <c:pt idx="5708">
                  <c:v>44426</c:v>
                </c:pt>
                <c:pt idx="5709">
                  <c:v>44427</c:v>
                </c:pt>
                <c:pt idx="5710">
                  <c:v>44428</c:v>
                </c:pt>
                <c:pt idx="5711">
                  <c:v>44429</c:v>
                </c:pt>
                <c:pt idx="5712">
                  <c:v>44430</c:v>
                </c:pt>
                <c:pt idx="5713">
                  <c:v>44431</c:v>
                </c:pt>
                <c:pt idx="5714">
                  <c:v>44432</c:v>
                </c:pt>
                <c:pt idx="5715">
                  <c:v>44433</c:v>
                </c:pt>
                <c:pt idx="5716">
                  <c:v>44434</c:v>
                </c:pt>
                <c:pt idx="5717">
                  <c:v>44435</c:v>
                </c:pt>
                <c:pt idx="5718">
                  <c:v>44436</c:v>
                </c:pt>
                <c:pt idx="5719">
                  <c:v>44437</c:v>
                </c:pt>
                <c:pt idx="5720">
                  <c:v>44438</c:v>
                </c:pt>
                <c:pt idx="5721">
                  <c:v>44439</c:v>
                </c:pt>
                <c:pt idx="5722">
                  <c:v>44440</c:v>
                </c:pt>
                <c:pt idx="5723">
                  <c:v>44441</c:v>
                </c:pt>
                <c:pt idx="5724">
                  <c:v>44442</c:v>
                </c:pt>
                <c:pt idx="5725">
                  <c:v>44443</c:v>
                </c:pt>
                <c:pt idx="5726">
                  <c:v>44444</c:v>
                </c:pt>
                <c:pt idx="5727">
                  <c:v>44445</c:v>
                </c:pt>
                <c:pt idx="5728">
                  <c:v>44446</c:v>
                </c:pt>
                <c:pt idx="5729">
                  <c:v>44447</c:v>
                </c:pt>
                <c:pt idx="5730">
                  <c:v>44448</c:v>
                </c:pt>
                <c:pt idx="5731">
                  <c:v>44449</c:v>
                </c:pt>
                <c:pt idx="5732">
                  <c:v>44450</c:v>
                </c:pt>
                <c:pt idx="5733">
                  <c:v>44451</c:v>
                </c:pt>
                <c:pt idx="5734">
                  <c:v>44452</c:v>
                </c:pt>
                <c:pt idx="5735">
                  <c:v>44453</c:v>
                </c:pt>
                <c:pt idx="5736">
                  <c:v>44454</c:v>
                </c:pt>
                <c:pt idx="5737">
                  <c:v>44455</c:v>
                </c:pt>
                <c:pt idx="5738">
                  <c:v>44456</c:v>
                </c:pt>
                <c:pt idx="5739">
                  <c:v>44457</c:v>
                </c:pt>
                <c:pt idx="5740">
                  <c:v>44458</c:v>
                </c:pt>
                <c:pt idx="5741">
                  <c:v>44459</c:v>
                </c:pt>
                <c:pt idx="5742">
                  <c:v>44460</c:v>
                </c:pt>
                <c:pt idx="5743">
                  <c:v>44461</c:v>
                </c:pt>
                <c:pt idx="5744">
                  <c:v>44462</c:v>
                </c:pt>
                <c:pt idx="5745">
                  <c:v>44463</c:v>
                </c:pt>
                <c:pt idx="5746">
                  <c:v>44464</c:v>
                </c:pt>
                <c:pt idx="5747">
                  <c:v>44465</c:v>
                </c:pt>
                <c:pt idx="5748">
                  <c:v>44466</c:v>
                </c:pt>
                <c:pt idx="5749">
                  <c:v>44467</c:v>
                </c:pt>
                <c:pt idx="5750">
                  <c:v>44468</c:v>
                </c:pt>
                <c:pt idx="5751">
                  <c:v>44469</c:v>
                </c:pt>
                <c:pt idx="5752">
                  <c:v>44470</c:v>
                </c:pt>
                <c:pt idx="5753">
                  <c:v>44471</c:v>
                </c:pt>
                <c:pt idx="5754">
                  <c:v>44472</c:v>
                </c:pt>
                <c:pt idx="5755">
                  <c:v>44473</c:v>
                </c:pt>
                <c:pt idx="5756">
                  <c:v>44474</c:v>
                </c:pt>
                <c:pt idx="5757">
                  <c:v>44475</c:v>
                </c:pt>
                <c:pt idx="5758">
                  <c:v>44476</c:v>
                </c:pt>
                <c:pt idx="5759">
                  <c:v>44477</c:v>
                </c:pt>
                <c:pt idx="5760">
                  <c:v>44478</c:v>
                </c:pt>
                <c:pt idx="5761">
                  <c:v>44479</c:v>
                </c:pt>
                <c:pt idx="5762">
                  <c:v>44480</c:v>
                </c:pt>
                <c:pt idx="5763">
                  <c:v>44481</c:v>
                </c:pt>
                <c:pt idx="5764">
                  <c:v>44482</c:v>
                </c:pt>
                <c:pt idx="5765">
                  <c:v>44483</c:v>
                </c:pt>
                <c:pt idx="5766">
                  <c:v>44484</c:v>
                </c:pt>
                <c:pt idx="5767">
                  <c:v>44485</c:v>
                </c:pt>
                <c:pt idx="5768">
                  <c:v>44486</c:v>
                </c:pt>
                <c:pt idx="5769">
                  <c:v>44487</c:v>
                </c:pt>
                <c:pt idx="5770">
                  <c:v>44488</c:v>
                </c:pt>
                <c:pt idx="5771">
                  <c:v>44489</c:v>
                </c:pt>
                <c:pt idx="5772">
                  <c:v>44490</c:v>
                </c:pt>
                <c:pt idx="5773">
                  <c:v>44491</c:v>
                </c:pt>
                <c:pt idx="5774">
                  <c:v>44492</c:v>
                </c:pt>
                <c:pt idx="5775">
                  <c:v>44493</c:v>
                </c:pt>
                <c:pt idx="5776">
                  <c:v>44494</c:v>
                </c:pt>
                <c:pt idx="5777">
                  <c:v>44495</c:v>
                </c:pt>
                <c:pt idx="5778">
                  <c:v>44496</c:v>
                </c:pt>
                <c:pt idx="5779">
                  <c:v>44497</c:v>
                </c:pt>
                <c:pt idx="5780">
                  <c:v>44498</c:v>
                </c:pt>
                <c:pt idx="5781">
                  <c:v>44499</c:v>
                </c:pt>
                <c:pt idx="5782">
                  <c:v>44500</c:v>
                </c:pt>
                <c:pt idx="5783">
                  <c:v>44501</c:v>
                </c:pt>
                <c:pt idx="5784">
                  <c:v>44502</c:v>
                </c:pt>
                <c:pt idx="5785">
                  <c:v>44503</c:v>
                </c:pt>
                <c:pt idx="5786">
                  <c:v>44504</c:v>
                </c:pt>
                <c:pt idx="5787">
                  <c:v>44505</c:v>
                </c:pt>
                <c:pt idx="5788">
                  <c:v>44506</c:v>
                </c:pt>
                <c:pt idx="5789">
                  <c:v>44507</c:v>
                </c:pt>
                <c:pt idx="5790">
                  <c:v>44508</c:v>
                </c:pt>
                <c:pt idx="5791">
                  <c:v>44509</c:v>
                </c:pt>
                <c:pt idx="5792">
                  <c:v>44510</c:v>
                </c:pt>
                <c:pt idx="5793">
                  <c:v>44511</c:v>
                </c:pt>
                <c:pt idx="5794">
                  <c:v>44512</c:v>
                </c:pt>
                <c:pt idx="5795">
                  <c:v>44513</c:v>
                </c:pt>
                <c:pt idx="5796">
                  <c:v>44514</c:v>
                </c:pt>
                <c:pt idx="5797">
                  <c:v>44515</c:v>
                </c:pt>
                <c:pt idx="5798">
                  <c:v>44516</c:v>
                </c:pt>
                <c:pt idx="5799">
                  <c:v>44517</c:v>
                </c:pt>
                <c:pt idx="5800">
                  <c:v>44518</c:v>
                </c:pt>
                <c:pt idx="5801">
                  <c:v>44519</c:v>
                </c:pt>
                <c:pt idx="5802">
                  <c:v>44520</c:v>
                </c:pt>
                <c:pt idx="5803">
                  <c:v>44521</c:v>
                </c:pt>
                <c:pt idx="5804">
                  <c:v>44522</c:v>
                </c:pt>
                <c:pt idx="5805">
                  <c:v>44523</c:v>
                </c:pt>
                <c:pt idx="5806">
                  <c:v>44524</c:v>
                </c:pt>
                <c:pt idx="5807">
                  <c:v>44525</c:v>
                </c:pt>
                <c:pt idx="5808">
                  <c:v>44526</c:v>
                </c:pt>
                <c:pt idx="5809">
                  <c:v>44527</c:v>
                </c:pt>
                <c:pt idx="5810">
                  <c:v>44528</c:v>
                </c:pt>
                <c:pt idx="5811">
                  <c:v>44529</c:v>
                </c:pt>
                <c:pt idx="5812">
                  <c:v>44530</c:v>
                </c:pt>
                <c:pt idx="5813">
                  <c:v>44531</c:v>
                </c:pt>
                <c:pt idx="5814">
                  <c:v>44532</c:v>
                </c:pt>
                <c:pt idx="5815">
                  <c:v>44533</c:v>
                </c:pt>
                <c:pt idx="5816">
                  <c:v>44534</c:v>
                </c:pt>
                <c:pt idx="5817">
                  <c:v>44535</c:v>
                </c:pt>
                <c:pt idx="5818">
                  <c:v>44536</c:v>
                </c:pt>
                <c:pt idx="5819">
                  <c:v>44537</c:v>
                </c:pt>
                <c:pt idx="5820">
                  <c:v>44538</c:v>
                </c:pt>
                <c:pt idx="5821">
                  <c:v>44539</c:v>
                </c:pt>
                <c:pt idx="5822">
                  <c:v>44540</c:v>
                </c:pt>
                <c:pt idx="5823">
                  <c:v>44541</c:v>
                </c:pt>
                <c:pt idx="5824">
                  <c:v>44542</c:v>
                </c:pt>
                <c:pt idx="5825">
                  <c:v>44543</c:v>
                </c:pt>
                <c:pt idx="5826">
                  <c:v>44544</c:v>
                </c:pt>
                <c:pt idx="5827">
                  <c:v>44545</c:v>
                </c:pt>
                <c:pt idx="5828">
                  <c:v>44546</c:v>
                </c:pt>
                <c:pt idx="5829">
                  <c:v>44547</c:v>
                </c:pt>
                <c:pt idx="5830">
                  <c:v>44548</c:v>
                </c:pt>
                <c:pt idx="5831">
                  <c:v>44549</c:v>
                </c:pt>
                <c:pt idx="5832">
                  <c:v>44550</c:v>
                </c:pt>
                <c:pt idx="5833">
                  <c:v>44551</c:v>
                </c:pt>
                <c:pt idx="5834">
                  <c:v>44552</c:v>
                </c:pt>
                <c:pt idx="5835">
                  <c:v>44553</c:v>
                </c:pt>
                <c:pt idx="5836">
                  <c:v>44554</c:v>
                </c:pt>
                <c:pt idx="5837">
                  <c:v>44555</c:v>
                </c:pt>
                <c:pt idx="5838">
                  <c:v>44556</c:v>
                </c:pt>
                <c:pt idx="5839">
                  <c:v>44557</c:v>
                </c:pt>
                <c:pt idx="5840">
                  <c:v>44558</c:v>
                </c:pt>
                <c:pt idx="5841">
                  <c:v>44559</c:v>
                </c:pt>
                <c:pt idx="5842">
                  <c:v>44560</c:v>
                </c:pt>
                <c:pt idx="5843">
                  <c:v>44561</c:v>
                </c:pt>
                <c:pt idx="5844">
                  <c:v>44562</c:v>
                </c:pt>
                <c:pt idx="5845">
                  <c:v>44563</c:v>
                </c:pt>
                <c:pt idx="5846">
                  <c:v>44564</c:v>
                </c:pt>
                <c:pt idx="5847">
                  <c:v>44565</c:v>
                </c:pt>
                <c:pt idx="5848">
                  <c:v>44566</c:v>
                </c:pt>
                <c:pt idx="5849">
                  <c:v>44567</c:v>
                </c:pt>
                <c:pt idx="5850">
                  <c:v>44568</c:v>
                </c:pt>
                <c:pt idx="5851">
                  <c:v>44569</c:v>
                </c:pt>
                <c:pt idx="5852">
                  <c:v>44570</c:v>
                </c:pt>
                <c:pt idx="5853">
                  <c:v>44571</c:v>
                </c:pt>
                <c:pt idx="5854">
                  <c:v>44572</c:v>
                </c:pt>
                <c:pt idx="5855">
                  <c:v>44573</c:v>
                </c:pt>
                <c:pt idx="5856">
                  <c:v>44574</c:v>
                </c:pt>
                <c:pt idx="5857">
                  <c:v>44575</c:v>
                </c:pt>
                <c:pt idx="5858">
                  <c:v>44576</c:v>
                </c:pt>
                <c:pt idx="5859">
                  <c:v>44577</c:v>
                </c:pt>
                <c:pt idx="5860">
                  <c:v>44578</c:v>
                </c:pt>
                <c:pt idx="5861">
                  <c:v>44579</c:v>
                </c:pt>
                <c:pt idx="5862">
                  <c:v>44580</c:v>
                </c:pt>
                <c:pt idx="5863">
                  <c:v>44581</c:v>
                </c:pt>
                <c:pt idx="5864">
                  <c:v>44582</c:v>
                </c:pt>
                <c:pt idx="5865">
                  <c:v>44583</c:v>
                </c:pt>
                <c:pt idx="5866">
                  <c:v>44584</c:v>
                </c:pt>
                <c:pt idx="5867">
                  <c:v>44585</c:v>
                </c:pt>
                <c:pt idx="5868">
                  <c:v>44586</c:v>
                </c:pt>
                <c:pt idx="5869">
                  <c:v>44587</c:v>
                </c:pt>
                <c:pt idx="5870">
                  <c:v>44588</c:v>
                </c:pt>
                <c:pt idx="5871">
                  <c:v>44589</c:v>
                </c:pt>
                <c:pt idx="5872">
                  <c:v>44590</c:v>
                </c:pt>
                <c:pt idx="5873">
                  <c:v>44591</c:v>
                </c:pt>
                <c:pt idx="5874">
                  <c:v>44592</c:v>
                </c:pt>
                <c:pt idx="5875">
                  <c:v>44593</c:v>
                </c:pt>
                <c:pt idx="5876">
                  <c:v>44594</c:v>
                </c:pt>
                <c:pt idx="5877">
                  <c:v>44595</c:v>
                </c:pt>
                <c:pt idx="5878">
                  <c:v>44596</c:v>
                </c:pt>
                <c:pt idx="5879">
                  <c:v>44597</c:v>
                </c:pt>
                <c:pt idx="5880">
                  <c:v>44598</c:v>
                </c:pt>
                <c:pt idx="5881">
                  <c:v>44599</c:v>
                </c:pt>
                <c:pt idx="5882">
                  <c:v>44600</c:v>
                </c:pt>
                <c:pt idx="5883">
                  <c:v>44601</c:v>
                </c:pt>
                <c:pt idx="5884">
                  <c:v>44602</c:v>
                </c:pt>
                <c:pt idx="5885">
                  <c:v>44603</c:v>
                </c:pt>
                <c:pt idx="5886">
                  <c:v>44604</c:v>
                </c:pt>
                <c:pt idx="5887">
                  <c:v>44605</c:v>
                </c:pt>
                <c:pt idx="5888">
                  <c:v>44606</c:v>
                </c:pt>
                <c:pt idx="5889">
                  <c:v>44607</c:v>
                </c:pt>
                <c:pt idx="5890">
                  <c:v>44608</c:v>
                </c:pt>
                <c:pt idx="5891">
                  <c:v>44609</c:v>
                </c:pt>
                <c:pt idx="5892">
                  <c:v>44610</c:v>
                </c:pt>
                <c:pt idx="5893">
                  <c:v>44611</c:v>
                </c:pt>
                <c:pt idx="5894">
                  <c:v>44612</c:v>
                </c:pt>
                <c:pt idx="5895">
                  <c:v>44613</c:v>
                </c:pt>
                <c:pt idx="5896">
                  <c:v>44614</c:v>
                </c:pt>
                <c:pt idx="5897">
                  <c:v>44615</c:v>
                </c:pt>
                <c:pt idx="5898">
                  <c:v>44616</c:v>
                </c:pt>
                <c:pt idx="5899">
                  <c:v>44617</c:v>
                </c:pt>
                <c:pt idx="5900">
                  <c:v>44618</c:v>
                </c:pt>
                <c:pt idx="5901">
                  <c:v>44619</c:v>
                </c:pt>
                <c:pt idx="5902">
                  <c:v>44620</c:v>
                </c:pt>
                <c:pt idx="5903">
                  <c:v>44621</c:v>
                </c:pt>
                <c:pt idx="5904">
                  <c:v>44622</c:v>
                </c:pt>
                <c:pt idx="5905">
                  <c:v>44623</c:v>
                </c:pt>
                <c:pt idx="5906">
                  <c:v>44624</c:v>
                </c:pt>
                <c:pt idx="5907">
                  <c:v>44625</c:v>
                </c:pt>
                <c:pt idx="5908">
                  <c:v>44626</c:v>
                </c:pt>
                <c:pt idx="5909">
                  <c:v>44627</c:v>
                </c:pt>
                <c:pt idx="5910">
                  <c:v>44628</c:v>
                </c:pt>
                <c:pt idx="5911">
                  <c:v>44629</c:v>
                </c:pt>
                <c:pt idx="5912">
                  <c:v>44630</c:v>
                </c:pt>
                <c:pt idx="5913">
                  <c:v>44631</c:v>
                </c:pt>
                <c:pt idx="5914">
                  <c:v>44632</c:v>
                </c:pt>
                <c:pt idx="5915">
                  <c:v>44633</c:v>
                </c:pt>
                <c:pt idx="5916">
                  <c:v>44634</c:v>
                </c:pt>
                <c:pt idx="5917">
                  <c:v>44635</c:v>
                </c:pt>
                <c:pt idx="5918">
                  <c:v>44636</c:v>
                </c:pt>
                <c:pt idx="5919">
                  <c:v>44637</c:v>
                </c:pt>
                <c:pt idx="5920">
                  <c:v>44638</c:v>
                </c:pt>
                <c:pt idx="5921">
                  <c:v>44639</c:v>
                </c:pt>
                <c:pt idx="5922">
                  <c:v>44640</c:v>
                </c:pt>
                <c:pt idx="5923">
                  <c:v>44641</c:v>
                </c:pt>
                <c:pt idx="5924">
                  <c:v>44642</c:v>
                </c:pt>
                <c:pt idx="5925">
                  <c:v>44643</c:v>
                </c:pt>
                <c:pt idx="5926">
                  <c:v>44644</c:v>
                </c:pt>
                <c:pt idx="5927">
                  <c:v>44645</c:v>
                </c:pt>
                <c:pt idx="5928">
                  <c:v>44646</c:v>
                </c:pt>
                <c:pt idx="5929">
                  <c:v>44647</c:v>
                </c:pt>
                <c:pt idx="5930">
                  <c:v>44648</c:v>
                </c:pt>
                <c:pt idx="5931">
                  <c:v>44649</c:v>
                </c:pt>
                <c:pt idx="5932">
                  <c:v>44650</c:v>
                </c:pt>
                <c:pt idx="5933">
                  <c:v>44651</c:v>
                </c:pt>
                <c:pt idx="5934">
                  <c:v>44652</c:v>
                </c:pt>
                <c:pt idx="5935">
                  <c:v>44653</c:v>
                </c:pt>
                <c:pt idx="5936">
                  <c:v>44654</c:v>
                </c:pt>
                <c:pt idx="5937">
                  <c:v>44655</c:v>
                </c:pt>
                <c:pt idx="5938">
                  <c:v>44656</c:v>
                </c:pt>
                <c:pt idx="5939">
                  <c:v>44657</c:v>
                </c:pt>
                <c:pt idx="5940">
                  <c:v>44658</c:v>
                </c:pt>
                <c:pt idx="5941">
                  <c:v>44659</c:v>
                </c:pt>
                <c:pt idx="5942">
                  <c:v>44660</c:v>
                </c:pt>
                <c:pt idx="5943">
                  <c:v>44661</c:v>
                </c:pt>
                <c:pt idx="5944">
                  <c:v>44662</c:v>
                </c:pt>
                <c:pt idx="5945">
                  <c:v>44663</c:v>
                </c:pt>
                <c:pt idx="5946">
                  <c:v>44664</c:v>
                </c:pt>
                <c:pt idx="5947">
                  <c:v>44665</c:v>
                </c:pt>
                <c:pt idx="5948">
                  <c:v>44666</c:v>
                </c:pt>
                <c:pt idx="5949">
                  <c:v>44667</c:v>
                </c:pt>
                <c:pt idx="5950">
                  <c:v>44668</c:v>
                </c:pt>
                <c:pt idx="5951">
                  <c:v>44669</c:v>
                </c:pt>
                <c:pt idx="5952">
                  <c:v>44670</c:v>
                </c:pt>
                <c:pt idx="5953">
                  <c:v>44671</c:v>
                </c:pt>
                <c:pt idx="5954">
                  <c:v>44672</c:v>
                </c:pt>
                <c:pt idx="5955">
                  <c:v>44673</c:v>
                </c:pt>
                <c:pt idx="5956">
                  <c:v>44674</c:v>
                </c:pt>
                <c:pt idx="5957">
                  <c:v>44675</c:v>
                </c:pt>
                <c:pt idx="5958">
                  <c:v>44676</c:v>
                </c:pt>
                <c:pt idx="5959">
                  <c:v>44677</c:v>
                </c:pt>
                <c:pt idx="5960">
                  <c:v>44678</c:v>
                </c:pt>
                <c:pt idx="5961">
                  <c:v>44679</c:v>
                </c:pt>
                <c:pt idx="5962">
                  <c:v>44680</c:v>
                </c:pt>
                <c:pt idx="5963">
                  <c:v>44681</c:v>
                </c:pt>
                <c:pt idx="5964">
                  <c:v>44682</c:v>
                </c:pt>
                <c:pt idx="5965">
                  <c:v>44683</c:v>
                </c:pt>
                <c:pt idx="5966">
                  <c:v>44684</c:v>
                </c:pt>
                <c:pt idx="5967">
                  <c:v>44685</c:v>
                </c:pt>
                <c:pt idx="5968">
                  <c:v>44686</c:v>
                </c:pt>
                <c:pt idx="5969">
                  <c:v>44687</c:v>
                </c:pt>
                <c:pt idx="5970">
                  <c:v>44688</c:v>
                </c:pt>
                <c:pt idx="5971">
                  <c:v>44689</c:v>
                </c:pt>
                <c:pt idx="5972">
                  <c:v>44690</c:v>
                </c:pt>
                <c:pt idx="5973">
                  <c:v>44691</c:v>
                </c:pt>
                <c:pt idx="5974">
                  <c:v>44692</c:v>
                </c:pt>
                <c:pt idx="5975">
                  <c:v>44693</c:v>
                </c:pt>
                <c:pt idx="5976">
                  <c:v>44694</c:v>
                </c:pt>
                <c:pt idx="5977">
                  <c:v>44695</c:v>
                </c:pt>
                <c:pt idx="5978">
                  <c:v>44696</c:v>
                </c:pt>
                <c:pt idx="5979">
                  <c:v>44697</c:v>
                </c:pt>
                <c:pt idx="5980">
                  <c:v>44698</c:v>
                </c:pt>
                <c:pt idx="5981">
                  <c:v>44699</c:v>
                </c:pt>
                <c:pt idx="5982">
                  <c:v>44700</c:v>
                </c:pt>
                <c:pt idx="5983">
                  <c:v>44701</c:v>
                </c:pt>
                <c:pt idx="5984">
                  <c:v>44702</c:v>
                </c:pt>
                <c:pt idx="5985">
                  <c:v>44703</c:v>
                </c:pt>
                <c:pt idx="5986">
                  <c:v>44704</c:v>
                </c:pt>
                <c:pt idx="5987">
                  <c:v>44705</c:v>
                </c:pt>
                <c:pt idx="5988">
                  <c:v>44706</c:v>
                </c:pt>
                <c:pt idx="5989">
                  <c:v>44707</c:v>
                </c:pt>
                <c:pt idx="5990">
                  <c:v>44708</c:v>
                </c:pt>
                <c:pt idx="5991">
                  <c:v>44709</c:v>
                </c:pt>
                <c:pt idx="5992">
                  <c:v>44710</c:v>
                </c:pt>
                <c:pt idx="5993">
                  <c:v>44711</c:v>
                </c:pt>
                <c:pt idx="5994">
                  <c:v>44712</c:v>
                </c:pt>
                <c:pt idx="5995">
                  <c:v>44713</c:v>
                </c:pt>
                <c:pt idx="5996">
                  <c:v>44714</c:v>
                </c:pt>
                <c:pt idx="5997">
                  <c:v>44715</c:v>
                </c:pt>
                <c:pt idx="5998">
                  <c:v>44716</c:v>
                </c:pt>
                <c:pt idx="5999">
                  <c:v>44717</c:v>
                </c:pt>
                <c:pt idx="6000">
                  <c:v>44718</c:v>
                </c:pt>
                <c:pt idx="6001">
                  <c:v>44719</c:v>
                </c:pt>
                <c:pt idx="6002">
                  <c:v>44720</c:v>
                </c:pt>
                <c:pt idx="6003">
                  <c:v>44721</c:v>
                </c:pt>
                <c:pt idx="6004">
                  <c:v>44722</c:v>
                </c:pt>
                <c:pt idx="6005">
                  <c:v>44723</c:v>
                </c:pt>
                <c:pt idx="6006">
                  <c:v>44724</c:v>
                </c:pt>
                <c:pt idx="6007">
                  <c:v>44725</c:v>
                </c:pt>
                <c:pt idx="6008">
                  <c:v>44726</c:v>
                </c:pt>
                <c:pt idx="6009">
                  <c:v>44727</c:v>
                </c:pt>
                <c:pt idx="6010">
                  <c:v>44728</c:v>
                </c:pt>
                <c:pt idx="6011">
                  <c:v>44729</c:v>
                </c:pt>
                <c:pt idx="6012">
                  <c:v>44730</c:v>
                </c:pt>
                <c:pt idx="6013">
                  <c:v>44731</c:v>
                </c:pt>
                <c:pt idx="6014">
                  <c:v>44732</c:v>
                </c:pt>
                <c:pt idx="6015">
                  <c:v>44733</c:v>
                </c:pt>
                <c:pt idx="6016">
                  <c:v>44734</c:v>
                </c:pt>
                <c:pt idx="6017">
                  <c:v>44735</c:v>
                </c:pt>
                <c:pt idx="6018">
                  <c:v>44736</c:v>
                </c:pt>
                <c:pt idx="6019">
                  <c:v>44737</c:v>
                </c:pt>
                <c:pt idx="6020">
                  <c:v>44738</c:v>
                </c:pt>
                <c:pt idx="6021">
                  <c:v>44739</c:v>
                </c:pt>
                <c:pt idx="6022">
                  <c:v>44740</c:v>
                </c:pt>
                <c:pt idx="6023">
                  <c:v>44741</c:v>
                </c:pt>
                <c:pt idx="6024">
                  <c:v>44742</c:v>
                </c:pt>
                <c:pt idx="6025">
                  <c:v>44743</c:v>
                </c:pt>
                <c:pt idx="6026">
                  <c:v>44744</c:v>
                </c:pt>
                <c:pt idx="6027">
                  <c:v>44745</c:v>
                </c:pt>
                <c:pt idx="6028">
                  <c:v>44746</c:v>
                </c:pt>
                <c:pt idx="6029">
                  <c:v>44747</c:v>
                </c:pt>
                <c:pt idx="6030">
                  <c:v>44748</c:v>
                </c:pt>
                <c:pt idx="6031">
                  <c:v>44749</c:v>
                </c:pt>
                <c:pt idx="6032">
                  <c:v>44750</c:v>
                </c:pt>
                <c:pt idx="6033">
                  <c:v>44751</c:v>
                </c:pt>
                <c:pt idx="6034">
                  <c:v>44752</c:v>
                </c:pt>
                <c:pt idx="6035">
                  <c:v>44753</c:v>
                </c:pt>
                <c:pt idx="6036">
                  <c:v>44754</c:v>
                </c:pt>
                <c:pt idx="6037">
                  <c:v>44755</c:v>
                </c:pt>
                <c:pt idx="6038">
                  <c:v>44756</c:v>
                </c:pt>
                <c:pt idx="6039">
                  <c:v>44757</c:v>
                </c:pt>
                <c:pt idx="6040">
                  <c:v>44758</c:v>
                </c:pt>
                <c:pt idx="6041">
                  <c:v>44759</c:v>
                </c:pt>
                <c:pt idx="6042">
                  <c:v>44760</c:v>
                </c:pt>
                <c:pt idx="6043">
                  <c:v>44761</c:v>
                </c:pt>
                <c:pt idx="6044">
                  <c:v>44762</c:v>
                </c:pt>
                <c:pt idx="6045">
                  <c:v>44763</c:v>
                </c:pt>
                <c:pt idx="6046">
                  <c:v>44764</c:v>
                </c:pt>
                <c:pt idx="6047">
                  <c:v>44765</c:v>
                </c:pt>
                <c:pt idx="6048">
                  <c:v>44766</c:v>
                </c:pt>
                <c:pt idx="6049">
                  <c:v>44767</c:v>
                </c:pt>
                <c:pt idx="6050">
                  <c:v>44768</c:v>
                </c:pt>
                <c:pt idx="6051">
                  <c:v>44769</c:v>
                </c:pt>
                <c:pt idx="6052">
                  <c:v>44770</c:v>
                </c:pt>
                <c:pt idx="6053">
                  <c:v>44771</c:v>
                </c:pt>
                <c:pt idx="6054">
                  <c:v>44772</c:v>
                </c:pt>
                <c:pt idx="6055">
                  <c:v>44773</c:v>
                </c:pt>
                <c:pt idx="6056">
                  <c:v>44774</c:v>
                </c:pt>
                <c:pt idx="6057">
                  <c:v>44775</c:v>
                </c:pt>
                <c:pt idx="6058">
                  <c:v>44776</c:v>
                </c:pt>
                <c:pt idx="6059">
                  <c:v>44777</c:v>
                </c:pt>
                <c:pt idx="6060">
                  <c:v>44778</c:v>
                </c:pt>
                <c:pt idx="6061">
                  <c:v>44779</c:v>
                </c:pt>
                <c:pt idx="6062">
                  <c:v>44780</c:v>
                </c:pt>
                <c:pt idx="6063">
                  <c:v>44781</c:v>
                </c:pt>
                <c:pt idx="6064">
                  <c:v>44782</c:v>
                </c:pt>
                <c:pt idx="6065">
                  <c:v>44783</c:v>
                </c:pt>
                <c:pt idx="6066">
                  <c:v>44784</c:v>
                </c:pt>
                <c:pt idx="6067">
                  <c:v>44785</c:v>
                </c:pt>
                <c:pt idx="6068">
                  <c:v>44786</c:v>
                </c:pt>
                <c:pt idx="6069">
                  <c:v>44787</c:v>
                </c:pt>
                <c:pt idx="6070">
                  <c:v>44788</c:v>
                </c:pt>
                <c:pt idx="6071">
                  <c:v>44789</c:v>
                </c:pt>
                <c:pt idx="6072">
                  <c:v>44790</c:v>
                </c:pt>
                <c:pt idx="6073">
                  <c:v>44791</c:v>
                </c:pt>
                <c:pt idx="6074">
                  <c:v>44792</c:v>
                </c:pt>
                <c:pt idx="6075">
                  <c:v>44793</c:v>
                </c:pt>
                <c:pt idx="6076">
                  <c:v>44794</c:v>
                </c:pt>
                <c:pt idx="6077">
                  <c:v>44795</c:v>
                </c:pt>
                <c:pt idx="6078">
                  <c:v>44796</c:v>
                </c:pt>
                <c:pt idx="6079">
                  <c:v>44797</c:v>
                </c:pt>
                <c:pt idx="6080">
                  <c:v>44798</c:v>
                </c:pt>
                <c:pt idx="6081">
                  <c:v>44799</c:v>
                </c:pt>
                <c:pt idx="6082">
                  <c:v>44800</c:v>
                </c:pt>
                <c:pt idx="6083">
                  <c:v>44801</c:v>
                </c:pt>
                <c:pt idx="6084">
                  <c:v>44802</c:v>
                </c:pt>
                <c:pt idx="6085">
                  <c:v>44803</c:v>
                </c:pt>
                <c:pt idx="6086">
                  <c:v>44804</c:v>
                </c:pt>
                <c:pt idx="6087">
                  <c:v>44805</c:v>
                </c:pt>
                <c:pt idx="6088">
                  <c:v>44806</c:v>
                </c:pt>
                <c:pt idx="6089">
                  <c:v>44807</c:v>
                </c:pt>
                <c:pt idx="6090">
                  <c:v>44808</c:v>
                </c:pt>
                <c:pt idx="6091">
                  <c:v>44809</c:v>
                </c:pt>
              </c:numCache>
            </c:numRef>
          </c:cat>
          <c:val>
            <c:numRef>
              <c:f>'Weekly Data'!$B$7:$B$6098</c:f>
              <c:numCache>
                <c:formatCode>General</c:formatCode>
                <c:ptCount val="6092"/>
                <c:pt idx="0">
                  <c:v>#N/A</c:v>
                </c:pt>
                <c:pt idx="1">
                  <c:v>101.41549999999999</c:v>
                </c:pt>
                <c:pt idx="2">
                  <c:v>100.75579999999999</c:v>
                </c:pt>
                <c:pt idx="3">
                  <c:v>100.22880000000001</c:v>
                </c:pt>
                <c:pt idx="4">
                  <c:v>100.2992</c:v>
                </c:pt>
                <c:pt idx="5">
                  <c:v>100.0241</c:v>
                </c:pt>
                <c:pt idx="6">
                  <c:v>#N/A</c:v>
                </c:pt>
                <c:pt idx="7">
                  <c:v>#N/A</c:v>
                </c:pt>
                <c:pt idx="8">
                  <c:v>100.1794</c:v>
                </c:pt>
                <c:pt idx="9">
                  <c:v>100.14360000000001</c:v>
                </c:pt>
                <c:pt idx="10">
                  <c:v>99.870999999999995</c:v>
                </c:pt>
                <c:pt idx="11">
                  <c:v>100.0643</c:v>
                </c:pt>
                <c:pt idx="12">
                  <c:v>99.967500000000001</c:v>
                </c:pt>
                <c:pt idx="13">
                  <c:v>#N/A</c:v>
                </c:pt>
                <c:pt idx="14">
                  <c:v>#N/A</c:v>
                </c:pt>
                <c:pt idx="15">
                  <c:v>99.971500000000006</c:v>
                </c:pt>
                <c:pt idx="16">
                  <c:v>100.24469999999999</c:v>
                </c:pt>
                <c:pt idx="17">
                  <c:v>100.4085</c:v>
                </c:pt>
                <c:pt idx="18">
                  <c:v>100.1862</c:v>
                </c:pt>
                <c:pt idx="19">
                  <c:v>99.901700000000005</c:v>
                </c:pt>
                <c:pt idx="20">
                  <c:v>#N/A</c:v>
                </c:pt>
                <c:pt idx="21">
                  <c:v>#N/A</c:v>
                </c:pt>
                <c:pt idx="22">
                  <c:v>99.378299999999996</c:v>
                </c:pt>
                <c:pt idx="23">
                  <c:v>99.343400000000003</c:v>
                </c:pt>
                <c:pt idx="24">
                  <c:v>99.347999999999999</c:v>
                </c:pt>
                <c:pt idx="25">
                  <c:v>99.479799999999997</c:v>
                </c:pt>
                <c:pt idx="26">
                  <c:v>99.643299999999996</c:v>
                </c:pt>
                <c:pt idx="27">
                  <c:v>#N/A</c:v>
                </c:pt>
                <c:pt idx="28">
                  <c:v>#N/A</c:v>
                </c:pt>
                <c:pt idx="29">
                  <c:v>99.714399999999998</c:v>
                </c:pt>
                <c:pt idx="30">
                  <c:v>99.431100000000001</c:v>
                </c:pt>
                <c:pt idx="31">
                  <c:v>99.613200000000006</c:v>
                </c:pt>
                <c:pt idx="32">
                  <c:v>99.791600000000003</c:v>
                </c:pt>
                <c:pt idx="33">
                  <c:v>100.11799999999999</c:v>
                </c:pt>
                <c:pt idx="34">
                  <c:v>#N/A</c:v>
                </c:pt>
                <c:pt idx="35">
                  <c:v>#N/A</c:v>
                </c:pt>
                <c:pt idx="36">
                  <c:v>100.13720000000001</c:v>
                </c:pt>
                <c:pt idx="37">
                  <c:v>100.1759</c:v>
                </c:pt>
                <c:pt idx="38">
                  <c:v>100.4879</c:v>
                </c:pt>
                <c:pt idx="39">
                  <c:v>100.21169999999999</c:v>
                </c:pt>
                <c:pt idx="40">
                  <c:v>100.322</c:v>
                </c:pt>
                <c:pt idx="41">
                  <c:v>#N/A</c:v>
                </c:pt>
                <c:pt idx="42">
                  <c:v>#N/A</c:v>
                </c:pt>
                <c:pt idx="43">
                  <c:v>100.3955</c:v>
                </c:pt>
                <c:pt idx="44">
                  <c:v>100.39870000000001</c:v>
                </c:pt>
                <c:pt idx="45">
                  <c:v>100.44889999999999</c:v>
                </c:pt>
                <c:pt idx="46">
                  <c:v>100.5183</c:v>
                </c:pt>
                <c:pt idx="47">
                  <c:v>100.3404</c:v>
                </c:pt>
                <c:pt idx="48">
                  <c:v>#N/A</c:v>
                </c:pt>
                <c:pt idx="49">
                  <c:v>#N/A</c:v>
                </c:pt>
                <c:pt idx="50">
                  <c:v>100.3447</c:v>
                </c:pt>
                <c:pt idx="51">
                  <c:v>100.2346</c:v>
                </c:pt>
                <c:pt idx="52">
                  <c:v>100.3879</c:v>
                </c:pt>
                <c:pt idx="53">
                  <c:v>100.1956</c:v>
                </c:pt>
                <c:pt idx="54">
                  <c:v>100.2594</c:v>
                </c:pt>
                <c:pt idx="55">
                  <c:v>#N/A</c:v>
                </c:pt>
                <c:pt idx="56">
                  <c:v>#N/A</c:v>
                </c:pt>
                <c:pt idx="57">
                  <c:v>100.0724</c:v>
                </c:pt>
                <c:pt idx="58">
                  <c:v>99.769499999999994</c:v>
                </c:pt>
                <c:pt idx="59">
                  <c:v>99.835499999999996</c:v>
                </c:pt>
                <c:pt idx="60">
                  <c:v>99.596900000000005</c:v>
                </c:pt>
                <c:pt idx="61">
                  <c:v>99.702399999999997</c:v>
                </c:pt>
                <c:pt idx="62">
                  <c:v>#N/A</c:v>
                </c:pt>
                <c:pt idx="63">
                  <c:v>#N/A</c:v>
                </c:pt>
                <c:pt idx="64">
                  <c:v>99.983400000000003</c:v>
                </c:pt>
                <c:pt idx="65">
                  <c:v>100.56399999999999</c:v>
                </c:pt>
                <c:pt idx="66">
                  <c:v>100.8565</c:v>
                </c:pt>
                <c:pt idx="67">
                  <c:v>100.7718</c:v>
                </c:pt>
                <c:pt idx="68">
                  <c:v>100.95659999999999</c:v>
                </c:pt>
                <c:pt idx="69">
                  <c:v>#N/A</c:v>
                </c:pt>
                <c:pt idx="70">
                  <c:v>#N/A</c:v>
                </c:pt>
                <c:pt idx="71">
                  <c:v>100.8563</c:v>
                </c:pt>
                <c:pt idx="72">
                  <c:v>100.312</c:v>
                </c:pt>
                <c:pt idx="73">
                  <c:v>100.21210000000001</c:v>
                </c:pt>
                <c:pt idx="74">
                  <c:v>99.904899999999998</c:v>
                </c:pt>
                <c:pt idx="75">
                  <c:v>99.861400000000003</c:v>
                </c:pt>
                <c:pt idx="76">
                  <c:v>#N/A</c:v>
                </c:pt>
                <c:pt idx="77">
                  <c:v>#N/A</c:v>
                </c:pt>
                <c:pt idx="78">
                  <c:v>100.0491</c:v>
                </c:pt>
                <c:pt idx="79">
                  <c:v>100.4716</c:v>
                </c:pt>
                <c:pt idx="80">
                  <c:v>100.496</c:v>
                </c:pt>
                <c:pt idx="81">
                  <c:v>100.82559999999999</c:v>
                </c:pt>
                <c:pt idx="82">
                  <c:v>100.7773</c:v>
                </c:pt>
                <c:pt idx="83">
                  <c:v>#N/A</c:v>
                </c:pt>
                <c:pt idx="84">
                  <c:v>#N/A</c:v>
                </c:pt>
                <c:pt idx="85">
                  <c:v>100.8359</c:v>
                </c:pt>
                <c:pt idx="86">
                  <c:v>100.79949999999999</c:v>
                </c:pt>
                <c:pt idx="87">
                  <c:v>101.0474</c:v>
                </c:pt>
                <c:pt idx="88">
                  <c:v>100.5698</c:v>
                </c:pt>
                <c:pt idx="89">
                  <c:v>100.56</c:v>
                </c:pt>
                <c:pt idx="90">
                  <c:v>#N/A</c:v>
                </c:pt>
                <c:pt idx="91">
                  <c:v>#N/A</c:v>
                </c:pt>
                <c:pt idx="92">
                  <c:v>100.6204</c:v>
                </c:pt>
                <c:pt idx="93">
                  <c:v>100.1319</c:v>
                </c:pt>
                <c:pt idx="94">
                  <c:v>100.0792</c:v>
                </c:pt>
                <c:pt idx="95">
                  <c:v>100.15779999999999</c:v>
                </c:pt>
                <c:pt idx="96">
                  <c:v>100.4187</c:v>
                </c:pt>
                <c:pt idx="97">
                  <c:v>#N/A</c:v>
                </c:pt>
                <c:pt idx="98">
                  <c:v>#N/A</c:v>
                </c:pt>
                <c:pt idx="99">
                  <c:v>100.4091</c:v>
                </c:pt>
                <c:pt idx="100">
                  <c:v>100.2903</c:v>
                </c:pt>
                <c:pt idx="101">
                  <c:v>100.35890000000001</c:v>
                </c:pt>
                <c:pt idx="102">
                  <c:v>100.4759</c:v>
                </c:pt>
                <c:pt idx="103">
                  <c:v>100.4697</c:v>
                </c:pt>
                <c:pt idx="104">
                  <c:v>#N/A</c:v>
                </c:pt>
                <c:pt idx="105">
                  <c:v>#N/A</c:v>
                </c:pt>
                <c:pt idx="106">
                  <c:v>99.871899999999997</c:v>
                </c:pt>
                <c:pt idx="107">
                  <c:v>99.674700000000001</c:v>
                </c:pt>
                <c:pt idx="108">
                  <c:v>99.346699999999998</c:v>
                </c:pt>
                <c:pt idx="109">
                  <c:v>99.497399999999999</c:v>
                </c:pt>
                <c:pt idx="110">
                  <c:v>99.4345</c:v>
                </c:pt>
                <c:pt idx="111">
                  <c:v>#N/A</c:v>
                </c:pt>
                <c:pt idx="112">
                  <c:v>#N/A</c:v>
                </c:pt>
                <c:pt idx="113">
                  <c:v>99.117000000000004</c:v>
                </c:pt>
                <c:pt idx="114">
                  <c:v>98.968699999999998</c:v>
                </c:pt>
                <c:pt idx="115">
                  <c:v>98.890699999999995</c:v>
                </c:pt>
                <c:pt idx="116">
                  <c:v>98.514899999999997</c:v>
                </c:pt>
                <c:pt idx="117">
                  <c:v>98.141199999999998</c:v>
                </c:pt>
                <c:pt idx="118">
                  <c:v>#N/A</c:v>
                </c:pt>
                <c:pt idx="119">
                  <c:v>#N/A</c:v>
                </c:pt>
                <c:pt idx="120">
                  <c:v>97.908500000000004</c:v>
                </c:pt>
                <c:pt idx="121">
                  <c:v>97.6571</c:v>
                </c:pt>
                <c:pt idx="122">
                  <c:v>97.557199999999995</c:v>
                </c:pt>
                <c:pt idx="123">
                  <c:v>97.487799999999993</c:v>
                </c:pt>
                <c:pt idx="124">
                  <c:v>97.258499999999998</c:v>
                </c:pt>
                <c:pt idx="125">
                  <c:v>#N/A</c:v>
                </c:pt>
                <c:pt idx="126">
                  <c:v>#N/A</c:v>
                </c:pt>
                <c:pt idx="127">
                  <c:v>97.194500000000005</c:v>
                </c:pt>
                <c:pt idx="128">
                  <c:v>96.957800000000006</c:v>
                </c:pt>
                <c:pt idx="129">
                  <c:v>96.639099999999999</c:v>
                </c:pt>
                <c:pt idx="130">
                  <c:v>96.538300000000007</c:v>
                </c:pt>
                <c:pt idx="131">
                  <c:v>96.878799999999998</c:v>
                </c:pt>
                <c:pt idx="132">
                  <c:v>#N/A</c:v>
                </c:pt>
                <c:pt idx="133">
                  <c:v>#N/A</c:v>
                </c:pt>
                <c:pt idx="134">
                  <c:v>97.358800000000002</c:v>
                </c:pt>
                <c:pt idx="135">
                  <c:v>97.195899999999995</c:v>
                </c:pt>
                <c:pt idx="136">
                  <c:v>97.472499999999997</c:v>
                </c:pt>
                <c:pt idx="137">
                  <c:v>97.703299999999999</c:v>
                </c:pt>
                <c:pt idx="138">
                  <c:v>97.933000000000007</c:v>
                </c:pt>
                <c:pt idx="139">
                  <c:v>#N/A</c:v>
                </c:pt>
                <c:pt idx="140">
                  <c:v>#N/A</c:v>
                </c:pt>
                <c:pt idx="141">
                  <c:v>97.937700000000007</c:v>
                </c:pt>
                <c:pt idx="142">
                  <c:v>97.704499999999996</c:v>
                </c:pt>
                <c:pt idx="143">
                  <c:v>98.393600000000006</c:v>
                </c:pt>
                <c:pt idx="144">
                  <c:v>97.842299999999994</c:v>
                </c:pt>
                <c:pt idx="145">
                  <c:v>97.899500000000003</c:v>
                </c:pt>
                <c:pt idx="146">
                  <c:v>#N/A</c:v>
                </c:pt>
                <c:pt idx="147">
                  <c:v>#N/A</c:v>
                </c:pt>
                <c:pt idx="148">
                  <c:v>97.893600000000006</c:v>
                </c:pt>
                <c:pt idx="149">
                  <c:v>97.587999999999994</c:v>
                </c:pt>
                <c:pt idx="150">
                  <c:v>97.770499999999998</c:v>
                </c:pt>
                <c:pt idx="151">
                  <c:v>97.772599999999997</c:v>
                </c:pt>
                <c:pt idx="152">
                  <c:v>97.554400000000001</c:v>
                </c:pt>
                <c:pt idx="153">
                  <c:v>#N/A</c:v>
                </c:pt>
                <c:pt idx="154">
                  <c:v>#N/A</c:v>
                </c:pt>
                <c:pt idx="155">
                  <c:v>97.368099999999998</c:v>
                </c:pt>
                <c:pt idx="156">
                  <c:v>98.144900000000007</c:v>
                </c:pt>
                <c:pt idx="157">
                  <c:v>98.164100000000005</c:v>
                </c:pt>
                <c:pt idx="158">
                  <c:v>98.931299999999993</c:v>
                </c:pt>
                <c:pt idx="159">
                  <c:v>98.5471</c:v>
                </c:pt>
                <c:pt idx="160">
                  <c:v>#N/A</c:v>
                </c:pt>
                <c:pt idx="161">
                  <c:v>#N/A</c:v>
                </c:pt>
                <c:pt idx="162">
                  <c:v>98.549400000000006</c:v>
                </c:pt>
                <c:pt idx="163">
                  <c:v>98.920100000000005</c:v>
                </c:pt>
                <c:pt idx="164">
                  <c:v>98.833799999999997</c:v>
                </c:pt>
                <c:pt idx="165">
                  <c:v>98.884600000000006</c:v>
                </c:pt>
                <c:pt idx="166">
                  <c:v>98.912700000000001</c:v>
                </c:pt>
                <c:pt idx="167">
                  <c:v>#N/A</c:v>
                </c:pt>
                <c:pt idx="168">
                  <c:v>#N/A</c:v>
                </c:pt>
                <c:pt idx="169">
                  <c:v>99.144999999999996</c:v>
                </c:pt>
                <c:pt idx="170">
                  <c:v>99.011700000000005</c:v>
                </c:pt>
                <c:pt idx="171">
                  <c:v>98.554400000000001</c:v>
                </c:pt>
                <c:pt idx="172">
                  <c:v>99.085599999999999</c:v>
                </c:pt>
                <c:pt idx="173">
                  <c:v>99.421599999999998</c:v>
                </c:pt>
                <c:pt idx="174">
                  <c:v>#N/A</c:v>
                </c:pt>
                <c:pt idx="175">
                  <c:v>#N/A</c:v>
                </c:pt>
                <c:pt idx="176">
                  <c:v>99.363399999999999</c:v>
                </c:pt>
                <c:pt idx="177">
                  <c:v>99.218999999999994</c:v>
                </c:pt>
                <c:pt idx="178">
                  <c:v>99.391999999999996</c:v>
                </c:pt>
                <c:pt idx="179">
                  <c:v>99.215800000000002</c:v>
                </c:pt>
                <c:pt idx="180">
                  <c:v>98.2483</c:v>
                </c:pt>
                <c:pt idx="181">
                  <c:v>#N/A</c:v>
                </c:pt>
                <c:pt idx="182">
                  <c:v>#N/A</c:v>
                </c:pt>
                <c:pt idx="183">
                  <c:v>98.037099999999995</c:v>
                </c:pt>
                <c:pt idx="184">
                  <c:v>98.022099999999995</c:v>
                </c:pt>
                <c:pt idx="185">
                  <c:v>98.308000000000007</c:v>
                </c:pt>
                <c:pt idx="186">
                  <c:v>98.138000000000005</c:v>
                </c:pt>
                <c:pt idx="187">
                  <c:v>97.750799999999998</c:v>
                </c:pt>
                <c:pt idx="188">
                  <c:v>#N/A</c:v>
                </c:pt>
                <c:pt idx="189">
                  <c:v>#N/A</c:v>
                </c:pt>
                <c:pt idx="190">
                  <c:v>97.981300000000005</c:v>
                </c:pt>
                <c:pt idx="191">
                  <c:v>98.213200000000001</c:v>
                </c:pt>
                <c:pt idx="192">
                  <c:v>98.520200000000003</c:v>
                </c:pt>
                <c:pt idx="193">
                  <c:v>98.558300000000003</c:v>
                </c:pt>
                <c:pt idx="194">
                  <c:v>98.681399999999996</c:v>
                </c:pt>
                <c:pt idx="195">
                  <c:v>#N/A</c:v>
                </c:pt>
                <c:pt idx="196">
                  <c:v>#N/A</c:v>
                </c:pt>
                <c:pt idx="197">
                  <c:v>99.076700000000002</c:v>
                </c:pt>
                <c:pt idx="198">
                  <c:v>99.134100000000004</c:v>
                </c:pt>
                <c:pt idx="199">
                  <c:v>98.926199999999994</c:v>
                </c:pt>
                <c:pt idx="200">
                  <c:v>98.601399999999998</c:v>
                </c:pt>
                <c:pt idx="201">
                  <c:v>98.522099999999995</c:v>
                </c:pt>
                <c:pt idx="202">
                  <c:v>#N/A</c:v>
                </c:pt>
                <c:pt idx="203">
                  <c:v>#N/A</c:v>
                </c:pt>
                <c:pt idx="204">
                  <c:v>98.779499999999999</c:v>
                </c:pt>
                <c:pt idx="205">
                  <c:v>98.938800000000001</c:v>
                </c:pt>
                <c:pt idx="206">
                  <c:v>98.742000000000004</c:v>
                </c:pt>
                <c:pt idx="207">
                  <c:v>98.228300000000004</c:v>
                </c:pt>
                <c:pt idx="208">
                  <c:v>98.053899999999999</c:v>
                </c:pt>
                <c:pt idx="209">
                  <c:v>#N/A</c:v>
                </c:pt>
                <c:pt idx="210">
                  <c:v>#N/A</c:v>
                </c:pt>
                <c:pt idx="211">
                  <c:v>97.999600000000001</c:v>
                </c:pt>
                <c:pt idx="212">
                  <c:v>98.171499999999995</c:v>
                </c:pt>
                <c:pt idx="213">
                  <c:v>97.943200000000004</c:v>
                </c:pt>
                <c:pt idx="214">
                  <c:v>98.069400000000002</c:v>
                </c:pt>
                <c:pt idx="215">
                  <c:v>97.600499999999997</c:v>
                </c:pt>
                <c:pt idx="216">
                  <c:v>#N/A</c:v>
                </c:pt>
                <c:pt idx="217">
                  <c:v>#N/A</c:v>
                </c:pt>
                <c:pt idx="218">
                  <c:v>97.508799999999994</c:v>
                </c:pt>
                <c:pt idx="219">
                  <c:v>97.6524</c:v>
                </c:pt>
                <c:pt idx="220">
                  <c:v>97.440200000000004</c:v>
                </c:pt>
                <c:pt idx="221">
                  <c:v>97.8887</c:v>
                </c:pt>
                <c:pt idx="222">
                  <c:v>97.786299999999997</c:v>
                </c:pt>
                <c:pt idx="223">
                  <c:v>#N/A</c:v>
                </c:pt>
                <c:pt idx="224">
                  <c:v>#N/A</c:v>
                </c:pt>
                <c:pt idx="225">
                  <c:v>97.967699999999994</c:v>
                </c:pt>
                <c:pt idx="226">
                  <c:v>97.804299999999998</c:v>
                </c:pt>
                <c:pt idx="227">
                  <c:v>97.389399999999995</c:v>
                </c:pt>
                <c:pt idx="228">
                  <c:v>97.348600000000005</c:v>
                </c:pt>
                <c:pt idx="229">
                  <c:v>97.7577</c:v>
                </c:pt>
                <c:pt idx="230">
                  <c:v>#N/A</c:v>
                </c:pt>
                <c:pt idx="231">
                  <c:v>#N/A</c:v>
                </c:pt>
                <c:pt idx="232">
                  <c:v>97.385599999999997</c:v>
                </c:pt>
                <c:pt idx="233">
                  <c:v>97.607900000000001</c:v>
                </c:pt>
                <c:pt idx="234">
                  <c:v>97.573099999999997</c:v>
                </c:pt>
                <c:pt idx="235">
                  <c:v>97.793899999999994</c:v>
                </c:pt>
                <c:pt idx="236">
                  <c:v>97.8827</c:v>
                </c:pt>
                <c:pt idx="237">
                  <c:v>#N/A</c:v>
                </c:pt>
                <c:pt idx="238">
                  <c:v>#N/A</c:v>
                </c:pt>
                <c:pt idx="239">
                  <c:v>97.846699999999998</c:v>
                </c:pt>
                <c:pt idx="240">
                  <c:v>97.774799999999999</c:v>
                </c:pt>
                <c:pt idx="241">
                  <c:v>97.5792</c:v>
                </c:pt>
                <c:pt idx="242">
                  <c:v>97.644000000000005</c:v>
                </c:pt>
                <c:pt idx="243">
                  <c:v>97.508399999999995</c:v>
                </c:pt>
                <c:pt idx="244">
                  <c:v>#N/A</c:v>
                </c:pt>
                <c:pt idx="245">
                  <c:v>#N/A</c:v>
                </c:pt>
                <c:pt idx="246">
                  <c:v>97.498099999999994</c:v>
                </c:pt>
                <c:pt idx="247">
                  <c:v>97.4392</c:v>
                </c:pt>
                <c:pt idx="248">
                  <c:v>97.608699999999999</c:v>
                </c:pt>
                <c:pt idx="249">
                  <c:v>97.8108</c:v>
                </c:pt>
                <c:pt idx="250">
                  <c:v>98.2119</c:v>
                </c:pt>
                <c:pt idx="251">
                  <c:v>#N/A</c:v>
                </c:pt>
                <c:pt idx="252">
                  <c:v>#N/A</c:v>
                </c:pt>
                <c:pt idx="253">
                  <c:v>98.384500000000003</c:v>
                </c:pt>
                <c:pt idx="254">
                  <c:v>98.278099999999995</c:v>
                </c:pt>
                <c:pt idx="255">
                  <c:v>98.177499999999995</c:v>
                </c:pt>
                <c:pt idx="256">
                  <c:v>98.008799999999994</c:v>
                </c:pt>
                <c:pt idx="257">
                  <c:v>98.210400000000007</c:v>
                </c:pt>
                <c:pt idx="258">
                  <c:v>#N/A</c:v>
                </c:pt>
                <c:pt idx="259">
                  <c:v>#N/A</c:v>
                </c:pt>
                <c:pt idx="260">
                  <c:v>98.133200000000002</c:v>
                </c:pt>
                <c:pt idx="261">
                  <c:v>98.170299999999997</c:v>
                </c:pt>
                <c:pt idx="262">
                  <c:v>98.155600000000007</c:v>
                </c:pt>
                <c:pt idx="263">
                  <c:v>97.945800000000006</c:v>
                </c:pt>
                <c:pt idx="264">
                  <c:v>97.866699999999994</c:v>
                </c:pt>
                <c:pt idx="265">
                  <c:v>#N/A</c:v>
                </c:pt>
                <c:pt idx="266">
                  <c:v>#N/A</c:v>
                </c:pt>
                <c:pt idx="267">
                  <c:v>97.990899999999996</c:v>
                </c:pt>
                <c:pt idx="268">
                  <c:v>98.055499999999995</c:v>
                </c:pt>
                <c:pt idx="269">
                  <c:v>98.0107</c:v>
                </c:pt>
                <c:pt idx="270">
                  <c:v>98.0381</c:v>
                </c:pt>
                <c:pt idx="271">
                  <c:v>98.105400000000003</c:v>
                </c:pt>
                <c:pt idx="272">
                  <c:v>#N/A</c:v>
                </c:pt>
                <c:pt idx="273">
                  <c:v>#N/A</c:v>
                </c:pt>
                <c:pt idx="274">
                  <c:v>97.924700000000001</c:v>
                </c:pt>
                <c:pt idx="275">
                  <c:v>98.1267</c:v>
                </c:pt>
                <c:pt idx="276">
                  <c:v>98.368200000000002</c:v>
                </c:pt>
                <c:pt idx="277">
                  <c:v>98.277600000000007</c:v>
                </c:pt>
                <c:pt idx="278">
                  <c:v>98.561899999999994</c:v>
                </c:pt>
                <c:pt idx="279">
                  <c:v>#N/A</c:v>
                </c:pt>
                <c:pt idx="280">
                  <c:v>#N/A</c:v>
                </c:pt>
                <c:pt idx="281">
                  <c:v>98.5702</c:v>
                </c:pt>
                <c:pt idx="282">
                  <c:v>98.912499999999994</c:v>
                </c:pt>
                <c:pt idx="283">
                  <c:v>98.914599999999993</c:v>
                </c:pt>
                <c:pt idx="284">
                  <c:v>98.831000000000003</c:v>
                </c:pt>
                <c:pt idx="285">
                  <c:v>98.800200000000004</c:v>
                </c:pt>
                <c:pt idx="286">
                  <c:v>#N/A</c:v>
                </c:pt>
                <c:pt idx="287">
                  <c:v>#N/A</c:v>
                </c:pt>
                <c:pt idx="288">
                  <c:v>98.71</c:v>
                </c:pt>
                <c:pt idx="289">
                  <c:v>98.535399999999996</c:v>
                </c:pt>
                <c:pt idx="290">
                  <c:v>98.616399999999999</c:v>
                </c:pt>
                <c:pt idx="291">
                  <c:v>98.289699999999996</c:v>
                </c:pt>
                <c:pt idx="292">
                  <c:v>98.162899999999993</c:v>
                </c:pt>
                <c:pt idx="293">
                  <c:v>#N/A</c:v>
                </c:pt>
                <c:pt idx="294">
                  <c:v>#N/A</c:v>
                </c:pt>
                <c:pt idx="295">
                  <c:v>98.448300000000003</c:v>
                </c:pt>
                <c:pt idx="296">
                  <c:v>98.349000000000004</c:v>
                </c:pt>
                <c:pt idx="297">
                  <c:v>98.205699999999993</c:v>
                </c:pt>
                <c:pt idx="298">
                  <c:v>97.890699999999995</c:v>
                </c:pt>
                <c:pt idx="299">
                  <c:v>97.491399999999999</c:v>
                </c:pt>
                <c:pt idx="300">
                  <c:v>#N/A</c:v>
                </c:pt>
                <c:pt idx="301">
                  <c:v>#N/A</c:v>
                </c:pt>
                <c:pt idx="302">
                  <c:v>97.5672</c:v>
                </c:pt>
                <c:pt idx="303">
                  <c:v>97.390100000000004</c:v>
                </c:pt>
                <c:pt idx="304">
                  <c:v>97.494900000000001</c:v>
                </c:pt>
                <c:pt idx="305">
                  <c:v>97.655600000000007</c:v>
                </c:pt>
                <c:pt idx="306">
                  <c:v>97.7209</c:v>
                </c:pt>
                <c:pt idx="307">
                  <c:v>#N/A</c:v>
                </c:pt>
                <c:pt idx="308">
                  <c:v>#N/A</c:v>
                </c:pt>
                <c:pt idx="309">
                  <c:v>97.805999999999997</c:v>
                </c:pt>
                <c:pt idx="310">
                  <c:v>97.445300000000003</c:v>
                </c:pt>
                <c:pt idx="311">
                  <c:v>97.58</c:v>
                </c:pt>
                <c:pt idx="312">
                  <c:v>97.504099999999994</c:v>
                </c:pt>
                <c:pt idx="313">
                  <c:v>97.463800000000006</c:v>
                </c:pt>
                <c:pt idx="314">
                  <c:v>#N/A</c:v>
                </c:pt>
                <c:pt idx="315">
                  <c:v>#N/A</c:v>
                </c:pt>
                <c:pt idx="316">
                  <c:v>97.790400000000005</c:v>
                </c:pt>
                <c:pt idx="317">
                  <c:v>97.747500000000002</c:v>
                </c:pt>
                <c:pt idx="318">
                  <c:v>97.835899999999995</c:v>
                </c:pt>
                <c:pt idx="319">
                  <c:v>97.809799999999996</c:v>
                </c:pt>
                <c:pt idx="320">
                  <c:v>97.985500000000002</c:v>
                </c:pt>
                <c:pt idx="321">
                  <c:v>#N/A</c:v>
                </c:pt>
                <c:pt idx="322">
                  <c:v>#N/A</c:v>
                </c:pt>
                <c:pt idx="323">
                  <c:v>98.025400000000005</c:v>
                </c:pt>
                <c:pt idx="324">
                  <c:v>98.021500000000003</c:v>
                </c:pt>
                <c:pt idx="325">
                  <c:v>97.531499999999994</c:v>
                </c:pt>
                <c:pt idx="326">
                  <c:v>97.531400000000005</c:v>
                </c:pt>
                <c:pt idx="327">
                  <c:v>97.065700000000007</c:v>
                </c:pt>
                <c:pt idx="328">
                  <c:v>#N/A</c:v>
                </c:pt>
                <c:pt idx="329">
                  <c:v>#N/A</c:v>
                </c:pt>
                <c:pt idx="330">
                  <c:v>96.998599999999996</c:v>
                </c:pt>
                <c:pt idx="331">
                  <c:v>96.842799999999997</c:v>
                </c:pt>
                <c:pt idx="332">
                  <c:v>96.857699999999994</c:v>
                </c:pt>
                <c:pt idx="333">
                  <c:v>96.5779</c:v>
                </c:pt>
                <c:pt idx="334">
                  <c:v>96.458500000000001</c:v>
                </c:pt>
                <c:pt idx="335">
                  <c:v>#N/A</c:v>
                </c:pt>
                <c:pt idx="336">
                  <c:v>#N/A</c:v>
                </c:pt>
                <c:pt idx="337">
                  <c:v>96.431899999999999</c:v>
                </c:pt>
                <c:pt idx="338">
                  <c:v>96.208200000000005</c:v>
                </c:pt>
                <c:pt idx="339">
                  <c:v>96.283900000000003</c:v>
                </c:pt>
                <c:pt idx="340">
                  <c:v>96.320700000000002</c:v>
                </c:pt>
                <c:pt idx="341">
                  <c:v>96.612300000000005</c:v>
                </c:pt>
                <c:pt idx="342">
                  <c:v>#N/A</c:v>
                </c:pt>
                <c:pt idx="343">
                  <c:v>#N/A</c:v>
                </c:pt>
                <c:pt idx="344">
                  <c:v>96.664599999999993</c:v>
                </c:pt>
                <c:pt idx="345">
                  <c:v>96.7119</c:v>
                </c:pt>
                <c:pt idx="346">
                  <c:v>96.729600000000005</c:v>
                </c:pt>
                <c:pt idx="347">
                  <c:v>96.794600000000003</c:v>
                </c:pt>
                <c:pt idx="348">
                  <c:v>96.985699999999994</c:v>
                </c:pt>
                <c:pt idx="349">
                  <c:v>#N/A</c:v>
                </c:pt>
                <c:pt idx="350">
                  <c:v>#N/A</c:v>
                </c:pt>
                <c:pt idx="351">
                  <c:v>97.155900000000003</c:v>
                </c:pt>
                <c:pt idx="352">
                  <c:v>96.931299999999993</c:v>
                </c:pt>
                <c:pt idx="353">
                  <c:v>96.776200000000003</c:v>
                </c:pt>
                <c:pt idx="354">
                  <c:v>96.9148</c:v>
                </c:pt>
                <c:pt idx="355">
                  <c:v>97.1113</c:v>
                </c:pt>
                <c:pt idx="356">
                  <c:v>#N/A</c:v>
                </c:pt>
                <c:pt idx="357">
                  <c:v>#N/A</c:v>
                </c:pt>
                <c:pt idx="358">
                  <c:v>97.122100000000003</c:v>
                </c:pt>
                <c:pt idx="359">
                  <c:v>97.178600000000003</c:v>
                </c:pt>
                <c:pt idx="360">
                  <c:v>97.207599999999999</c:v>
                </c:pt>
                <c:pt idx="361">
                  <c:v>97.065600000000003</c:v>
                </c:pt>
                <c:pt idx="362">
                  <c:v>97.031199999999998</c:v>
                </c:pt>
                <c:pt idx="363">
                  <c:v>#N/A</c:v>
                </c:pt>
                <c:pt idx="364">
                  <c:v>#N/A</c:v>
                </c:pt>
                <c:pt idx="365">
                  <c:v>97.032300000000006</c:v>
                </c:pt>
                <c:pt idx="366">
                  <c:v>#N/A</c:v>
                </c:pt>
                <c:pt idx="367">
                  <c:v>97.128100000000003</c:v>
                </c:pt>
                <c:pt idx="368">
                  <c:v>97.525099999999995</c:v>
                </c:pt>
                <c:pt idx="369">
                  <c:v>97.780100000000004</c:v>
                </c:pt>
                <c:pt idx="370">
                  <c:v>#N/A</c:v>
                </c:pt>
                <c:pt idx="371">
                  <c:v>#N/A</c:v>
                </c:pt>
                <c:pt idx="372">
                  <c:v>97.787999999999997</c:v>
                </c:pt>
                <c:pt idx="373">
                  <c:v>97.964200000000005</c:v>
                </c:pt>
                <c:pt idx="374">
                  <c:v>98.094300000000004</c:v>
                </c:pt>
                <c:pt idx="375">
                  <c:v>98.084500000000006</c:v>
                </c:pt>
                <c:pt idx="376">
                  <c:v>97.921000000000006</c:v>
                </c:pt>
                <c:pt idx="377">
                  <c:v>#N/A</c:v>
                </c:pt>
                <c:pt idx="378">
                  <c:v>#N/A</c:v>
                </c:pt>
                <c:pt idx="379">
                  <c:v>97.920100000000005</c:v>
                </c:pt>
                <c:pt idx="380">
                  <c:v>97.9816</c:v>
                </c:pt>
                <c:pt idx="381">
                  <c:v>97.750900000000001</c:v>
                </c:pt>
                <c:pt idx="382">
                  <c:v>97.828599999999994</c:v>
                </c:pt>
                <c:pt idx="383">
                  <c:v>97.686800000000005</c:v>
                </c:pt>
                <c:pt idx="384">
                  <c:v>#N/A</c:v>
                </c:pt>
                <c:pt idx="385">
                  <c:v>#N/A</c:v>
                </c:pt>
                <c:pt idx="386">
                  <c:v>97.826999999999998</c:v>
                </c:pt>
                <c:pt idx="387">
                  <c:v>97.811700000000002</c:v>
                </c:pt>
                <c:pt idx="388">
                  <c:v>97.908000000000001</c:v>
                </c:pt>
                <c:pt idx="389">
                  <c:v>97.839600000000004</c:v>
                </c:pt>
                <c:pt idx="390">
                  <c:v>98.149100000000004</c:v>
                </c:pt>
                <c:pt idx="391">
                  <c:v>#N/A</c:v>
                </c:pt>
                <c:pt idx="392">
                  <c:v>#N/A</c:v>
                </c:pt>
                <c:pt idx="393">
                  <c:v>98.206599999999995</c:v>
                </c:pt>
                <c:pt idx="394">
                  <c:v>98.151499999999999</c:v>
                </c:pt>
                <c:pt idx="395">
                  <c:v>97.963999999999999</c:v>
                </c:pt>
                <c:pt idx="396">
                  <c:v>97.710099999999997</c:v>
                </c:pt>
                <c:pt idx="397">
                  <c:v>97.974299999999999</c:v>
                </c:pt>
                <c:pt idx="398">
                  <c:v>#N/A</c:v>
                </c:pt>
                <c:pt idx="399">
                  <c:v>#N/A</c:v>
                </c:pt>
                <c:pt idx="400">
                  <c:v>97.87</c:v>
                </c:pt>
                <c:pt idx="401">
                  <c:v>97.735699999999994</c:v>
                </c:pt>
                <c:pt idx="402">
                  <c:v>97.7239</c:v>
                </c:pt>
                <c:pt idx="403">
                  <c:v>97.816900000000004</c:v>
                </c:pt>
                <c:pt idx="404">
                  <c:v>97.707599999999999</c:v>
                </c:pt>
                <c:pt idx="405">
                  <c:v>#N/A</c:v>
                </c:pt>
                <c:pt idx="406">
                  <c:v>#N/A</c:v>
                </c:pt>
                <c:pt idx="407">
                  <c:v>97.940899999999999</c:v>
                </c:pt>
                <c:pt idx="408">
                  <c:v>97.706299999999999</c:v>
                </c:pt>
                <c:pt idx="409">
                  <c:v>97.277900000000002</c:v>
                </c:pt>
                <c:pt idx="410">
                  <c:v>97.158799999999999</c:v>
                </c:pt>
                <c:pt idx="411">
                  <c:v>97.164000000000001</c:v>
                </c:pt>
                <c:pt idx="412">
                  <c:v>#N/A</c:v>
                </c:pt>
                <c:pt idx="413">
                  <c:v>#N/A</c:v>
                </c:pt>
                <c:pt idx="414">
                  <c:v>97.154499999999999</c:v>
                </c:pt>
                <c:pt idx="415">
                  <c:v>97.320999999999998</c:v>
                </c:pt>
                <c:pt idx="416">
                  <c:v>97.27</c:v>
                </c:pt>
                <c:pt idx="417">
                  <c:v>97.266000000000005</c:v>
                </c:pt>
                <c:pt idx="418">
                  <c:v>97.175600000000003</c:v>
                </c:pt>
                <c:pt idx="419">
                  <c:v>#N/A</c:v>
                </c:pt>
                <c:pt idx="420">
                  <c:v>#N/A</c:v>
                </c:pt>
                <c:pt idx="421">
                  <c:v>97.228099999999998</c:v>
                </c:pt>
                <c:pt idx="422">
                  <c:v>97.088300000000004</c:v>
                </c:pt>
                <c:pt idx="423">
                  <c:v>97.238600000000005</c:v>
                </c:pt>
                <c:pt idx="424">
                  <c:v>97.335800000000006</c:v>
                </c:pt>
                <c:pt idx="425">
                  <c:v>97.369100000000003</c:v>
                </c:pt>
                <c:pt idx="426">
                  <c:v>#N/A</c:v>
                </c:pt>
                <c:pt idx="427">
                  <c:v>#N/A</c:v>
                </c:pt>
                <c:pt idx="428">
                  <c:v>97.671599999999998</c:v>
                </c:pt>
                <c:pt idx="429">
                  <c:v>97.512299999999996</c:v>
                </c:pt>
                <c:pt idx="430">
                  <c:v>97.455799999999996</c:v>
                </c:pt>
                <c:pt idx="431">
                  <c:v>97.573099999999997</c:v>
                </c:pt>
                <c:pt idx="432">
                  <c:v>97.4559</c:v>
                </c:pt>
                <c:pt idx="433">
                  <c:v>#N/A</c:v>
                </c:pt>
                <c:pt idx="434">
                  <c:v>#N/A</c:v>
                </c:pt>
                <c:pt idx="435">
                  <c:v>97.301299999999998</c:v>
                </c:pt>
                <c:pt idx="436">
                  <c:v>97.220299999999995</c:v>
                </c:pt>
                <c:pt idx="437">
                  <c:v>97.275899999999993</c:v>
                </c:pt>
                <c:pt idx="438">
                  <c:v>97.247600000000006</c:v>
                </c:pt>
                <c:pt idx="439">
                  <c:v>97.040700000000001</c:v>
                </c:pt>
                <c:pt idx="440">
                  <c:v>#N/A</c:v>
                </c:pt>
                <c:pt idx="441">
                  <c:v>#N/A</c:v>
                </c:pt>
                <c:pt idx="442">
                  <c:v>97.106200000000001</c:v>
                </c:pt>
                <c:pt idx="443">
                  <c:v>96.798500000000004</c:v>
                </c:pt>
                <c:pt idx="444">
                  <c:v>96.619500000000002</c:v>
                </c:pt>
                <c:pt idx="445">
                  <c:v>96.389300000000006</c:v>
                </c:pt>
                <c:pt idx="446">
                  <c:v>96.566199999999995</c:v>
                </c:pt>
                <c:pt idx="447">
                  <c:v>#N/A</c:v>
                </c:pt>
                <c:pt idx="448">
                  <c:v>#N/A</c:v>
                </c:pt>
                <c:pt idx="449">
                  <c:v>96.549300000000002</c:v>
                </c:pt>
                <c:pt idx="450">
                  <c:v>96.455799999999996</c:v>
                </c:pt>
                <c:pt idx="451">
                  <c:v>96.489400000000003</c:v>
                </c:pt>
                <c:pt idx="452">
                  <c:v>96.506699999999995</c:v>
                </c:pt>
                <c:pt idx="453">
                  <c:v>96.318299999999994</c:v>
                </c:pt>
                <c:pt idx="454">
                  <c:v>#N/A</c:v>
                </c:pt>
                <c:pt idx="455">
                  <c:v>#N/A</c:v>
                </c:pt>
                <c:pt idx="456">
                  <c:v>96.317499999999995</c:v>
                </c:pt>
                <c:pt idx="457">
                  <c:v>96.377399999999994</c:v>
                </c:pt>
                <c:pt idx="458">
                  <c:v>96.364599999999996</c:v>
                </c:pt>
                <c:pt idx="459">
                  <c:v>96.118799999999993</c:v>
                </c:pt>
                <c:pt idx="460">
                  <c:v>96.252600000000001</c:v>
                </c:pt>
                <c:pt idx="461">
                  <c:v>#N/A</c:v>
                </c:pt>
                <c:pt idx="462">
                  <c:v>#N/A</c:v>
                </c:pt>
                <c:pt idx="463">
                  <c:v>96.293000000000006</c:v>
                </c:pt>
                <c:pt idx="464">
                  <c:v>96.117900000000006</c:v>
                </c:pt>
                <c:pt idx="465">
                  <c:v>96.029300000000006</c:v>
                </c:pt>
                <c:pt idx="466">
                  <c:v>95.799899999999994</c:v>
                </c:pt>
                <c:pt idx="467">
                  <c:v>95.710999999999999</c:v>
                </c:pt>
                <c:pt idx="468">
                  <c:v>#N/A</c:v>
                </c:pt>
                <c:pt idx="469">
                  <c:v>#N/A</c:v>
                </c:pt>
                <c:pt idx="470">
                  <c:v>95.553799999999995</c:v>
                </c:pt>
                <c:pt idx="471">
                  <c:v>95.383200000000002</c:v>
                </c:pt>
                <c:pt idx="472">
                  <c:v>95.310900000000004</c:v>
                </c:pt>
                <c:pt idx="473">
                  <c:v>95.271199999999993</c:v>
                </c:pt>
                <c:pt idx="474">
                  <c:v>95.169200000000004</c:v>
                </c:pt>
                <c:pt idx="475">
                  <c:v>#N/A</c:v>
                </c:pt>
                <c:pt idx="476">
                  <c:v>#N/A</c:v>
                </c:pt>
                <c:pt idx="477">
                  <c:v>95.183300000000003</c:v>
                </c:pt>
                <c:pt idx="478">
                  <c:v>95.160799999999995</c:v>
                </c:pt>
                <c:pt idx="479">
                  <c:v>94.849699999999999</c:v>
                </c:pt>
                <c:pt idx="480">
                  <c:v>95.165300000000002</c:v>
                </c:pt>
                <c:pt idx="481">
                  <c:v>95.010300000000001</c:v>
                </c:pt>
                <c:pt idx="482">
                  <c:v>#N/A</c:v>
                </c:pt>
                <c:pt idx="483">
                  <c:v>#N/A</c:v>
                </c:pt>
                <c:pt idx="484">
                  <c:v>94.836500000000001</c:v>
                </c:pt>
                <c:pt idx="485">
                  <c:v>95.003699999999995</c:v>
                </c:pt>
                <c:pt idx="486">
                  <c:v>95.035200000000003</c:v>
                </c:pt>
                <c:pt idx="487">
                  <c:v>95.0167</c:v>
                </c:pt>
                <c:pt idx="488">
                  <c:v>94.911799999999999</c:v>
                </c:pt>
                <c:pt idx="489">
                  <c:v>#N/A</c:v>
                </c:pt>
                <c:pt idx="490">
                  <c:v>#N/A</c:v>
                </c:pt>
                <c:pt idx="491">
                  <c:v>94.691400000000002</c:v>
                </c:pt>
                <c:pt idx="492">
                  <c:v>94.864800000000002</c:v>
                </c:pt>
                <c:pt idx="493">
                  <c:v>94.793300000000002</c:v>
                </c:pt>
                <c:pt idx="494">
                  <c:v>94.950599999999994</c:v>
                </c:pt>
                <c:pt idx="495">
                  <c:v>95.003500000000003</c:v>
                </c:pt>
                <c:pt idx="496">
                  <c:v>#N/A</c:v>
                </c:pt>
                <c:pt idx="497">
                  <c:v>#N/A</c:v>
                </c:pt>
                <c:pt idx="498">
                  <c:v>94.826700000000002</c:v>
                </c:pt>
                <c:pt idx="499">
                  <c:v>94.557400000000001</c:v>
                </c:pt>
                <c:pt idx="500">
                  <c:v>94.814300000000003</c:v>
                </c:pt>
                <c:pt idx="501">
                  <c:v>94.8339</c:v>
                </c:pt>
                <c:pt idx="502">
                  <c:v>94.657300000000006</c:v>
                </c:pt>
                <c:pt idx="503">
                  <c:v>#N/A</c:v>
                </c:pt>
                <c:pt idx="504">
                  <c:v>#N/A</c:v>
                </c:pt>
                <c:pt idx="505">
                  <c:v>94.702600000000004</c:v>
                </c:pt>
                <c:pt idx="506">
                  <c:v>94.575299999999999</c:v>
                </c:pt>
                <c:pt idx="507">
                  <c:v>94.455699999999993</c:v>
                </c:pt>
                <c:pt idx="508">
                  <c:v>94.702500000000001</c:v>
                </c:pt>
                <c:pt idx="509">
                  <c:v>94.502200000000002</c:v>
                </c:pt>
                <c:pt idx="510">
                  <c:v>#N/A</c:v>
                </c:pt>
                <c:pt idx="511">
                  <c:v>#N/A</c:v>
                </c:pt>
                <c:pt idx="512">
                  <c:v>94.495900000000006</c:v>
                </c:pt>
                <c:pt idx="513">
                  <c:v>94.353300000000004</c:v>
                </c:pt>
                <c:pt idx="514">
                  <c:v>94.549000000000007</c:v>
                </c:pt>
                <c:pt idx="515">
                  <c:v>94.3215</c:v>
                </c:pt>
                <c:pt idx="516">
                  <c:v>94.132000000000005</c:v>
                </c:pt>
                <c:pt idx="517">
                  <c:v>#N/A</c:v>
                </c:pt>
                <c:pt idx="518">
                  <c:v>#N/A</c:v>
                </c:pt>
                <c:pt idx="519">
                  <c:v>93.996899999999997</c:v>
                </c:pt>
                <c:pt idx="520">
                  <c:v>93.998599999999996</c:v>
                </c:pt>
                <c:pt idx="521">
                  <c:v>94.121700000000004</c:v>
                </c:pt>
                <c:pt idx="522">
                  <c:v>94.353700000000003</c:v>
                </c:pt>
                <c:pt idx="523">
                  <c:v>94.759900000000002</c:v>
                </c:pt>
                <c:pt idx="524">
                  <c:v>#N/A</c:v>
                </c:pt>
                <c:pt idx="525">
                  <c:v>#N/A</c:v>
                </c:pt>
                <c:pt idx="526">
                  <c:v>94.657600000000002</c:v>
                </c:pt>
                <c:pt idx="527">
                  <c:v>94.699100000000001</c:v>
                </c:pt>
                <c:pt idx="528">
                  <c:v>94.9011</c:v>
                </c:pt>
                <c:pt idx="529">
                  <c:v>94.902900000000002</c:v>
                </c:pt>
                <c:pt idx="530">
                  <c:v>94.622799999999998</c:v>
                </c:pt>
                <c:pt idx="531">
                  <c:v>#N/A</c:v>
                </c:pt>
                <c:pt idx="532">
                  <c:v>#N/A</c:v>
                </c:pt>
                <c:pt idx="533">
                  <c:v>94.547499999999999</c:v>
                </c:pt>
                <c:pt idx="534">
                  <c:v>94.322699999999998</c:v>
                </c:pt>
                <c:pt idx="535">
                  <c:v>94.361800000000002</c:v>
                </c:pt>
                <c:pt idx="536">
                  <c:v>94.607299999999995</c:v>
                </c:pt>
                <c:pt idx="537">
                  <c:v>94.437100000000001</c:v>
                </c:pt>
                <c:pt idx="538">
                  <c:v>#N/A</c:v>
                </c:pt>
                <c:pt idx="539">
                  <c:v>#N/A</c:v>
                </c:pt>
                <c:pt idx="540">
                  <c:v>94.510499999999993</c:v>
                </c:pt>
                <c:pt idx="541">
                  <c:v>94.467799999999997</c:v>
                </c:pt>
                <c:pt idx="542">
                  <c:v>94.563299999999998</c:v>
                </c:pt>
                <c:pt idx="543">
                  <c:v>94.239500000000007</c:v>
                </c:pt>
                <c:pt idx="544">
                  <c:v>94.139300000000006</c:v>
                </c:pt>
                <c:pt idx="545">
                  <c:v>#N/A</c:v>
                </c:pt>
                <c:pt idx="546">
                  <c:v>#N/A</c:v>
                </c:pt>
                <c:pt idx="547">
                  <c:v>93.634</c:v>
                </c:pt>
                <c:pt idx="548">
                  <c:v>93.697000000000003</c:v>
                </c:pt>
                <c:pt idx="549">
                  <c:v>93.6965</c:v>
                </c:pt>
                <c:pt idx="550">
                  <c:v>93.765299999999996</c:v>
                </c:pt>
                <c:pt idx="551">
                  <c:v>93.575900000000004</c:v>
                </c:pt>
                <c:pt idx="552">
                  <c:v>#N/A</c:v>
                </c:pt>
                <c:pt idx="553">
                  <c:v>#N/A</c:v>
                </c:pt>
                <c:pt idx="554">
                  <c:v>93.551900000000003</c:v>
                </c:pt>
                <c:pt idx="555">
                  <c:v>93.3339</c:v>
                </c:pt>
                <c:pt idx="556">
                  <c:v>93.308899999999994</c:v>
                </c:pt>
                <c:pt idx="557">
                  <c:v>93.119799999999998</c:v>
                </c:pt>
                <c:pt idx="558">
                  <c:v>93.013300000000001</c:v>
                </c:pt>
                <c:pt idx="559">
                  <c:v>#N/A</c:v>
                </c:pt>
                <c:pt idx="560">
                  <c:v>#N/A</c:v>
                </c:pt>
                <c:pt idx="561">
                  <c:v>92.909400000000005</c:v>
                </c:pt>
                <c:pt idx="562">
                  <c:v>92.909499999999994</c:v>
                </c:pt>
                <c:pt idx="563">
                  <c:v>92.795900000000003</c:v>
                </c:pt>
                <c:pt idx="564">
                  <c:v>92.733199999999997</c:v>
                </c:pt>
                <c:pt idx="565">
                  <c:v>92.7179</c:v>
                </c:pt>
                <c:pt idx="566">
                  <c:v>#N/A</c:v>
                </c:pt>
                <c:pt idx="567">
                  <c:v>#N/A</c:v>
                </c:pt>
                <c:pt idx="568">
                  <c:v>92.658500000000004</c:v>
                </c:pt>
                <c:pt idx="569">
                  <c:v>92.504999999999995</c:v>
                </c:pt>
                <c:pt idx="570">
                  <c:v>92.918899999999994</c:v>
                </c:pt>
                <c:pt idx="571">
                  <c:v>93.118600000000001</c:v>
                </c:pt>
                <c:pt idx="572">
                  <c:v>93.548500000000004</c:v>
                </c:pt>
                <c:pt idx="573">
                  <c:v>#N/A</c:v>
                </c:pt>
                <c:pt idx="574">
                  <c:v>#N/A</c:v>
                </c:pt>
                <c:pt idx="575">
                  <c:v>93.591800000000006</c:v>
                </c:pt>
                <c:pt idx="576">
                  <c:v>93.426400000000001</c:v>
                </c:pt>
                <c:pt idx="577">
                  <c:v>93.4011</c:v>
                </c:pt>
                <c:pt idx="578">
                  <c:v>93.303799999999995</c:v>
                </c:pt>
                <c:pt idx="579">
                  <c:v>93.103899999999996</c:v>
                </c:pt>
                <c:pt idx="580">
                  <c:v>#N/A</c:v>
                </c:pt>
                <c:pt idx="581">
                  <c:v>#N/A</c:v>
                </c:pt>
                <c:pt idx="582">
                  <c:v>93.111199999999997</c:v>
                </c:pt>
                <c:pt idx="583">
                  <c:v>93.317099999999996</c:v>
                </c:pt>
                <c:pt idx="584">
                  <c:v>93.0989</c:v>
                </c:pt>
                <c:pt idx="585">
                  <c:v>93.441000000000003</c:v>
                </c:pt>
                <c:pt idx="586">
                  <c:v>93.5214</c:v>
                </c:pt>
                <c:pt idx="587">
                  <c:v>#N/A</c:v>
                </c:pt>
                <c:pt idx="588">
                  <c:v>#N/A</c:v>
                </c:pt>
                <c:pt idx="589">
                  <c:v>93.603200000000001</c:v>
                </c:pt>
                <c:pt idx="590">
                  <c:v>94.041600000000003</c:v>
                </c:pt>
                <c:pt idx="591">
                  <c:v>94.501400000000004</c:v>
                </c:pt>
                <c:pt idx="592">
                  <c:v>94.905500000000004</c:v>
                </c:pt>
                <c:pt idx="593">
                  <c:v>94.319000000000003</c:v>
                </c:pt>
                <c:pt idx="594">
                  <c:v>#N/A</c:v>
                </c:pt>
                <c:pt idx="595">
                  <c:v>#N/A</c:v>
                </c:pt>
                <c:pt idx="596">
                  <c:v>94.213800000000006</c:v>
                </c:pt>
                <c:pt idx="597">
                  <c:v>94.267600000000002</c:v>
                </c:pt>
                <c:pt idx="598">
                  <c:v>94.099800000000002</c:v>
                </c:pt>
                <c:pt idx="599">
                  <c:v>93.982699999999994</c:v>
                </c:pt>
                <c:pt idx="600">
                  <c:v>93.686300000000003</c:v>
                </c:pt>
                <c:pt idx="601">
                  <c:v>#N/A</c:v>
                </c:pt>
                <c:pt idx="602">
                  <c:v>#N/A</c:v>
                </c:pt>
                <c:pt idx="603">
                  <c:v>93.610900000000001</c:v>
                </c:pt>
                <c:pt idx="604">
                  <c:v>93.839399999999998</c:v>
                </c:pt>
                <c:pt idx="605">
                  <c:v>93.717399999999998</c:v>
                </c:pt>
                <c:pt idx="606">
                  <c:v>93.732399999999998</c:v>
                </c:pt>
                <c:pt idx="607">
                  <c:v>93.667400000000001</c:v>
                </c:pt>
                <c:pt idx="608">
                  <c:v>#N/A</c:v>
                </c:pt>
                <c:pt idx="609">
                  <c:v>#N/A</c:v>
                </c:pt>
                <c:pt idx="610">
                  <c:v>93.6691</c:v>
                </c:pt>
                <c:pt idx="611">
                  <c:v>93.643299999999996</c:v>
                </c:pt>
                <c:pt idx="612">
                  <c:v>93.545299999999997</c:v>
                </c:pt>
                <c:pt idx="613">
                  <c:v>93.446799999999996</c:v>
                </c:pt>
                <c:pt idx="614">
                  <c:v>93.293899999999994</c:v>
                </c:pt>
                <c:pt idx="615">
                  <c:v>#N/A</c:v>
                </c:pt>
                <c:pt idx="616">
                  <c:v>#N/A</c:v>
                </c:pt>
                <c:pt idx="617">
                  <c:v>93.234899999999996</c:v>
                </c:pt>
                <c:pt idx="618">
                  <c:v>92.924400000000006</c:v>
                </c:pt>
                <c:pt idx="619">
                  <c:v>92.638599999999997</c:v>
                </c:pt>
                <c:pt idx="620">
                  <c:v>92.617199999999997</c:v>
                </c:pt>
                <c:pt idx="621">
                  <c:v>92.708299999999994</c:v>
                </c:pt>
                <c:pt idx="622">
                  <c:v>#N/A</c:v>
                </c:pt>
                <c:pt idx="623">
                  <c:v>#N/A</c:v>
                </c:pt>
                <c:pt idx="624">
                  <c:v>92.822999999999993</c:v>
                </c:pt>
                <c:pt idx="625">
                  <c:v>92.6584</c:v>
                </c:pt>
                <c:pt idx="626">
                  <c:v>92.153400000000005</c:v>
                </c:pt>
                <c:pt idx="627">
                  <c:v>91.421199999999999</c:v>
                </c:pt>
                <c:pt idx="628">
                  <c:v>91.485399999999998</c:v>
                </c:pt>
                <c:pt idx="629">
                  <c:v>#N/A</c:v>
                </c:pt>
                <c:pt idx="630">
                  <c:v>#N/A</c:v>
                </c:pt>
                <c:pt idx="631">
                  <c:v>91.401700000000005</c:v>
                </c:pt>
                <c:pt idx="632">
                  <c:v>91.339200000000005</c:v>
                </c:pt>
                <c:pt idx="633">
                  <c:v>91.433499999999995</c:v>
                </c:pt>
                <c:pt idx="634">
                  <c:v>91.349699999999999</c:v>
                </c:pt>
                <c:pt idx="635">
                  <c:v>90.944599999999994</c:v>
                </c:pt>
                <c:pt idx="636">
                  <c:v>#N/A</c:v>
                </c:pt>
                <c:pt idx="637">
                  <c:v>#N/A</c:v>
                </c:pt>
                <c:pt idx="638">
                  <c:v>90.880099999999999</c:v>
                </c:pt>
                <c:pt idx="639">
                  <c:v>91.12</c:v>
                </c:pt>
                <c:pt idx="640">
                  <c:v>91.103800000000007</c:v>
                </c:pt>
                <c:pt idx="641">
                  <c:v>91.163200000000003</c:v>
                </c:pt>
                <c:pt idx="642">
                  <c:v>90.7393</c:v>
                </c:pt>
                <c:pt idx="643">
                  <c:v>#N/A</c:v>
                </c:pt>
                <c:pt idx="644">
                  <c:v>#N/A</c:v>
                </c:pt>
                <c:pt idx="645">
                  <c:v>90.748000000000005</c:v>
                </c:pt>
                <c:pt idx="646">
                  <c:v>90.860900000000001</c:v>
                </c:pt>
                <c:pt idx="647">
                  <c:v>90.715400000000002</c:v>
                </c:pt>
                <c:pt idx="648">
                  <c:v>90.490099999999998</c:v>
                </c:pt>
                <c:pt idx="649">
                  <c:v>90.594499999999996</c:v>
                </c:pt>
                <c:pt idx="650">
                  <c:v>#N/A</c:v>
                </c:pt>
                <c:pt idx="651">
                  <c:v>#N/A</c:v>
                </c:pt>
                <c:pt idx="652">
                  <c:v>90.538700000000006</c:v>
                </c:pt>
                <c:pt idx="653">
                  <c:v>90.712299999999999</c:v>
                </c:pt>
                <c:pt idx="654">
                  <c:v>90.515000000000001</c:v>
                </c:pt>
                <c:pt idx="655">
                  <c:v>90.308400000000006</c:v>
                </c:pt>
                <c:pt idx="656">
                  <c:v>90.101399999999998</c:v>
                </c:pt>
                <c:pt idx="657">
                  <c:v>#N/A</c:v>
                </c:pt>
                <c:pt idx="658">
                  <c:v>#N/A</c:v>
                </c:pt>
                <c:pt idx="659">
                  <c:v>90.677700000000002</c:v>
                </c:pt>
                <c:pt idx="660">
                  <c:v>90.189899999999994</c:v>
                </c:pt>
                <c:pt idx="661">
                  <c:v>90.226200000000006</c:v>
                </c:pt>
                <c:pt idx="662">
                  <c:v>89.992500000000007</c:v>
                </c:pt>
                <c:pt idx="663">
                  <c:v>89.650800000000004</c:v>
                </c:pt>
                <c:pt idx="664">
                  <c:v>#N/A</c:v>
                </c:pt>
                <c:pt idx="665">
                  <c:v>#N/A</c:v>
                </c:pt>
                <c:pt idx="666">
                  <c:v>89.411799999999999</c:v>
                </c:pt>
                <c:pt idx="667">
                  <c:v>89.325199999999995</c:v>
                </c:pt>
                <c:pt idx="668">
                  <c:v>89.138900000000007</c:v>
                </c:pt>
                <c:pt idx="669">
                  <c:v>89.162800000000004</c:v>
                </c:pt>
                <c:pt idx="670">
                  <c:v>88.892399999999995</c:v>
                </c:pt>
                <c:pt idx="671">
                  <c:v>#N/A</c:v>
                </c:pt>
                <c:pt idx="672">
                  <c:v>#N/A</c:v>
                </c:pt>
                <c:pt idx="673">
                  <c:v>88.885099999999994</c:v>
                </c:pt>
                <c:pt idx="674">
                  <c:v>88.493799999999993</c:v>
                </c:pt>
                <c:pt idx="675">
                  <c:v>88.063100000000006</c:v>
                </c:pt>
                <c:pt idx="676">
                  <c:v>88.263099999999994</c:v>
                </c:pt>
                <c:pt idx="677">
                  <c:v>88.461500000000001</c:v>
                </c:pt>
                <c:pt idx="678">
                  <c:v>#N/A</c:v>
                </c:pt>
                <c:pt idx="679">
                  <c:v>#N/A</c:v>
                </c:pt>
                <c:pt idx="680">
                  <c:v>88.465000000000003</c:v>
                </c:pt>
                <c:pt idx="681">
                  <c:v>89.101600000000005</c:v>
                </c:pt>
                <c:pt idx="682">
                  <c:v>88.967100000000002</c:v>
                </c:pt>
                <c:pt idx="683">
                  <c:v>89.441299999999998</c:v>
                </c:pt>
                <c:pt idx="684">
                  <c:v>89.318200000000004</c:v>
                </c:pt>
                <c:pt idx="685">
                  <c:v>#N/A</c:v>
                </c:pt>
                <c:pt idx="686">
                  <c:v>#N/A</c:v>
                </c:pt>
                <c:pt idx="687">
                  <c:v>89.526200000000003</c:v>
                </c:pt>
                <c:pt idx="688">
                  <c:v>89.262200000000007</c:v>
                </c:pt>
                <c:pt idx="689">
                  <c:v>89.3352</c:v>
                </c:pt>
                <c:pt idx="690">
                  <c:v>89.326899999999995</c:v>
                </c:pt>
                <c:pt idx="691">
                  <c:v>89.238399999999999</c:v>
                </c:pt>
                <c:pt idx="692">
                  <c:v>#N/A</c:v>
                </c:pt>
                <c:pt idx="693">
                  <c:v>#N/A</c:v>
                </c:pt>
                <c:pt idx="694">
                  <c:v>89.144999999999996</c:v>
                </c:pt>
                <c:pt idx="695">
                  <c:v>89.408199999999994</c:v>
                </c:pt>
                <c:pt idx="696">
                  <c:v>89.419499999999999</c:v>
                </c:pt>
                <c:pt idx="697">
                  <c:v>89.368099999999998</c:v>
                </c:pt>
                <c:pt idx="698">
                  <c:v>89.621200000000002</c:v>
                </c:pt>
                <c:pt idx="699">
                  <c:v>#N/A</c:v>
                </c:pt>
                <c:pt idx="700">
                  <c:v>#N/A</c:v>
                </c:pt>
                <c:pt idx="701">
                  <c:v>89.640299999999996</c:v>
                </c:pt>
                <c:pt idx="702">
                  <c:v>89.667199999999994</c:v>
                </c:pt>
                <c:pt idx="703">
                  <c:v>89.875100000000003</c:v>
                </c:pt>
                <c:pt idx="704">
                  <c:v>89.9268</c:v>
                </c:pt>
                <c:pt idx="705">
                  <c:v>89.74</c:v>
                </c:pt>
                <c:pt idx="706">
                  <c:v>#N/A</c:v>
                </c:pt>
                <c:pt idx="707">
                  <c:v>#N/A</c:v>
                </c:pt>
                <c:pt idx="708">
                  <c:v>89.681100000000001</c:v>
                </c:pt>
                <c:pt idx="709">
                  <c:v>89.717600000000004</c:v>
                </c:pt>
                <c:pt idx="710">
                  <c:v>89.734899999999996</c:v>
                </c:pt>
                <c:pt idx="711">
                  <c:v>90.1374</c:v>
                </c:pt>
                <c:pt idx="712">
                  <c:v>90.4345</c:v>
                </c:pt>
                <c:pt idx="713">
                  <c:v>#N/A</c:v>
                </c:pt>
                <c:pt idx="714">
                  <c:v>#N/A</c:v>
                </c:pt>
                <c:pt idx="715">
                  <c:v>90.536299999999997</c:v>
                </c:pt>
                <c:pt idx="716">
                  <c:v>90.560199999999995</c:v>
                </c:pt>
                <c:pt idx="717">
                  <c:v>90.614699999999999</c:v>
                </c:pt>
                <c:pt idx="718">
                  <c:v>90.469499999999996</c:v>
                </c:pt>
                <c:pt idx="719">
                  <c:v>90.367199999999997</c:v>
                </c:pt>
                <c:pt idx="720">
                  <c:v>#N/A</c:v>
                </c:pt>
                <c:pt idx="721">
                  <c:v>#N/A</c:v>
                </c:pt>
                <c:pt idx="722">
                  <c:v>90.178799999999995</c:v>
                </c:pt>
                <c:pt idx="723">
                  <c:v>90.178600000000003</c:v>
                </c:pt>
                <c:pt idx="724">
                  <c:v>89.922600000000003</c:v>
                </c:pt>
                <c:pt idx="725">
                  <c:v>89.683999999999997</c:v>
                </c:pt>
                <c:pt idx="726">
                  <c:v>89.406899999999993</c:v>
                </c:pt>
                <c:pt idx="727">
                  <c:v>#N/A</c:v>
                </c:pt>
                <c:pt idx="728">
                  <c:v>#N/A</c:v>
                </c:pt>
                <c:pt idx="729">
                  <c:v>89.630399999999995</c:v>
                </c:pt>
                <c:pt idx="730">
                  <c:v>89.6297</c:v>
                </c:pt>
                <c:pt idx="731">
                  <c:v>89.351399999999998</c:v>
                </c:pt>
                <c:pt idx="732">
                  <c:v>89.230999999999995</c:v>
                </c:pt>
                <c:pt idx="733">
                  <c:v>89.246700000000004</c:v>
                </c:pt>
                <c:pt idx="734">
                  <c:v>#N/A</c:v>
                </c:pt>
                <c:pt idx="735">
                  <c:v>#N/A</c:v>
                </c:pt>
                <c:pt idx="736">
                  <c:v>89.571799999999996</c:v>
                </c:pt>
                <c:pt idx="737">
                  <c:v>89.339799999999997</c:v>
                </c:pt>
                <c:pt idx="738">
                  <c:v>89.680700000000002</c:v>
                </c:pt>
                <c:pt idx="739">
                  <c:v>89.622600000000006</c:v>
                </c:pt>
                <c:pt idx="740">
                  <c:v>89.521500000000003</c:v>
                </c:pt>
                <c:pt idx="741">
                  <c:v>#N/A</c:v>
                </c:pt>
                <c:pt idx="742">
                  <c:v>#N/A</c:v>
                </c:pt>
                <c:pt idx="743">
                  <c:v>89.274900000000002</c:v>
                </c:pt>
                <c:pt idx="744">
                  <c:v>89.155500000000004</c:v>
                </c:pt>
                <c:pt idx="745">
                  <c:v>89.670100000000005</c:v>
                </c:pt>
                <c:pt idx="746">
                  <c:v>89.648399999999995</c:v>
                </c:pt>
                <c:pt idx="747">
                  <c:v>89.899299999999997</c:v>
                </c:pt>
                <c:pt idx="748">
                  <c:v>#N/A</c:v>
                </c:pt>
                <c:pt idx="749">
                  <c:v>#N/A</c:v>
                </c:pt>
                <c:pt idx="750">
                  <c:v>89.926500000000004</c:v>
                </c:pt>
                <c:pt idx="751">
                  <c:v>89.84</c:v>
                </c:pt>
                <c:pt idx="752">
                  <c:v>89.913799999999995</c:v>
                </c:pt>
                <c:pt idx="753">
                  <c:v>89.203000000000003</c:v>
                </c:pt>
                <c:pt idx="754">
                  <c:v>89.218400000000003</c:v>
                </c:pt>
                <c:pt idx="755">
                  <c:v>#N/A</c:v>
                </c:pt>
                <c:pt idx="756">
                  <c:v>#N/A</c:v>
                </c:pt>
                <c:pt idx="757">
                  <c:v>88.955500000000001</c:v>
                </c:pt>
                <c:pt idx="758">
                  <c:v>88.834199999999996</c:v>
                </c:pt>
                <c:pt idx="759">
                  <c:v>88.744200000000006</c:v>
                </c:pt>
                <c:pt idx="760">
                  <c:v>88.654700000000005</c:v>
                </c:pt>
                <c:pt idx="761">
                  <c:v>88.482399999999998</c:v>
                </c:pt>
                <c:pt idx="762">
                  <c:v>#N/A</c:v>
                </c:pt>
                <c:pt idx="763">
                  <c:v>#N/A</c:v>
                </c:pt>
                <c:pt idx="764">
                  <c:v>88.478800000000007</c:v>
                </c:pt>
                <c:pt idx="765">
                  <c:v>89.075999999999993</c:v>
                </c:pt>
                <c:pt idx="766">
                  <c:v>88.998699999999999</c:v>
                </c:pt>
                <c:pt idx="767">
                  <c:v>89.4221</c:v>
                </c:pt>
                <c:pt idx="768">
                  <c:v>89.2226</c:v>
                </c:pt>
                <c:pt idx="769">
                  <c:v>#N/A</c:v>
                </c:pt>
                <c:pt idx="770">
                  <c:v>#N/A</c:v>
                </c:pt>
                <c:pt idx="771">
                  <c:v>89.2149</c:v>
                </c:pt>
                <c:pt idx="772">
                  <c:v>88.953900000000004</c:v>
                </c:pt>
                <c:pt idx="773">
                  <c:v>89.138199999999998</c:v>
                </c:pt>
                <c:pt idx="774">
                  <c:v>88.905500000000004</c:v>
                </c:pt>
                <c:pt idx="775">
                  <c:v>88.900599999999997</c:v>
                </c:pt>
                <c:pt idx="776">
                  <c:v>#N/A</c:v>
                </c:pt>
                <c:pt idx="777">
                  <c:v>#N/A</c:v>
                </c:pt>
                <c:pt idx="778">
                  <c:v>88.900400000000005</c:v>
                </c:pt>
                <c:pt idx="779">
                  <c:v>88.962599999999995</c:v>
                </c:pt>
                <c:pt idx="780">
                  <c:v>89.257199999999997</c:v>
                </c:pt>
                <c:pt idx="781">
                  <c:v>88.715999999999994</c:v>
                </c:pt>
                <c:pt idx="782">
                  <c:v>88.708200000000005</c:v>
                </c:pt>
                <c:pt idx="783">
                  <c:v>#N/A</c:v>
                </c:pt>
                <c:pt idx="784">
                  <c:v>#N/A</c:v>
                </c:pt>
                <c:pt idx="785">
                  <c:v>88.537300000000002</c:v>
                </c:pt>
                <c:pt idx="786">
                  <c:v>88.099800000000002</c:v>
                </c:pt>
                <c:pt idx="787">
                  <c:v>87.335300000000004</c:v>
                </c:pt>
                <c:pt idx="788">
                  <c:v>87.036299999999997</c:v>
                </c:pt>
                <c:pt idx="789">
                  <c:v>87.165400000000005</c:v>
                </c:pt>
                <c:pt idx="790">
                  <c:v>#N/A</c:v>
                </c:pt>
                <c:pt idx="791">
                  <c:v>#N/A</c:v>
                </c:pt>
                <c:pt idx="792">
                  <c:v>87.238100000000003</c:v>
                </c:pt>
                <c:pt idx="793">
                  <c:v>87.303899999999999</c:v>
                </c:pt>
                <c:pt idx="794">
                  <c:v>87.134699999999995</c:v>
                </c:pt>
                <c:pt idx="795">
                  <c:v>86.910499999999999</c:v>
                </c:pt>
                <c:pt idx="796">
                  <c:v>87.125799999999998</c:v>
                </c:pt>
                <c:pt idx="797">
                  <c:v>#N/A</c:v>
                </c:pt>
                <c:pt idx="798">
                  <c:v>#N/A</c:v>
                </c:pt>
                <c:pt idx="799">
                  <c:v>87.145200000000003</c:v>
                </c:pt>
                <c:pt idx="800">
                  <c:v>87.176299999999998</c:v>
                </c:pt>
                <c:pt idx="801">
                  <c:v>86.727999999999994</c:v>
                </c:pt>
                <c:pt idx="802">
                  <c:v>86.389099999999999</c:v>
                </c:pt>
                <c:pt idx="803">
                  <c:v>86.430099999999996</c:v>
                </c:pt>
                <c:pt idx="804">
                  <c:v>#N/A</c:v>
                </c:pt>
                <c:pt idx="805">
                  <c:v>#N/A</c:v>
                </c:pt>
                <c:pt idx="806">
                  <c:v>86.341700000000003</c:v>
                </c:pt>
                <c:pt idx="807">
                  <c:v>86.119100000000003</c:v>
                </c:pt>
                <c:pt idx="808">
                  <c:v>86.575500000000005</c:v>
                </c:pt>
                <c:pt idx="809">
                  <c:v>87.329300000000003</c:v>
                </c:pt>
                <c:pt idx="810">
                  <c:v>87.211100000000002</c:v>
                </c:pt>
                <c:pt idx="811">
                  <c:v>#N/A</c:v>
                </c:pt>
                <c:pt idx="812">
                  <c:v>#N/A</c:v>
                </c:pt>
                <c:pt idx="813">
                  <c:v>87.310299999999998</c:v>
                </c:pt>
                <c:pt idx="814">
                  <c:v>86.8339</c:v>
                </c:pt>
                <c:pt idx="815">
                  <c:v>86.551299999999998</c:v>
                </c:pt>
                <c:pt idx="816">
                  <c:v>86.458299999999994</c:v>
                </c:pt>
                <c:pt idx="817">
                  <c:v>86.636899999999997</c:v>
                </c:pt>
                <c:pt idx="818">
                  <c:v>#N/A</c:v>
                </c:pt>
                <c:pt idx="819">
                  <c:v>#N/A</c:v>
                </c:pt>
                <c:pt idx="820">
                  <c:v>86.688100000000006</c:v>
                </c:pt>
                <c:pt idx="821">
                  <c:v>87.027600000000007</c:v>
                </c:pt>
                <c:pt idx="822">
                  <c:v>86.888599999999997</c:v>
                </c:pt>
                <c:pt idx="823">
                  <c:v>86.642399999999995</c:v>
                </c:pt>
                <c:pt idx="824">
                  <c:v>86.510800000000003</c:v>
                </c:pt>
                <c:pt idx="825">
                  <c:v>#N/A</c:v>
                </c:pt>
                <c:pt idx="826">
                  <c:v>#N/A</c:v>
                </c:pt>
                <c:pt idx="827">
                  <c:v>86.602999999999994</c:v>
                </c:pt>
                <c:pt idx="828">
                  <c:v>86.736900000000006</c:v>
                </c:pt>
                <c:pt idx="829">
                  <c:v>86.576400000000007</c:v>
                </c:pt>
                <c:pt idx="830">
                  <c:v>86.513099999999994</c:v>
                </c:pt>
                <c:pt idx="831">
                  <c:v>86.502899999999997</c:v>
                </c:pt>
                <c:pt idx="832">
                  <c:v>#N/A</c:v>
                </c:pt>
                <c:pt idx="833">
                  <c:v>#N/A</c:v>
                </c:pt>
                <c:pt idx="834">
                  <c:v>86.349199999999996</c:v>
                </c:pt>
                <c:pt idx="835">
                  <c:v>86.470500000000001</c:v>
                </c:pt>
                <c:pt idx="836">
                  <c:v>85.903700000000001</c:v>
                </c:pt>
                <c:pt idx="837">
                  <c:v>86.107699999999994</c:v>
                </c:pt>
                <c:pt idx="838">
                  <c:v>86.527699999999996</c:v>
                </c:pt>
                <c:pt idx="839">
                  <c:v>#N/A</c:v>
                </c:pt>
                <c:pt idx="840">
                  <c:v>#N/A</c:v>
                </c:pt>
                <c:pt idx="841">
                  <c:v>86.297899999999998</c:v>
                </c:pt>
                <c:pt idx="842">
                  <c:v>85.927000000000007</c:v>
                </c:pt>
                <c:pt idx="843">
                  <c:v>86.384100000000004</c:v>
                </c:pt>
                <c:pt idx="844">
                  <c:v>86.715400000000002</c:v>
                </c:pt>
                <c:pt idx="845">
                  <c:v>86.833699999999993</c:v>
                </c:pt>
                <c:pt idx="846">
                  <c:v>#N/A</c:v>
                </c:pt>
                <c:pt idx="847">
                  <c:v>#N/A</c:v>
                </c:pt>
                <c:pt idx="848">
                  <c:v>86.763499999999993</c:v>
                </c:pt>
                <c:pt idx="849">
                  <c:v>86.873000000000005</c:v>
                </c:pt>
                <c:pt idx="850">
                  <c:v>86.890699999999995</c:v>
                </c:pt>
                <c:pt idx="851">
                  <c:v>87.134699999999995</c:v>
                </c:pt>
                <c:pt idx="852">
                  <c:v>87.231099999999998</c:v>
                </c:pt>
                <c:pt idx="853">
                  <c:v>#N/A</c:v>
                </c:pt>
                <c:pt idx="854">
                  <c:v>#N/A</c:v>
                </c:pt>
                <c:pt idx="855">
                  <c:v>87.063599999999994</c:v>
                </c:pt>
                <c:pt idx="856">
                  <c:v>86.846999999999994</c:v>
                </c:pt>
                <c:pt idx="857">
                  <c:v>87.342100000000002</c:v>
                </c:pt>
                <c:pt idx="858">
                  <c:v>87.457499999999996</c:v>
                </c:pt>
                <c:pt idx="859">
                  <c:v>87.252799999999993</c:v>
                </c:pt>
                <c:pt idx="860">
                  <c:v>#N/A</c:v>
                </c:pt>
                <c:pt idx="861">
                  <c:v>#N/A</c:v>
                </c:pt>
                <c:pt idx="862">
                  <c:v>87.040300000000002</c:v>
                </c:pt>
                <c:pt idx="863">
                  <c:v>87.133200000000002</c:v>
                </c:pt>
                <c:pt idx="864">
                  <c:v>87.365899999999996</c:v>
                </c:pt>
                <c:pt idx="865">
                  <c:v>87.182299999999998</c:v>
                </c:pt>
                <c:pt idx="866">
                  <c:v>86.785499999999999</c:v>
                </c:pt>
                <c:pt idx="867">
                  <c:v>#N/A</c:v>
                </c:pt>
                <c:pt idx="868">
                  <c:v>#N/A</c:v>
                </c:pt>
                <c:pt idx="869">
                  <c:v>86.822500000000005</c:v>
                </c:pt>
                <c:pt idx="870">
                  <c:v>86.562700000000007</c:v>
                </c:pt>
                <c:pt idx="871">
                  <c:v>86.159499999999994</c:v>
                </c:pt>
                <c:pt idx="872">
                  <c:v>86.322299999999998</c:v>
                </c:pt>
                <c:pt idx="873">
                  <c:v>86.1922</c:v>
                </c:pt>
                <c:pt idx="874">
                  <c:v>#N/A</c:v>
                </c:pt>
                <c:pt idx="875">
                  <c:v>#N/A</c:v>
                </c:pt>
                <c:pt idx="876">
                  <c:v>86.19</c:v>
                </c:pt>
                <c:pt idx="877">
                  <c:v>86.445899999999995</c:v>
                </c:pt>
                <c:pt idx="878">
                  <c:v>86.495099999999994</c:v>
                </c:pt>
                <c:pt idx="879">
                  <c:v>86.561599999999999</c:v>
                </c:pt>
                <c:pt idx="880">
                  <c:v>86.550399999999996</c:v>
                </c:pt>
                <c:pt idx="881">
                  <c:v>#N/A</c:v>
                </c:pt>
                <c:pt idx="882">
                  <c:v>#N/A</c:v>
                </c:pt>
                <c:pt idx="883">
                  <c:v>86.632099999999994</c:v>
                </c:pt>
                <c:pt idx="884">
                  <c:v>86.835899999999995</c:v>
                </c:pt>
                <c:pt idx="885">
                  <c:v>87.099900000000005</c:v>
                </c:pt>
                <c:pt idx="886">
                  <c:v>87.096800000000002</c:v>
                </c:pt>
                <c:pt idx="887">
                  <c:v>86.802800000000005</c:v>
                </c:pt>
                <c:pt idx="888">
                  <c:v>#N/A</c:v>
                </c:pt>
                <c:pt idx="889">
                  <c:v>#N/A</c:v>
                </c:pt>
                <c:pt idx="890">
                  <c:v>86.909599999999998</c:v>
                </c:pt>
                <c:pt idx="891">
                  <c:v>87.470500000000001</c:v>
                </c:pt>
                <c:pt idx="892">
                  <c:v>87.2059</c:v>
                </c:pt>
                <c:pt idx="893">
                  <c:v>87.618700000000004</c:v>
                </c:pt>
                <c:pt idx="894">
                  <c:v>87.762200000000007</c:v>
                </c:pt>
                <c:pt idx="895">
                  <c:v>#N/A</c:v>
                </c:pt>
                <c:pt idx="896">
                  <c:v>#N/A</c:v>
                </c:pt>
                <c:pt idx="897">
                  <c:v>87.391099999999994</c:v>
                </c:pt>
                <c:pt idx="898">
                  <c:v>87.210300000000004</c:v>
                </c:pt>
                <c:pt idx="899">
                  <c:v>87.187200000000004</c:v>
                </c:pt>
                <c:pt idx="900">
                  <c:v>87.081500000000005</c:v>
                </c:pt>
                <c:pt idx="901">
                  <c:v>86.903599999999997</c:v>
                </c:pt>
                <c:pt idx="902">
                  <c:v>#N/A</c:v>
                </c:pt>
                <c:pt idx="903">
                  <c:v>#N/A</c:v>
                </c:pt>
                <c:pt idx="904">
                  <c:v>87.216300000000004</c:v>
                </c:pt>
                <c:pt idx="905">
                  <c:v>86.9666</c:v>
                </c:pt>
                <c:pt idx="906">
                  <c:v>87.0535</c:v>
                </c:pt>
                <c:pt idx="907">
                  <c:v>86.679299999999998</c:v>
                </c:pt>
                <c:pt idx="908">
                  <c:v>86.643000000000001</c:v>
                </c:pt>
                <c:pt idx="909">
                  <c:v>#N/A</c:v>
                </c:pt>
                <c:pt idx="910">
                  <c:v>#N/A</c:v>
                </c:pt>
                <c:pt idx="911">
                  <c:v>86.762100000000004</c:v>
                </c:pt>
                <c:pt idx="912">
                  <c:v>86.844700000000003</c:v>
                </c:pt>
                <c:pt idx="913">
                  <c:v>86.478200000000001</c:v>
                </c:pt>
                <c:pt idx="914">
                  <c:v>86.884299999999996</c:v>
                </c:pt>
                <c:pt idx="915">
                  <c:v>86.878100000000003</c:v>
                </c:pt>
                <c:pt idx="916">
                  <c:v>#N/A</c:v>
                </c:pt>
                <c:pt idx="917">
                  <c:v>#N/A</c:v>
                </c:pt>
                <c:pt idx="918">
                  <c:v>86.961699999999993</c:v>
                </c:pt>
                <c:pt idx="919">
                  <c:v>86.977800000000002</c:v>
                </c:pt>
                <c:pt idx="920">
                  <c:v>86.533500000000004</c:v>
                </c:pt>
                <c:pt idx="921">
                  <c:v>86.512200000000007</c:v>
                </c:pt>
                <c:pt idx="922">
                  <c:v>86.221000000000004</c:v>
                </c:pt>
                <c:pt idx="923">
                  <c:v>#N/A</c:v>
                </c:pt>
                <c:pt idx="924">
                  <c:v>#N/A</c:v>
                </c:pt>
                <c:pt idx="925">
                  <c:v>86.107900000000001</c:v>
                </c:pt>
                <c:pt idx="926">
                  <c:v>85.873099999999994</c:v>
                </c:pt>
                <c:pt idx="927">
                  <c:v>85.9285</c:v>
                </c:pt>
                <c:pt idx="928">
                  <c:v>85.938699999999997</c:v>
                </c:pt>
                <c:pt idx="929">
                  <c:v>86.073499999999996</c:v>
                </c:pt>
                <c:pt idx="930">
                  <c:v>#N/A</c:v>
                </c:pt>
                <c:pt idx="931">
                  <c:v>#N/A</c:v>
                </c:pt>
                <c:pt idx="932">
                  <c:v>86.015100000000004</c:v>
                </c:pt>
                <c:pt idx="933">
                  <c:v>86.190899999999999</c:v>
                </c:pt>
                <c:pt idx="934">
                  <c:v>86.266400000000004</c:v>
                </c:pt>
                <c:pt idx="935">
                  <c:v>86.401700000000005</c:v>
                </c:pt>
                <c:pt idx="936">
                  <c:v>86.391599999999997</c:v>
                </c:pt>
                <c:pt idx="937">
                  <c:v>#N/A</c:v>
                </c:pt>
                <c:pt idx="938">
                  <c:v>#N/A</c:v>
                </c:pt>
                <c:pt idx="939">
                  <c:v>86.4666</c:v>
                </c:pt>
                <c:pt idx="940">
                  <c:v>86.817499999999995</c:v>
                </c:pt>
                <c:pt idx="941">
                  <c:v>86.816699999999997</c:v>
                </c:pt>
                <c:pt idx="942">
                  <c:v>86.856700000000004</c:v>
                </c:pt>
                <c:pt idx="943">
                  <c:v>86.825699999999998</c:v>
                </c:pt>
                <c:pt idx="944">
                  <c:v>#N/A</c:v>
                </c:pt>
                <c:pt idx="945">
                  <c:v>#N/A</c:v>
                </c:pt>
                <c:pt idx="946">
                  <c:v>87.061099999999996</c:v>
                </c:pt>
                <c:pt idx="947">
                  <c:v>87.328100000000006</c:v>
                </c:pt>
                <c:pt idx="948">
                  <c:v>87.600399999999993</c:v>
                </c:pt>
                <c:pt idx="949">
                  <c:v>87.873199999999997</c:v>
                </c:pt>
                <c:pt idx="950">
                  <c:v>88.893900000000002</c:v>
                </c:pt>
                <c:pt idx="951">
                  <c:v>#N/A</c:v>
                </c:pt>
                <c:pt idx="952">
                  <c:v>#N/A</c:v>
                </c:pt>
                <c:pt idx="953">
                  <c:v>89.034999999999997</c:v>
                </c:pt>
                <c:pt idx="954">
                  <c:v>89.191599999999994</c:v>
                </c:pt>
                <c:pt idx="955">
                  <c:v>89.321100000000001</c:v>
                </c:pt>
                <c:pt idx="956">
                  <c:v>89.367500000000007</c:v>
                </c:pt>
                <c:pt idx="957">
                  <c:v>89.724400000000003</c:v>
                </c:pt>
                <c:pt idx="958">
                  <c:v>#N/A</c:v>
                </c:pt>
                <c:pt idx="959">
                  <c:v>#N/A</c:v>
                </c:pt>
                <c:pt idx="960">
                  <c:v>89.596599999999995</c:v>
                </c:pt>
                <c:pt idx="961">
                  <c:v>89.646500000000003</c:v>
                </c:pt>
                <c:pt idx="962">
                  <c:v>89.697699999999998</c:v>
                </c:pt>
                <c:pt idx="963">
                  <c:v>88.912800000000004</c:v>
                </c:pt>
                <c:pt idx="964">
                  <c:v>89.238100000000003</c:v>
                </c:pt>
                <c:pt idx="965">
                  <c:v>#N/A</c:v>
                </c:pt>
                <c:pt idx="966">
                  <c:v>#N/A</c:v>
                </c:pt>
                <c:pt idx="967">
                  <c:v>89.309399999999997</c:v>
                </c:pt>
                <c:pt idx="968">
                  <c:v>89.700699999999998</c:v>
                </c:pt>
                <c:pt idx="969">
                  <c:v>89.641900000000007</c:v>
                </c:pt>
                <c:pt idx="970">
                  <c:v>89.822500000000005</c:v>
                </c:pt>
                <c:pt idx="971">
                  <c:v>90.056700000000006</c:v>
                </c:pt>
                <c:pt idx="972">
                  <c:v>#N/A</c:v>
                </c:pt>
                <c:pt idx="973">
                  <c:v>#N/A</c:v>
                </c:pt>
                <c:pt idx="974">
                  <c:v>90.08</c:v>
                </c:pt>
                <c:pt idx="975">
                  <c:v>90.843800000000002</c:v>
                </c:pt>
                <c:pt idx="976">
                  <c:v>90.828599999999994</c:v>
                </c:pt>
                <c:pt idx="977">
                  <c:v>91.162099999999995</c:v>
                </c:pt>
                <c:pt idx="978">
                  <c:v>91.340999999999994</c:v>
                </c:pt>
                <c:pt idx="979">
                  <c:v>#N/A</c:v>
                </c:pt>
                <c:pt idx="980">
                  <c:v>#N/A</c:v>
                </c:pt>
                <c:pt idx="981">
                  <c:v>91.662999999999997</c:v>
                </c:pt>
                <c:pt idx="982">
                  <c:v>91.5779</c:v>
                </c:pt>
                <c:pt idx="983">
                  <c:v>92.128299999999996</c:v>
                </c:pt>
                <c:pt idx="984">
                  <c:v>92.490099999999998</c:v>
                </c:pt>
                <c:pt idx="985">
                  <c:v>91.470600000000005</c:v>
                </c:pt>
                <c:pt idx="986">
                  <c:v>#N/A</c:v>
                </c:pt>
                <c:pt idx="987">
                  <c:v>#N/A</c:v>
                </c:pt>
                <c:pt idx="988">
                  <c:v>91.757000000000005</c:v>
                </c:pt>
                <c:pt idx="989">
                  <c:v>92.059399999999997</c:v>
                </c:pt>
                <c:pt idx="990">
                  <c:v>92.098200000000006</c:v>
                </c:pt>
                <c:pt idx="991">
                  <c:v>91.711100000000002</c:v>
                </c:pt>
                <c:pt idx="992">
                  <c:v>91.001400000000004</c:v>
                </c:pt>
                <c:pt idx="993">
                  <c:v>#N/A</c:v>
                </c:pt>
                <c:pt idx="994">
                  <c:v>#N/A</c:v>
                </c:pt>
                <c:pt idx="995">
                  <c:v>90.111900000000006</c:v>
                </c:pt>
                <c:pt idx="996">
                  <c:v>90.122100000000003</c:v>
                </c:pt>
                <c:pt idx="997">
                  <c:v>90.4602</c:v>
                </c:pt>
                <c:pt idx="998">
                  <c:v>90.465100000000007</c:v>
                </c:pt>
                <c:pt idx="999">
                  <c:v>90.687200000000004</c:v>
                </c:pt>
                <c:pt idx="1000">
                  <c:v>#N/A</c:v>
                </c:pt>
                <c:pt idx="1001">
                  <c:v>#N/A</c:v>
                </c:pt>
                <c:pt idx="1002">
                  <c:v>91.396100000000004</c:v>
                </c:pt>
                <c:pt idx="1003">
                  <c:v>92.377300000000005</c:v>
                </c:pt>
                <c:pt idx="1004">
                  <c:v>92.510999999999996</c:v>
                </c:pt>
                <c:pt idx="1005">
                  <c:v>93.379199999999997</c:v>
                </c:pt>
                <c:pt idx="1006">
                  <c:v>93.541399999999996</c:v>
                </c:pt>
                <c:pt idx="1007">
                  <c:v>#N/A</c:v>
                </c:pt>
                <c:pt idx="1008">
                  <c:v>#N/A</c:v>
                </c:pt>
                <c:pt idx="1009">
                  <c:v>95.162899999999993</c:v>
                </c:pt>
                <c:pt idx="1010">
                  <c:v>95.488900000000001</c:v>
                </c:pt>
                <c:pt idx="1011">
                  <c:v>96.968400000000003</c:v>
                </c:pt>
                <c:pt idx="1012">
                  <c:v>96.514300000000006</c:v>
                </c:pt>
                <c:pt idx="1013">
                  <c:v>97.998999999999995</c:v>
                </c:pt>
                <c:pt idx="1014">
                  <c:v>#N/A</c:v>
                </c:pt>
                <c:pt idx="1015">
                  <c:v>#N/A</c:v>
                </c:pt>
                <c:pt idx="1016">
                  <c:v>97.968599999999995</c:v>
                </c:pt>
                <c:pt idx="1017">
                  <c:v>96.254400000000004</c:v>
                </c:pt>
                <c:pt idx="1018">
                  <c:v>97.204499999999996</c:v>
                </c:pt>
                <c:pt idx="1019">
                  <c:v>98.367999999999995</c:v>
                </c:pt>
                <c:pt idx="1020">
                  <c:v>97.725499999999997</c:v>
                </c:pt>
                <c:pt idx="1021">
                  <c:v>#N/A</c:v>
                </c:pt>
                <c:pt idx="1022">
                  <c:v>#N/A</c:v>
                </c:pt>
                <c:pt idx="1023">
                  <c:v>98.160499999999999</c:v>
                </c:pt>
                <c:pt idx="1024">
                  <c:v>99.424199999999999</c:v>
                </c:pt>
                <c:pt idx="1025">
                  <c:v>101.2131</c:v>
                </c:pt>
                <c:pt idx="1026">
                  <c:v>101.1071</c:v>
                </c:pt>
                <c:pt idx="1027">
                  <c:v>101.8442</c:v>
                </c:pt>
                <c:pt idx="1028">
                  <c:v>#N/A</c:v>
                </c:pt>
                <c:pt idx="1029">
                  <c:v>#N/A</c:v>
                </c:pt>
                <c:pt idx="1030">
                  <c:v>102.3415</c:v>
                </c:pt>
                <c:pt idx="1031">
                  <c:v>102.42359999999999</c:v>
                </c:pt>
                <c:pt idx="1032">
                  <c:v>100.0967</c:v>
                </c:pt>
                <c:pt idx="1033">
                  <c:v>99.456800000000001</c:v>
                </c:pt>
                <c:pt idx="1034">
                  <c:v>99.766199999999998</c:v>
                </c:pt>
                <c:pt idx="1035">
                  <c:v>#N/A</c:v>
                </c:pt>
                <c:pt idx="1036">
                  <c:v>#N/A</c:v>
                </c:pt>
                <c:pt idx="1037">
                  <c:v>99.4345</c:v>
                </c:pt>
                <c:pt idx="1038">
                  <c:v>97.995699999999999</c:v>
                </c:pt>
                <c:pt idx="1039">
                  <c:v>98.095299999999995</c:v>
                </c:pt>
                <c:pt idx="1040">
                  <c:v>99.5364</c:v>
                </c:pt>
                <c:pt idx="1041">
                  <c:v>99.394400000000005</c:v>
                </c:pt>
                <c:pt idx="1042">
                  <c:v>#N/A</c:v>
                </c:pt>
                <c:pt idx="1043">
                  <c:v>#N/A</c:v>
                </c:pt>
                <c:pt idx="1044">
                  <c:v>99.589699999999993</c:v>
                </c:pt>
                <c:pt idx="1045">
                  <c:v>99.604100000000003</c:v>
                </c:pt>
                <c:pt idx="1046">
                  <c:v>101.1947</c:v>
                </c:pt>
                <c:pt idx="1047">
                  <c:v>101.774</c:v>
                </c:pt>
                <c:pt idx="1048">
                  <c:v>100.9705</c:v>
                </c:pt>
                <c:pt idx="1049">
                  <c:v>#N/A</c:v>
                </c:pt>
                <c:pt idx="1050">
                  <c:v>#N/A</c:v>
                </c:pt>
                <c:pt idx="1051">
                  <c:v>101.10290000000001</c:v>
                </c:pt>
                <c:pt idx="1052">
                  <c:v>101.3965</c:v>
                </c:pt>
                <c:pt idx="1053">
                  <c:v>101.88039999999999</c:v>
                </c:pt>
                <c:pt idx="1054">
                  <c:v>103.27370000000001</c:v>
                </c:pt>
                <c:pt idx="1055">
                  <c:v>103.6289</c:v>
                </c:pt>
                <c:pt idx="1056">
                  <c:v>#N/A</c:v>
                </c:pt>
                <c:pt idx="1057">
                  <c:v>#N/A</c:v>
                </c:pt>
                <c:pt idx="1058">
                  <c:v>101.502</c:v>
                </c:pt>
                <c:pt idx="1059">
                  <c:v>100.7997</c:v>
                </c:pt>
                <c:pt idx="1060">
                  <c:v>101.25660000000001</c:v>
                </c:pt>
                <c:pt idx="1061">
                  <c:v>101.2564</c:v>
                </c:pt>
                <c:pt idx="1062">
                  <c:v>101.6468</c:v>
                </c:pt>
                <c:pt idx="1063">
                  <c:v>#N/A</c:v>
                </c:pt>
                <c:pt idx="1064">
                  <c:v>#N/A</c:v>
                </c:pt>
                <c:pt idx="1065">
                  <c:v>102.17440000000001</c:v>
                </c:pt>
                <c:pt idx="1066">
                  <c:v>101.98909999999999</c:v>
                </c:pt>
                <c:pt idx="1067">
                  <c:v>102.4251</c:v>
                </c:pt>
                <c:pt idx="1068">
                  <c:v>102.0715</c:v>
                </c:pt>
                <c:pt idx="1069">
                  <c:v>103.4902</c:v>
                </c:pt>
                <c:pt idx="1070">
                  <c:v>#N/A</c:v>
                </c:pt>
                <c:pt idx="1071">
                  <c:v>#N/A</c:v>
                </c:pt>
                <c:pt idx="1072">
                  <c:v>101.7227</c:v>
                </c:pt>
                <c:pt idx="1073">
                  <c:v>101.7346</c:v>
                </c:pt>
                <c:pt idx="1074">
                  <c:v>101.29130000000001</c:v>
                </c:pt>
                <c:pt idx="1075">
                  <c:v>99.510099999999994</c:v>
                </c:pt>
                <c:pt idx="1076">
                  <c:v>100.319</c:v>
                </c:pt>
                <c:pt idx="1077">
                  <c:v>#N/A</c:v>
                </c:pt>
                <c:pt idx="1078">
                  <c:v>#N/A</c:v>
                </c:pt>
                <c:pt idx="1079">
                  <c:v>99.100099999999998</c:v>
                </c:pt>
                <c:pt idx="1080">
                  <c:v>98.477099999999993</c:v>
                </c:pt>
                <c:pt idx="1081">
                  <c:v>96.822699999999998</c:v>
                </c:pt>
                <c:pt idx="1082">
                  <c:v>96.844700000000003</c:v>
                </c:pt>
                <c:pt idx="1083">
                  <c:v>98.127799999999993</c:v>
                </c:pt>
                <c:pt idx="1084">
                  <c:v>#N/A</c:v>
                </c:pt>
                <c:pt idx="1085">
                  <c:v>#N/A</c:v>
                </c:pt>
                <c:pt idx="1086">
                  <c:v>98.164299999999997</c:v>
                </c:pt>
                <c:pt idx="1087">
                  <c:v>98.269800000000004</c:v>
                </c:pt>
                <c:pt idx="1088">
                  <c:v>98.224900000000005</c:v>
                </c:pt>
                <c:pt idx="1089">
                  <c:v>98.241900000000001</c:v>
                </c:pt>
                <c:pt idx="1090">
                  <c:v>98.259399999999999</c:v>
                </c:pt>
                <c:pt idx="1091">
                  <c:v>#N/A</c:v>
                </c:pt>
                <c:pt idx="1092">
                  <c:v>#N/A</c:v>
                </c:pt>
                <c:pt idx="1093">
                  <c:v>97.935900000000004</c:v>
                </c:pt>
                <c:pt idx="1094">
                  <c:v>98.383300000000006</c:v>
                </c:pt>
                <c:pt idx="1095">
                  <c:v>98.651799999999994</c:v>
                </c:pt>
                <c:pt idx="1096">
                  <c:v>#N/A</c:v>
                </c:pt>
                <c:pt idx="1097">
                  <c:v>98.600800000000007</c:v>
                </c:pt>
                <c:pt idx="1098">
                  <c:v>#N/A</c:v>
                </c:pt>
                <c:pt idx="1099">
                  <c:v>#N/A</c:v>
                </c:pt>
                <c:pt idx="1100">
                  <c:v>98.919499999999999</c:v>
                </c:pt>
                <c:pt idx="1101">
                  <c:v>98.787099999999995</c:v>
                </c:pt>
                <c:pt idx="1102">
                  <c:v>98.088999999999999</c:v>
                </c:pt>
                <c:pt idx="1103">
                  <c:v>98.322299999999998</c:v>
                </c:pt>
                <c:pt idx="1104">
                  <c:v>98.875200000000007</c:v>
                </c:pt>
                <c:pt idx="1105">
                  <c:v>#N/A</c:v>
                </c:pt>
                <c:pt idx="1106">
                  <c:v>#N/A</c:v>
                </c:pt>
                <c:pt idx="1107">
                  <c:v>99.602199999999996</c:v>
                </c:pt>
                <c:pt idx="1108">
                  <c:v>100.3597</c:v>
                </c:pt>
                <c:pt idx="1109">
                  <c:v>100.7546</c:v>
                </c:pt>
                <c:pt idx="1110">
                  <c:v>101.4653</c:v>
                </c:pt>
                <c:pt idx="1111">
                  <c:v>100.711</c:v>
                </c:pt>
                <c:pt idx="1112">
                  <c:v>#N/A</c:v>
                </c:pt>
                <c:pt idx="1113">
                  <c:v>#N/A</c:v>
                </c:pt>
                <c:pt idx="1114">
                  <c:v>#N/A</c:v>
                </c:pt>
                <c:pt idx="1115">
                  <c:v>#N/A</c:v>
                </c:pt>
                <c:pt idx="1116">
                  <c:v>102.1007</c:v>
                </c:pt>
                <c:pt idx="1117">
                  <c:v>101.8432</c:v>
                </c:pt>
                <c:pt idx="1118">
                  <c:v>102.1096</c:v>
                </c:pt>
                <c:pt idx="1119">
                  <c:v>#N/A</c:v>
                </c:pt>
                <c:pt idx="1120">
                  <c:v>#N/A</c:v>
                </c:pt>
                <c:pt idx="1121">
                  <c:v>100.9764</c:v>
                </c:pt>
                <c:pt idx="1122">
                  <c:v>101.17019999999999</c:v>
                </c:pt>
                <c:pt idx="1123">
                  <c:v>100.5461</c:v>
                </c:pt>
                <c:pt idx="1124">
                  <c:v>101.3398</c:v>
                </c:pt>
                <c:pt idx="1125">
                  <c:v>102.1169</c:v>
                </c:pt>
                <c:pt idx="1126">
                  <c:v>#N/A</c:v>
                </c:pt>
                <c:pt idx="1127">
                  <c:v>#N/A</c:v>
                </c:pt>
                <c:pt idx="1128">
                  <c:v>102.5067</c:v>
                </c:pt>
                <c:pt idx="1129">
                  <c:v>101.8506</c:v>
                </c:pt>
                <c:pt idx="1130">
                  <c:v>101.90560000000001</c:v>
                </c:pt>
                <c:pt idx="1131">
                  <c:v>101.9517</c:v>
                </c:pt>
                <c:pt idx="1132">
                  <c:v>101.74550000000001</c:v>
                </c:pt>
                <c:pt idx="1133">
                  <c:v>#N/A</c:v>
                </c:pt>
                <c:pt idx="1134">
                  <c:v>#N/A</c:v>
                </c:pt>
                <c:pt idx="1135">
                  <c:v>100.9637</c:v>
                </c:pt>
                <c:pt idx="1136">
                  <c:v>101.7094</c:v>
                </c:pt>
                <c:pt idx="1137">
                  <c:v>102.24</c:v>
                </c:pt>
                <c:pt idx="1138">
                  <c:v>102.598</c:v>
                </c:pt>
                <c:pt idx="1139">
                  <c:v>102.2958</c:v>
                </c:pt>
                <c:pt idx="1140">
                  <c:v>#N/A</c:v>
                </c:pt>
                <c:pt idx="1141">
                  <c:v>#N/A</c:v>
                </c:pt>
                <c:pt idx="1142">
                  <c:v>#N/A</c:v>
                </c:pt>
                <c:pt idx="1143">
                  <c:v>103.7625</c:v>
                </c:pt>
                <c:pt idx="1144">
                  <c:v>104.0385</c:v>
                </c:pt>
                <c:pt idx="1145">
                  <c:v>103.76560000000001</c:v>
                </c:pt>
                <c:pt idx="1146">
                  <c:v>104.0244</c:v>
                </c:pt>
                <c:pt idx="1147">
                  <c:v>#N/A</c:v>
                </c:pt>
                <c:pt idx="1148">
                  <c:v>#N/A</c:v>
                </c:pt>
                <c:pt idx="1149">
                  <c:v>103.74160000000001</c:v>
                </c:pt>
                <c:pt idx="1150">
                  <c:v>103.9829</c:v>
                </c:pt>
                <c:pt idx="1151">
                  <c:v>104.3086</c:v>
                </c:pt>
                <c:pt idx="1152">
                  <c:v>104.18129999999999</c:v>
                </c:pt>
                <c:pt idx="1153">
                  <c:v>104.9284</c:v>
                </c:pt>
                <c:pt idx="1154">
                  <c:v>#N/A</c:v>
                </c:pt>
                <c:pt idx="1155">
                  <c:v>#N/A</c:v>
                </c:pt>
                <c:pt idx="1156">
                  <c:v>105.96169999999999</c:v>
                </c:pt>
                <c:pt idx="1157">
                  <c:v>106.0249</c:v>
                </c:pt>
                <c:pt idx="1158">
                  <c:v>105.4558</c:v>
                </c:pt>
                <c:pt idx="1159">
                  <c:v>105.8064</c:v>
                </c:pt>
                <c:pt idx="1160">
                  <c:v>105.3937</c:v>
                </c:pt>
                <c:pt idx="1161">
                  <c:v>#N/A</c:v>
                </c:pt>
                <c:pt idx="1162">
                  <c:v>#N/A</c:v>
                </c:pt>
                <c:pt idx="1163">
                  <c:v>106.01819999999999</c:v>
                </c:pt>
                <c:pt idx="1164">
                  <c:v>105.1153</c:v>
                </c:pt>
                <c:pt idx="1165">
                  <c:v>104.84990000000001</c:v>
                </c:pt>
                <c:pt idx="1166">
                  <c:v>104.89</c:v>
                </c:pt>
                <c:pt idx="1167">
                  <c:v>104.11060000000001</c:v>
                </c:pt>
                <c:pt idx="1168">
                  <c:v>#N/A</c:v>
                </c:pt>
                <c:pt idx="1169">
                  <c:v>#N/A</c:v>
                </c:pt>
                <c:pt idx="1170">
                  <c:v>103.20050000000001</c:v>
                </c:pt>
                <c:pt idx="1171">
                  <c:v>103.23050000000001</c:v>
                </c:pt>
                <c:pt idx="1172">
                  <c:v>103.0005</c:v>
                </c:pt>
                <c:pt idx="1173">
                  <c:v>100.3951</c:v>
                </c:pt>
                <c:pt idx="1174">
                  <c:v>101.0581</c:v>
                </c:pt>
                <c:pt idx="1175">
                  <c:v>#N/A</c:v>
                </c:pt>
                <c:pt idx="1176">
                  <c:v>#N/A</c:v>
                </c:pt>
                <c:pt idx="1177">
                  <c:v>101.10299999999999</c:v>
                </c:pt>
                <c:pt idx="1178">
                  <c:v>101.03189999999999</c:v>
                </c:pt>
                <c:pt idx="1179">
                  <c:v>100.9674</c:v>
                </c:pt>
                <c:pt idx="1180">
                  <c:v>101.09699999999999</c:v>
                </c:pt>
                <c:pt idx="1181">
                  <c:v>101.83880000000001</c:v>
                </c:pt>
                <c:pt idx="1182">
                  <c:v>#N/A</c:v>
                </c:pt>
                <c:pt idx="1183">
                  <c:v>#N/A</c:v>
                </c:pt>
                <c:pt idx="1184">
                  <c:v>102.749</c:v>
                </c:pt>
                <c:pt idx="1185">
                  <c:v>102.37609999999999</c:v>
                </c:pt>
                <c:pt idx="1186">
                  <c:v>102.12520000000001</c:v>
                </c:pt>
                <c:pt idx="1187">
                  <c:v>100.8733</c:v>
                </c:pt>
                <c:pt idx="1188">
                  <c:v>100.6429</c:v>
                </c:pt>
                <c:pt idx="1189">
                  <c:v>#N/A</c:v>
                </c:pt>
                <c:pt idx="1190">
                  <c:v>#N/A</c:v>
                </c:pt>
                <c:pt idx="1191">
                  <c:v>100.94280000000001</c:v>
                </c:pt>
                <c:pt idx="1192">
                  <c:v>100.9808</c:v>
                </c:pt>
                <c:pt idx="1193">
                  <c:v>100.8948</c:v>
                </c:pt>
                <c:pt idx="1194">
                  <c:v>100.7988</c:v>
                </c:pt>
                <c:pt idx="1195">
                  <c:v>100.7597</c:v>
                </c:pt>
                <c:pt idx="1196">
                  <c:v>#N/A</c:v>
                </c:pt>
                <c:pt idx="1197">
                  <c:v>#N/A</c:v>
                </c:pt>
                <c:pt idx="1198">
                  <c:v>100.1369</c:v>
                </c:pt>
                <c:pt idx="1199">
                  <c:v>99.909700000000001</c:v>
                </c:pt>
                <c:pt idx="1200">
                  <c:v>100.1497</c:v>
                </c:pt>
                <c:pt idx="1201">
                  <c:v>100.0517</c:v>
                </c:pt>
                <c:pt idx="1202">
                  <c:v>100.5719</c:v>
                </c:pt>
                <c:pt idx="1203">
                  <c:v>#N/A</c:v>
                </c:pt>
                <c:pt idx="1204">
                  <c:v>#N/A</c:v>
                </c:pt>
                <c:pt idx="1205">
                  <c:v>101.44799999999999</c:v>
                </c:pt>
                <c:pt idx="1206">
                  <c:v>101.1794</c:v>
                </c:pt>
                <c:pt idx="1207">
                  <c:v>101.1142</c:v>
                </c:pt>
                <c:pt idx="1208">
                  <c:v>101.0065</c:v>
                </c:pt>
                <c:pt idx="1209">
                  <c:v>100.0244</c:v>
                </c:pt>
                <c:pt idx="1210">
                  <c:v>#N/A</c:v>
                </c:pt>
                <c:pt idx="1211">
                  <c:v>#N/A</c:v>
                </c:pt>
                <c:pt idx="1212">
                  <c:v>100.72580000000001</c:v>
                </c:pt>
                <c:pt idx="1213">
                  <c:v>101.3145</c:v>
                </c:pt>
                <c:pt idx="1214">
                  <c:v>100.0009</c:v>
                </c:pt>
                <c:pt idx="1215">
                  <c:v>100.10420000000001</c:v>
                </c:pt>
                <c:pt idx="1216">
                  <c:v>100.0057</c:v>
                </c:pt>
                <c:pt idx="1217">
                  <c:v>#N/A</c:v>
                </c:pt>
                <c:pt idx="1218">
                  <c:v>#N/A</c:v>
                </c:pt>
                <c:pt idx="1219">
                  <c:v>99.134</c:v>
                </c:pt>
                <c:pt idx="1220">
                  <c:v>98.852900000000005</c:v>
                </c:pt>
                <c:pt idx="1221">
                  <c:v>98.904399999999995</c:v>
                </c:pt>
                <c:pt idx="1222">
                  <c:v>98.552000000000007</c:v>
                </c:pt>
                <c:pt idx="1223">
                  <c:v>98.126900000000006</c:v>
                </c:pt>
                <c:pt idx="1224">
                  <c:v>#N/A</c:v>
                </c:pt>
                <c:pt idx="1225">
                  <c:v>#N/A</c:v>
                </c:pt>
                <c:pt idx="1226">
                  <c:v>97.747</c:v>
                </c:pt>
                <c:pt idx="1227">
                  <c:v>97.826899999999995</c:v>
                </c:pt>
                <c:pt idx="1228">
                  <c:v>98.027600000000007</c:v>
                </c:pt>
                <c:pt idx="1229">
                  <c:v>98.127099999999999</c:v>
                </c:pt>
                <c:pt idx="1230">
                  <c:v>98.106300000000005</c:v>
                </c:pt>
                <c:pt idx="1231">
                  <c:v>#N/A</c:v>
                </c:pt>
                <c:pt idx="1232">
                  <c:v>#N/A</c:v>
                </c:pt>
                <c:pt idx="1233">
                  <c:v>97.941199999999995</c:v>
                </c:pt>
                <c:pt idx="1234">
                  <c:v>97.282700000000006</c:v>
                </c:pt>
                <c:pt idx="1235">
                  <c:v>96.570700000000002</c:v>
                </c:pt>
                <c:pt idx="1236">
                  <c:v>96.603899999999996</c:v>
                </c:pt>
                <c:pt idx="1237">
                  <c:v>95.878799999999998</c:v>
                </c:pt>
                <c:pt idx="1238">
                  <c:v>#N/A</c:v>
                </c:pt>
                <c:pt idx="1239">
                  <c:v>#N/A</c:v>
                </c:pt>
                <c:pt idx="1240">
                  <c:v>#N/A</c:v>
                </c:pt>
                <c:pt idx="1241">
                  <c:v>95.988</c:v>
                </c:pt>
                <c:pt idx="1242">
                  <c:v>95.962199999999996</c:v>
                </c:pt>
                <c:pt idx="1243">
                  <c:v>96.131299999999996</c:v>
                </c:pt>
                <c:pt idx="1244">
                  <c:v>95.268000000000001</c:v>
                </c:pt>
                <c:pt idx="1245">
                  <c:v>#N/A</c:v>
                </c:pt>
                <c:pt idx="1246">
                  <c:v>#N/A</c:v>
                </c:pt>
                <c:pt idx="1247">
                  <c:v>94.810699999999997</c:v>
                </c:pt>
                <c:pt idx="1248">
                  <c:v>94.655600000000007</c:v>
                </c:pt>
                <c:pt idx="1249">
                  <c:v>95.075100000000006</c:v>
                </c:pt>
                <c:pt idx="1250">
                  <c:v>95.292199999999994</c:v>
                </c:pt>
                <c:pt idx="1251">
                  <c:v>96.041200000000003</c:v>
                </c:pt>
                <c:pt idx="1252">
                  <c:v>#N/A</c:v>
                </c:pt>
                <c:pt idx="1253">
                  <c:v>#N/A</c:v>
                </c:pt>
                <c:pt idx="1254">
                  <c:v>96.654799999999994</c:v>
                </c:pt>
                <c:pt idx="1255">
                  <c:v>95.953699999999998</c:v>
                </c:pt>
                <c:pt idx="1256">
                  <c:v>96.127700000000004</c:v>
                </c:pt>
                <c:pt idx="1257">
                  <c:v>95.499300000000005</c:v>
                </c:pt>
                <c:pt idx="1258">
                  <c:v>95.835999999999999</c:v>
                </c:pt>
                <c:pt idx="1259">
                  <c:v>#N/A</c:v>
                </c:pt>
                <c:pt idx="1260">
                  <c:v>#N/A</c:v>
                </c:pt>
                <c:pt idx="1261">
                  <c:v>96.751900000000006</c:v>
                </c:pt>
                <c:pt idx="1262">
                  <c:v>96.261600000000001</c:v>
                </c:pt>
                <c:pt idx="1263">
                  <c:v>96.64</c:v>
                </c:pt>
                <c:pt idx="1264">
                  <c:v>96.148200000000003</c:v>
                </c:pt>
                <c:pt idx="1265">
                  <c:v>96.032499999999999</c:v>
                </c:pt>
                <c:pt idx="1266">
                  <c:v>#N/A</c:v>
                </c:pt>
                <c:pt idx="1267">
                  <c:v>#N/A</c:v>
                </c:pt>
                <c:pt idx="1268">
                  <c:v>96.881799999999998</c:v>
                </c:pt>
                <c:pt idx="1269">
                  <c:v>96.519599999999997</c:v>
                </c:pt>
                <c:pt idx="1270">
                  <c:v>96.236900000000006</c:v>
                </c:pt>
                <c:pt idx="1271">
                  <c:v>96.7072</c:v>
                </c:pt>
                <c:pt idx="1272">
                  <c:v>96.1935</c:v>
                </c:pt>
                <c:pt idx="1273">
                  <c:v>#N/A</c:v>
                </c:pt>
                <c:pt idx="1274">
                  <c:v>#N/A</c:v>
                </c:pt>
                <c:pt idx="1275">
                  <c:v>96.242000000000004</c:v>
                </c:pt>
                <c:pt idx="1276">
                  <c:v>96.376099999999994</c:v>
                </c:pt>
                <c:pt idx="1277">
                  <c:v>95.658100000000005</c:v>
                </c:pt>
                <c:pt idx="1278">
                  <c:v>96.321600000000004</c:v>
                </c:pt>
                <c:pt idx="1279">
                  <c:v>#N/A</c:v>
                </c:pt>
                <c:pt idx="1280">
                  <c:v>#N/A</c:v>
                </c:pt>
                <c:pt idx="1281">
                  <c:v>#N/A</c:v>
                </c:pt>
                <c:pt idx="1282">
                  <c:v>96.617400000000004</c:v>
                </c:pt>
                <c:pt idx="1283">
                  <c:v>96.632099999999994</c:v>
                </c:pt>
                <c:pt idx="1284">
                  <c:v>97.020399999999995</c:v>
                </c:pt>
                <c:pt idx="1285">
                  <c:v>96.621899999999997</c:v>
                </c:pt>
                <c:pt idx="1286">
                  <c:v>97.081900000000005</c:v>
                </c:pt>
                <c:pt idx="1287">
                  <c:v>#N/A</c:v>
                </c:pt>
                <c:pt idx="1288">
                  <c:v>#N/A</c:v>
                </c:pt>
                <c:pt idx="1289">
                  <c:v>96.999499999999998</c:v>
                </c:pt>
                <c:pt idx="1290">
                  <c:v>96.659899999999993</c:v>
                </c:pt>
                <c:pt idx="1291">
                  <c:v>95.800399999999996</c:v>
                </c:pt>
                <c:pt idx="1292">
                  <c:v>95.724100000000007</c:v>
                </c:pt>
                <c:pt idx="1293">
                  <c:v>95.6036</c:v>
                </c:pt>
                <c:pt idx="1294">
                  <c:v>#N/A</c:v>
                </c:pt>
                <c:pt idx="1295">
                  <c:v>#N/A</c:v>
                </c:pt>
                <c:pt idx="1296">
                  <c:v>95.090299999999999</c:v>
                </c:pt>
                <c:pt idx="1297">
                  <c:v>95.056399999999996</c:v>
                </c:pt>
                <c:pt idx="1298">
                  <c:v>94.865899999999996</c:v>
                </c:pt>
                <c:pt idx="1299">
                  <c:v>94.531999999999996</c:v>
                </c:pt>
                <c:pt idx="1300">
                  <c:v>94.704599999999999</c:v>
                </c:pt>
                <c:pt idx="1301">
                  <c:v>#N/A</c:v>
                </c:pt>
                <c:pt idx="1302">
                  <c:v>#N/A</c:v>
                </c:pt>
                <c:pt idx="1303">
                  <c:v>94.665899999999993</c:v>
                </c:pt>
                <c:pt idx="1304">
                  <c:v>94.559200000000004</c:v>
                </c:pt>
                <c:pt idx="1305">
                  <c:v>95.1678</c:v>
                </c:pt>
                <c:pt idx="1306">
                  <c:v>94.896699999999996</c:v>
                </c:pt>
                <c:pt idx="1307">
                  <c:v>94.252600000000001</c:v>
                </c:pt>
                <c:pt idx="1308">
                  <c:v>#N/A</c:v>
                </c:pt>
                <c:pt idx="1309">
                  <c:v>#N/A</c:v>
                </c:pt>
                <c:pt idx="1310">
                  <c:v>93.633099999999999</c:v>
                </c:pt>
                <c:pt idx="1311">
                  <c:v>93.728099999999998</c:v>
                </c:pt>
                <c:pt idx="1312">
                  <c:v>93.784800000000004</c:v>
                </c:pt>
                <c:pt idx="1313">
                  <c:v>93.9358</c:v>
                </c:pt>
                <c:pt idx="1314">
                  <c:v>94.469200000000001</c:v>
                </c:pt>
                <c:pt idx="1315">
                  <c:v>#N/A</c:v>
                </c:pt>
                <c:pt idx="1316">
                  <c:v>#N/A</c:v>
                </c:pt>
                <c:pt idx="1317">
                  <c:v>94.608699999999999</c:v>
                </c:pt>
                <c:pt idx="1318">
                  <c:v>94.867800000000003</c:v>
                </c:pt>
                <c:pt idx="1319">
                  <c:v>94.539400000000001</c:v>
                </c:pt>
                <c:pt idx="1320">
                  <c:v>94.239199999999997</c:v>
                </c:pt>
                <c:pt idx="1321">
                  <c:v>94.474999999999994</c:v>
                </c:pt>
                <c:pt idx="1322">
                  <c:v>#N/A</c:v>
                </c:pt>
                <c:pt idx="1323">
                  <c:v>#N/A</c:v>
                </c:pt>
                <c:pt idx="1324">
                  <c:v>95.102400000000003</c:v>
                </c:pt>
                <c:pt idx="1325">
                  <c:v>95.111800000000002</c:v>
                </c:pt>
                <c:pt idx="1326">
                  <c:v>94.4084</c:v>
                </c:pt>
                <c:pt idx="1327">
                  <c:v>94.349199999999996</c:v>
                </c:pt>
                <c:pt idx="1328">
                  <c:v>94.010300000000001</c:v>
                </c:pt>
                <c:pt idx="1329">
                  <c:v>#N/A</c:v>
                </c:pt>
                <c:pt idx="1330">
                  <c:v>#N/A</c:v>
                </c:pt>
                <c:pt idx="1331">
                  <c:v>93.9345</c:v>
                </c:pt>
                <c:pt idx="1332">
                  <c:v>93.906599999999997</c:v>
                </c:pt>
                <c:pt idx="1333">
                  <c:v>94.866200000000006</c:v>
                </c:pt>
                <c:pt idx="1334">
                  <c:v>94.794300000000007</c:v>
                </c:pt>
                <c:pt idx="1335">
                  <c:v>94.448899999999995</c:v>
                </c:pt>
                <c:pt idx="1336">
                  <c:v>#N/A</c:v>
                </c:pt>
                <c:pt idx="1337">
                  <c:v>#N/A</c:v>
                </c:pt>
                <c:pt idx="1338">
                  <c:v>94.620199999999997</c:v>
                </c:pt>
                <c:pt idx="1339">
                  <c:v>95.220100000000002</c:v>
                </c:pt>
                <c:pt idx="1340">
                  <c:v>95.157499999999999</c:v>
                </c:pt>
                <c:pt idx="1341">
                  <c:v>94.959000000000003</c:v>
                </c:pt>
                <c:pt idx="1342">
                  <c:v>94.581100000000006</c:v>
                </c:pt>
                <c:pt idx="1343">
                  <c:v>#N/A</c:v>
                </c:pt>
                <c:pt idx="1344">
                  <c:v>#N/A</c:v>
                </c:pt>
                <c:pt idx="1345">
                  <c:v>#N/A</c:v>
                </c:pt>
                <c:pt idx="1346">
                  <c:v>93.732299999999995</c:v>
                </c:pt>
                <c:pt idx="1347">
                  <c:v>93.691500000000005</c:v>
                </c:pt>
                <c:pt idx="1348">
                  <c:v>93.694699999999997</c:v>
                </c:pt>
                <c:pt idx="1349">
                  <c:v>93.322500000000005</c:v>
                </c:pt>
                <c:pt idx="1350">
                  <c:v>#N/A</c:v>
                </c:pt>
                <c:pt idx="1351">
                  <c:v>#N/A</c:v>
                </c:pt>
                <c:pt idx="1352">
                  <c:v>93.619600000000005</c:v>
                </c:pt>
                <c:pt idx="1353">
                  <c:v>93.442700000000002</c:v>
                </c:pt>
                <c:pt idx="1354">
                  <c:v>92.907200000000003</c:v>
                </c:pt>
                <c:pt idx="1355">
                  <c:v>92.828699999999998</c:v>
                </c:pt>
                <c:pt idx="1356">
                  <c:v>93.1233</c:v>
                </c:pt>
                <c:pt idx="1357">
                  <c:v>#N/A</c:v>
                </c:pt>
                <c:pt idx="1358">
                  <c:v>#N/A</c:v>
                </c:pt>
                <c:pt idx="1359">
                  <c:v>93.354699999999994</c:v>
                </c:pt>
                <c:pt idx="1360">
                  <c:v>92.866399999999999</c:v>
                </c:pt>
                <c:pt idx="1361">
                  <c:v>92.978999999999999</c:v>
                </c:pt>
                <c:pt idx="1362">
                  <c:v>93.470799999999997</c:v>
                </c:pt>
                <c:pt idx="1363">
                  <c:v>93.5535</c:v>
                </c:pt>
                <c:pt idx="1364">
                  <c:v>#N/A</c:v>
                </c:pt>
                <c:pt idx="1365">
                  <c:v>#N/A</c:v>
                </c:pt>
                <c:pt idx="1366">
                  <c:v>93.466899999999995</c:v>
                </c:pt>
                <c:pt idx="1367">
                  <c:v>93.777600000000007</c:v>
                </c:pt>
                <c:pt idx="1368">
                  <c:v>93.190700000000007</c:v>
                </c:pt>
                <c:pt idx="1369">
                  <c:v>93.599500000000006</c:v>
                </c:pt>
                <c:pt idx="1370">
                  <c:v>93.675600000000003</c:v>
                </c:pt>
                <c:pt idx="1371">
                  <c:v>#N/A</c:v>
                </c:pt>
                <c:pt idx="1372">
                  <c:v>#N/A</c:v>
                </c:pt>
                <c:pt idx="1373">
                  <c:v>93.335599999999999</c:v>
                </c:pt>
                <c:pt idx="1374">
                  <c:v>92.619</c:v>
                </c:pt>
                <c:pt idx="1375">
                  <c:v>92.793999999999997</c:v>
                </c:pt>
                <c:pt idx="1376">
                  <c:v>92.207400000000007</c:v>
                </c:pt>
                <c:pt idx="1377">
                  <c:v>92.298400000000001</c:v>
                </c:pt>
                <c:pt idx="1378">
                  <c:v>#N/A</c:v>
                </c:pt>
                <c:pt idx="1379">
                  <c:v>#N/A</c:v>
                </c:pt>
                <c:pt idx="1380">
                  <c:v>#N/A</c:v>
                </c:pt>
                <c:pt idx="1381">
                  <c:v>91.827299999999994</c:v>
                </c:pt>
                <c:pt idx="1382">
                  <c:v>91.5047</c:v>
                </c:pt>
                <c:pt idx="1383">
                  <c:v>91.436700000000002</c:v>
                </c:pt>
                <c:pt idx="1384">
                  <c:v>91.6541</c:v>
                </c:pt>
                <c:pt idx="1385">
                  <c:v>#N/A</c:v>
                </c:pt>
                <c:pt idx="1386">
                  <c:v>#N/A</c:v>
                </c:pt>
                <c:pt idx="1387">
                  <c:v>91.440600000000003</c:v>
                </c:pt>
                <c:pt idx="1388">
                  <c:v>91.801000000000002</c:v>
                </c:pt>
                <c:pt idx="1389">
                  <c:v>91.380499999999998</c:v>
                </c:pt>
                <c:pt idx="1390">
                  <c:v>91.607500000000002</c:v>
                </c:pt>
                <c:pt idx="1391">
                  <c:v>91.733099999999993</c:v>
                </c:pt>
                <c:pt idx="1392">
                  <c:v>#N/A</c:v>
                </c:pt>
                <c:pt idx="1393">
                  <c:v>#N/A</c:v>
                </c:pt>
                <c:pt idx="1394">
                  <c:v>92.099800000000002</c:v>
                </c:pt>
                <c:pt idx="1395">
                  <c:v>92.533500000000004</c:v>
                </c:pt>
                <c:pt idx="1396">
                  <c:v>92.815200000000004</c:v>
                </c:pt>
                <c:pt idx="1397">
                  <c:v>92.470799999999997</c:v>
                </c:pt>
                <c:pt idx="1398">
                  <c:v>92.620699999999999</c:v>
                </c:pt>
                <c:pt idx="1399">
                  <c:v>#N/A</c:v>
                </c:pt>
                <c:pt idx="1400">
                  <c:v>#N/A</c:v>
                </c:pt>
                <c:pt idx="1401">
                  <c:v>92.450100000000006</c:v>
                </c:pt>
                <c:pt idx="1402">
                  <c:v>92.903700000000001</c:v>
                </c:pt>
                <c:pt idx="1403">
                  <c:v>92.372500000000002</c:v>
                </c:pt>
                <c:pt idx="1404">
                  <c:v>92.343699999999998</c:v>
                </c:pt>
                <c:pt idx="1405">
                  <c:v>92.384799999999998</c:v>
                </c:pt>
                <c:pt idx="1406">
                  <c:v>#N/A</c:v>
                </c:pt>
                <c:pt idx="1407">
                  <c:v>#N/A</c:v>
                </c:pt>
                <c:pt idx="1408">
                  <c:v>91.686099999999996</c:v>
                </c:pt>
                <c:pt idx="1409">
                  <c:v>91.665899999999993</c:v>
                </c:pt>
                <c:pt idx="1410">
                  <c:v>#N/A</c:v>
                </c:pt>
                <c:pt idx="1411">
                  <c:v>91.946100000000001</c:v>
                </c:pt>
                <c:pt idx="1412">
                  <c:v>91.575400000000002</c:v>
                </c:pt>
                <c:pt idx="1413">
                  <c:v>#N/A</c:v>
                </c:pt>
                <c:pt idx="1414">
                  <c:v>#N/A</c:v>
                </c:pt>
                <c:pt idx="1415">
                  <c:v>91.194000000000003</c:v>
                </c:pt>
                <c:pt idx="1416">
                  <c:v>91.741900000000001</c:v>
                </c:pt>
                <c:pt idx="1417">
                  <c:v>91.248999999999995</c:v>
                </c:pt>
                <c:pt idx="1418">
                  <c:v>91.782700000000006</c:v>
                </c:pt>
                <c:pt idx="1419">
                  <c:v>91.990600000000001</c:v>
                </c:pt>
                <c:pt idx="1420">
                  <c:v>#N/A</c:v>
                </c:pt>
                <c:pt idx="1421">
                  <c:v>#N/A</c:v>
                </c:pt>
                <c:pt idx="1422">
                  <c:v>91.486400000000003</c:v>
                </c:pt>
                <c:pt idx="1423">
                  <c:v>91.553899999999999</c:v>
                </c:pt>
                <c:pt idx="1424">
                  <c:v>90.966899999999995</c:v>
                </c:pt>
                <c:pt idx="1425">
                  <c:v>#N/A</c:v>
                </c:pt>
                <c:pt idx="1426">
                  <c:v>91.527199999999993</c:v>
                </c:pt>
                <c:pt idx="1427">
                  <c:v>#N/A</c:v>
                </c:pt>
                <c:pt idx="1428">
                  <c:v>#N/A</c:v>
                </c:pt>
                <c:pt idx="1429">
                  <c:v>91.371700000000004</c:v>
                </c:pt>
                <c:pt idx="1430">
                  <c:v>90.832300000000004</c:v>
                </c:pt>
                <c:pt idx="1431">
                  <c:v>90.890600000000006</c:v>
                </c:pt>
                <c:pt idx="1432">
                  <c:v>90.915199999999999</c:v>
                </c:pt>
                <c:pt idx="1433">
                  <c:v>91.380600000000001</c:v>
                </c:pt>
                <c:pt idx="1434">
                  <c:v>#N/A</c:v>
                </c:pt>
                <c:pt idx="1435">
                  <c:v>#N/A</c:v>
                </c:pt>
                <c:pt idx="1436">
                  <c:v>91.541399999999996</c:v>
                </c:pt>
                <c:pt idx="1437">
                  <c:v>91.951300000000003</c:v>
                </c:pt>
                <c:pt idx="1438">
                  <c:v>92.013999999999996</c:v>
                </c:pt>
                <c:pt idx="1439">
                  <c:v>92.007300000000001</c:v>
                </c:pt>
                <c:pt idx="1440">
                  <c:v>92.294600000000003</c:v>
                </c:pt>
                <c:pt idx="1441">
                  <c:v>#N/A</c:v>
                </c:pt>
                <c:pt idx="1442">
                  <c:v>#N/A</c:v>
                </c:pt>
                <c:pt idx="1443">
                  <c:v>92.030500000000004</c:v>
                </c:pt>
                <c:pt idx="1444">
                  <c:v>92.363500000000002</c:v>
                </c:pt>
                <c:pt idx="1445">
                  <c:v>92.149600000000007</c:v>
                </c:pt>
                <c:pt idx="1446">
                  <c:v>93.224999999999994</c:v>
                </c:pt>
                <c:pt idx="1447">
                  <c:v>93.163200000000003</c:v>
                </c:pt>
                <c:pt idx="1448">
                  <c:v>#N/A</c:v>
                </c:pt>
                <c:pt idx="1449">
                  <c:v>#N/A</c:v>
                </c:pt>
                <c:pt idx="1450">
                  <c:v>#N/A</c:v>
                </c:pt>
                <c:pt idx="1451">
                  <c:v>93.290300000000002</c:v>
                </c:pt>
                <c:pt idx="1452">
                  <c:v>92.929500000000004</c:v>
                </c:pt>
                <c:pt idx="1453">
                  <c:v>92.869399999999999</c:v>
                </c:pt>
                <c:pt idx="1454">
                  <c:v>#N/A</c:v>
                </c:pt>
                <c:pt idx="1455">
                  <c:v>#N/A</c:v>
                </c:pt>
                <c:pt idx="1456">
                  <c:v>#N/A</c:v>
                </c:pt>
                <c:pt idx="1457">
                  <c:v>92.699299999999994</c:v>
                </c:pt>
                <c:pt idx="1458">
                  <c:v>92.883799999999994</c:v>
                </c:pt>
                <c:pt idx="1459">
                  <c:v>93.087199999999996</c:v>
                </c:pt>
                <c:pt idx="1460">
                  <c:v>92.912400000000005</c:v>
                </c:pt>
                <c:pt idx="1461">
                  <c:v>#N/A</c:v>
                </c:pt>
                <c:pt idx="1462">
                  <c:v>#N/A</c:v>
                </c:pt>
                <c:pt idx="1463">
                  <c:v>#N/A</c:v>
                </c:pt>
                <c:pt idx="1464">
                  <c:v>92.3566</c:v>
                </c:pt>
                <c:pt idx="1465">
                  <c:v>92.223600000000005</c:v>
                </c:pt>
                <c:pt idx="1466">
                  <c:v>92.094099999999997</c:v>
                </c:pt>
                <c:pt idx="1467">
                  <c:v>92.368399999999994</c:v>
                </c:pt>
                <c:pt idx="1468">
                  <c:v>92.148499999999999</c:v>
                </c:pt>
                <c:pt idx="1469">
                  <c:v>#N/A</c:v>
                </c:pt>
                <c:pt idx="1470">
                  <c:v>#N/A</c:v>
                </c:pt>
                <c:pt idx="1471">
                  <c:v>91.599699999999999</c:v>
                </c:pt>
                <c:pt idx="1472">
                  <c:v>91.700500000000005</c:v>
                </c:pt>
                <c:pt idx="1473">
                  <c:v>91.727199999999996</c:v>
                </c:pt>
                <c:pt idx="1474">
                  <c:v>91.586399999999998</c:v>
                </c:pt>
                <c:pt idx="1475">
                  <c:v>91.766800000000003</c:v>
                </c:pt>
                <c:pt idx="1476">
                  <c:v>#N/A</c:v>
                </c:pt>
                <c:pt idx="1477">
                  <c:v>#N/A</c:v>
                </c:pt>
                <c:pt idx="1478">
                  <c:v>#N/A</c:v>
                </c:pt>
                <c:pt idx="1479">
                  <c:v>91.961100000000002</c:v>
                </c:pt>
                <c:pt idx="1480">
                  <c:v>92.676599999999993</c:v>
                </c:pt>
                <c:pt idx="1481">
                  <c:v>92.662700000000001</c:v>
                </c:pt>
                <c:pt idx="1482">
                  <c:v>92.942999999999998</c:v>
                </c:pt>
                <c:pt idx="1483">
                  <c:v>#N/A</c:v>
                </c:pt>
                <c:pt idx="1484">
                  <c:v>#N/A</c:v>
                </c:pt>
                <c:pt idx="1485">
                  <c:v>92.909899999999993</c:v>
                </c:pt>
                <c:pt idx="1486">
                  <c:v>93.329800000000006</c:v>
                </c:pt>
                <c:pt idx="1487">
                  <c:v>93.283500000000004</c:v>
                </c:pt>
                <c:pt idx="1488">
                  <c:v>93.263499999999993</c:v>
                </c:pt>
                <c:pt idx="1489">
                  <c:v>93.763800000000003</c:v>
                </c:pt>
                <c:pt idx="1490">
                  <c:v>#N/A</c:v>
                </c:pt>
                <c:pt idx="1491">
                  <c:v>#N/A</c:v>
                </c:pt>
                <c:pt idx="1492">
                  <c:v>93.732100000000003</c:v>
                </c:pt>
                <c:pt idx="1493">
                  <c:v>93.413600000000002</c:v>
                </c:pt>
                <c:pt idx="1494">
                  <c:v>93.626800000000003</c:v>
                </c:pt>
                <c:pt idx="1495">
                  <c:v>94.140100000000004</c:v>
                </c:pt>
                <c:pt idx="1496">
                  <c:v>94.621799999999993</c:v>
                </c:pt>
                <c:pt idx="1497">
                  <c:v>#N/A</c:v>
                </c:pt>
                <c:pt idx="1498">
                  <c:v>#N/A</c:v>
                </c:pt>
                <c:pt idx="1499">
                  <c:v>#N/A</c:v>
                </c:pt>
                <c:pt idx="1500">
                  <c:v>#N/A</c:v>
                </c:pt>
                <c:pt idx="1501">
                  <c:v>#N/A</c:v>
                </c:pt>
                <c:pt idx="1502">
                  <c:v>#N/A</c:v>
                </c:pt>
                <c:pt idx="1503">
                  <c:v>93.997600000000006</c:v>
                </c:pt>
                <c:pt idx="1504">
                  <c:v>#N/A</c:v>
                </c:pt>
                <c:pt idx="1505">
                  <c:v>#N/A</c:v>
                </c:pt>
                <c:pt idx="1506">
                  <c:v>#N/A</c:v>
                </c:pt>
                <c:pt idx="1507">
                  <c:v>93.481999999999999</c:v>
                </c:pt>
                <c:pt idx="1508">
                  <c:v>93.717100000000002</c:v>
                </c:pt>
                <c:pt idx="1509">
                  <c:v>93.875200000000007</c:v>
                </c:pt>
                <c:pt idx="1510">
                  <c:v>93.956900000000005</c:v>
                </c:pt>
                <c:pt idx="1511">
                  <c:v>#N/A</c:v>
                </c:pt>
                <c:pt idx="1512">
                  <c:v>#N/A</c:v>
                </c:pt>
                <c:pt idx="1513">
                  <c:v>93.740200000000002</c:v>
                </c:pt>
                <c:pt idx="1514">
                  <c:v>93.979399999999998</c:v>
                </c:pt>
                <c:pt idx="1515">
                  <c:v>93.977500000000006</c:v>
                </c:pt>
                <c:pt idx="1516">
                  <c:v>94.3797</c:v>
                </c:pt>
                <c:pt idx="1517">
                  <c:v>93.660200000000003</c:v>
                </c:pt>
                <c:pt idx="1518">
                  <c:v>#N/A</c:v>
                </c:pt>
                <c:pt idx="1519">
                  <c:v>#N/A</c:v>
                </c:pt>
                <c:pt idx="1520">
                  <c:v>93.797899999999998</c:v>
                </c:pt>
                <c:pt idx="1521">
                  <c:v>93.488</c:v>
                </c:pt>
                <c:pt idx="1522">
                  <c:v>92.986099999999993</c:v>
                </c:pt>
                <c:pt idx="1523">
                  <c:v>93.407899999999998</c:v>
                </c:pt>
                <c:pt idx="1524">
                  <c:v>93.262299999999996</c:v>
                </c:pt>
                <c:pt idx="1525">
                  <c:v>#N/A</c:v>
                </c:pt>
                <c:pt idx="1526">
                  <c:v>#N/A</c:v>
                </c:pt>
                <c:pt idx="1527">
                  <c:v>93.244600000000005</c:v>
                </c:pt>
                <c:pt idx="1528">
                  <c:v>93.194100000000006</c:v>
                </c:pt>
                <c:pt idx="1529">
                  <c:v>93.042599999999993</c:v>
                </c:pt>
                <c:pt idx="1530">
                  <c:v>93.053299999999993</c:v>
                </c:pt>
                <c:pt idx="1531">
                  <c:v>92.661600000000007</c:v>
                </c:pt>
                <c:pt idx="1532">
                  <c:v>#N/A</c:v>
                </c:pt>
                <c:pt idx="1533">
                  <c:v>#N/A</c:v>
                </c:pt>
                <c:pt idx="1534">
                  <c:v>92.964200000000005</c:v>
                </c:pt>
                <c:pt idx="1535">
                  <c:v>92.594999999999999</c:v>
                </c:pt>
                <c:pt idx="1536">
                  <c:v>92.444599999999994</c:v>
                </c:pt>
                <c:pt idx="1537">
                  <c:v>92.745099999999994</c:v>
                </c:pt>
                <c:pt idx="1538">
                  <c:v>93.040700000000001</c:v>
                </c:pt>
                <c:pt idx="1539">
                  <c:v>#N/A</c:v>
                </c:pt>
                <c:pt idx="1540">
                  <c:v>#N/A</c:v>
                </c:pt>
                <c:pt idx="1541">
                  <c:v>93.133300000000006</c:v>
                </c:pt>
                <c:pt idx="1542">
                  <c:v>93.006</c:v>
                </c:pt>
                <c:pt idx="1543">
                  <c:v>93.646799999999999</c:v>
                </c:pt>
                <c:pt idx="1544">
                  <c:v>93.588499999999996</c:v>
                </c:pt>
                <c:pt idx="1545">
                  <c:v>93.687299999999993</c:v>
                </c:pt>
                <c:pt idx="1546">
                  <c:v>#N/A</c:v>
                </c:pt>
                <c:pt idx="1547">
                  <c:v>#N/A</c:v>
                </c:pt>
                <c:pt idx="1548">
                  <c:v>93.295900000000003</c:v>
                </c:pt>
                <c:pt idx="1549">
                  <c:v>93.262699999999995</c:v>
                </c:pt>
                <c:pt idx="1550">
                  <c:v>92.898700000000005</c:v>
                </c:pt>
                <c:pt idx="1551">
                  <c:v>92.6661</c:v>
                </c:pt>
                <c:pt idx="1552">
                  <c:v>92.905699999999996</c:v>
                </c:pt>
                <c:pt idx="1553">
                  <c:v>#N/A</c:v>
                </c:pt>
                <c:pt idx="1554">
                  <c:v>#N/A</c:v>
                </c:pt>
                <c:pt idx="1555">
                  <c:v>92.664400000000001</c:v>
                </c:pt>
                <c:pt idx="1556">
                  <c:v>92.737300000000005</c:v>
                </c:pt>
                <c:pt idx="1557">
                  <c:v>92.745199999999997</c:v>
                </c:pt>
                <c:pt idx="1558">
                  <c:v>92.721100000000007</c:v>
                </c:pt>
                <c:pt idx="1559">
                  <c:v>92.477199999999996</c:v>
                </c:pt>
                <c:pt idx="1560">
                  <c:v>#N/A</c:v>
                </c:pt>
                <c:pt idx="1561">
                  <c:v>#N/A</c:v>
                </c:pt>
                <c:pt idx="1562">
                  <c:v>92.242999999999995</c:v>
                </c:pt>
                <c:pt idx="1563">
                  <c:v>92.268900000000002</c:v>
                </c:pt>
                <c:pt idx="1564">
                  <c:v>91.929699999999997</c:v>
                </c:pt>
                <c:pt idx="1565">
                  <c:v>92.2029</c:v>
                </c:pt>
                <c:pt idx="1566">
                  <c:v>92.525300000000001</c:v>
                </c:pt>
                <c:pt idx="1567">
                  <c:v>#N/A</c:v>
                </c:pt>
                <c:pt idx="1568">
                  <c:v>#N/A</c:v>
                </c:pt>
                <c:pt idx="1569">
                  <c:v>92.857699999999994</c:v>
                </c:pt>
                <c:pt idx="1570">
                  <c:v>92.433800000000005</c:v>
                </c:pt>
                <c:pt idx="1571">
                  <c:v>92.4482</c:v>
                </c:pt>
                <c:pt idx="1572">
                  <c:v>92.727699999999999</c:v>
                </c:pt>
                <c:pt idx="1573">
                  <c:v>92.662199999999999</c:v>
                </c:pt>
                <c:pt idx="1574">
                  <c:v>#N/A</c:v>
                </c:pt>
                <c:pt idx="1575">
                  <c:v>#N/A</c:v>
                </c:pt>
                <c:pt idx="1576">
                  <c:v>92.518699999999995</c:v>
                </c:pt>
                <c:pt idx="1577">
                  <c:v>93.095600000000005</c:v>
                </c:pt>
                <c:pt idx="1578">
                  <c:v>93.485600000000005</c:v>
                </c:pt>
                <c:pt idx="1579">
                  <c:v>92.901300000000006</c:v>
                </c:pt>
                <c:pt idx="1580">
                  <c:v>92.842299999999994</c:v>
                </c:pt>
                <c:pt idx="1581">
                  <c:v>#N/A</c:v>
                </c:pt>
                <c:pt idx="1582">
                  <c:v>#N/A</c:v>
                </c:pt>
                <c:pt idx="1583">
                  <c:v>93.234999999999999</c:v>
                </c:pt>
                <c:pt idx="1584">
                  <c:v>93.813699999999997</c:v>
                </c:pt>
                <c:pt idx="1585">
                  <c:v>94.396799999999999</c:v>
                </c:pt>
                <c:pt idx="1586">
                  <c:v>95.303200000000004</c:v>
                </c:pt>
                <c:pt idx="1587">
                  <c:v>95.295199999999994</c:v>
                </c:pt>
                <c:pt idx="1588">
                  <c:v>#N/A</c:v>
                </c:pt>
                <c:pt idx="1589">
                  <c:v>#N/A</c:v>
                </c:pt>
                <c:pt idx="1590">
                  <c:v>94.309600000000003</c:v>
                </c:pt>
                <c:pt idx="1591">
                  <c:v>94.430499999999995</c:v>
                </c:pt>
                <c:pt idx="1592">
                  <c:v>94.551500000000004</c:v>
                </c:pt>
                <c:pt idx="1593">
                  <c:v>94.507099999999994</c:v>
                </c:pt>
                <c:pt idx="1594">
                  <c:v>95.374600000000001</c:v>
                </c:pt>
                <c:pt idx="1595">
                  <c:v>#N/A</c:v>
                </c:pt>
                <c:pt idx="1596">
                  <c:v>#N/A</c:v>
                </c:pt>
                <c:pt idx="1597">
                  <c:v>95.979500000000002</c:v>
                </c:pt>
                <c:pt idx="1598">
                  <c:v>95.621200000000002</c:v>
                </c:pt>
                <c:pt idx="1599">
                  <c:v>96.508300000000006</c:v>
                </c:pt>
                <c:pt idx="1600">
                  <c:v>96.948300000000003</c:v>
                </c:pt>
                <c:pt idx="1601">
                  <c:v>96.2911</c:v>
                </c:pt>
                <c:pt idx="1602">
                  <c:v>#N/A</c:v>
                </c:pt>
                <c:pt idx="1603">
                  <c:v>#N/A</c:v>
                </c:pt>
                <c:pt idx="1604">
                  <c:v>96.643299999999996</c:v>
                </c:pt>
                <c:pt idx="1605">
                  <c:v>97.548699999999997</c:v>
                </c:pt>
                <c:pt idx="1606">
                  <c:v>97.187899999999999</c:v>
                </c:pt>
                <c:pt idx="1607">
                  <c:v>96.361099999999993</c:v>
                </c:pt>
                <c:pt idx="1608">
                  <c:v>96.306200000000004</c:v>
                </c:pt>
                <c:pt idx="1609">
                  <c:v>#N/A</c:v>
                </c:pt>
                <c:pt idx="1610">
                  <c:v>#N/A</c:v>
                </c:pt>
                <c:pt idx="1611">
                  <c:v>#N/A</c:v>
                </c:pt>
                <c:pt idx="1612">
                  <c:v>96.612300000000005</c:v>
                </c:pt>
                <c:pt idx="1613">
                  <c:v>96.614999999999995</c:v>
                </c:pt>
                <c:pt idx="1614">
                  <c:v>96.460999999999999</c:v>
                </c:pt>
                <c:pt idx="1615">
                  <c:v>97.168800000000005</c:v>
                </c:pt>
                <c:pt idx="1616">
                  <c:v>#N/A</c:v>
                </c:pt>
                <c:pt idx="1617">
                  <c:v>#N/A</c:v>
                </c:pt>
                <c:pt idx="1618">
                  <c:v>97.503</c:v>
                </c:pt>
                <c:pt idx="1619">
                  <c:v>97.342500000000001</c:v>
                </c:pt>
                <c:pt idx="1620">
                  <c:v>96.893799999999999</c:v>
                </c:pt>
                <c:pt idx="1621">
                  <c:v>96.487700000000004</c:v>
                </c:pt>
                <c:pt idx="1622">
                  <c:v>96.561599999999999</c:v>
                </c:pt>
                <c:pt idx="1623">
                  <c:v>#N/A</c:v>
                </c:pt>
                <c:pt idx="1624">
                  <c:v>#N/A</c:v>
                </c:pt>
                <c:pt idx="1625">
                  <c:v>95.808199999999999</c:v>
                </c:pt>
                <c:pt idx="1626">
                  <c:v>95.704899999999995</c:v>
                </c:pt>
                <c:pt idx="1627">
                  <c:v>95.566800000000001</c:v>
                </c:pt>
                <c:pt idx="1628">
                  <c:v>95.497299999999996</c:v>
                </c:pt>
                <c:pt idx="1629">
                  <c:v>95.298100000000005</c:v>
                </c:pt>
                <c:pt idx="1630">
                  <c:v>#N/A</c:v>
                </c:pt>
                <c:pt idx="1631">
                  <c:v>#N/A</c:v>
                </c:pt>
                <c:pt idx="1632">
                  <c:v>94.850499999999997</c:v>
                </c:pt>
                <c:pt idx="1633">
                  <c:v>95.116500000000002</c:v>
                </c:pt>
                <c:pt idx="1634">
                  <c:v>95.485299999999995</c:v>
                </c:pt>
                <c:pt idx="1635">
                  <c:v>95.619399999999999</c:v>
                </c:pt>
                <c:pt idx="1636">
                  <c:v>95.458200000000005</c:v>
                </c:pt>
                <c:pt idx="1637">
                  <c:v>#N/A</c:v>
                </c:pt>
                <c:pt idx="1638">
                  <c:v>#N/A</c:v>
                </c:pt>
                <c:pt idx="1639">
                  <c:v>95.269599999999997</c:v>
                </c:pt>
                <c:pt idx="1640">
                  <c:v>96.019900000000007</c:v>
                </c:pt>
                <c:pt idx="1641">
                  <c:v>95.993399999999994</c:v>
                </c:pt>
                <c:pt idx="1642">
                  <c:v>95.8018</c:v>
                </c:pt>
                <c:pt idx="1643">
                  <c:v>95.634500000000003</c:v>
                </c:pt>
                <c:pt idx="1644">
                  <c:v>#N/A</c:v>
                </c:pt>
                <c:pt idx="1645">
                  <c:v>#N/A</c:v>
                </c:pt>
                <c:pt idx="1646">
                  <c:v>#N/A</c:v>
                </c:pt>
                <c:pt idx="1647">
                  <c:v>95.106899999999996</c:v>
                </c:pt>
                <c:pt idx="1648">
                  <c:v>95.179500000000004</c:v>
                </c:pt>
                <c:pt idx="1649">
                  <c:v>94.773399999999995</c:v>
                </c:pt>
                <c:pt idx="1650">
                  <c:v>94.683000000000007</c:v>
                </c:pt>
                <c:pt idx="1651">
                  <c:v>#N/A</c:v>
                </c:pt>
                <c:pt idx="1652">
                  <c:v>#N/A</c:v>
                </c:pt>
                <c:pt idx="1653">
                  <c:v>94.959800000000001</c:v>
                </c:pt>
                <c:pt idx="1654">
                  <c:v>94.385599999999997</c:v>
                </c:pt>
                <c:pt idx="1655">
                  <c:v>94.324700000000007</c:v>
                </c:pt>
                <c:pt idx="1656">
                  <c:v>94.198800000000006</c:v>
                </c:pt>
                <c:pt idx="1657">
                  <c:v>94.506100000000004</c:v>
                </c:pt>
                <c:pt idx="1658">
                  <c:v>#N/A</c:v>
                </c:pt>
                <c:pt idx="1659">
                  <c:v>#N/A</c:v>
                </c:pt>
                <c:pt idx="1660">
                  <c:v>94.602000000000004</c:v>
                </c:pt>
                <c:pt idx="1661">
                  <c:v>94.542000000000002</c:v>
                </c:pt>
                <c:pt idx="1662">
                  <c:v>94.449600000000004</c:v>
                </c:pt>
                <c:pt idx="1663">
                  <c:v>94.113500000000002</c:v>
                </c:pt>
                <c:pt idx="1664">
                  <c:v>94.143100000000004</c:v>
                </c:pt>
                <c:pt idx="1665">
                  <c:v>#N/A</c:v>
                </c:pt>
                <c:pt idx="1666">
                  <c:v>#N/A</c:v>
                </c:pt>
                <c:pt idx="1667">
                  <c:v>93.755600000000001</c:v>
                </c:pt>
                <c:pt idx="1668">
                  <c:v>93.758300000000006</c:v>
                </c:pt>
                <c:pt idx="1669">
                  <c:v>93.750600000000006</c:v>
                </c:pt>
                <c:pt idx="1670">
                  <c:v>93.600399999999993</c:v>
                </c:pt>
                <c:pt idx="1671">
                  <c:v>93.279300000000006</c:v>
                </c:pt>
                <c:pt idx="1672">
                  <c:v>#N/A</c:v>
                </c:pt>
                <c:pt idx="1673">
                  <c:v>#N/A</c:v>
                </c:pt>
                <c:pt idx="1674">
                  <c:v>92.791600000000003</c:v>
                </c:pt>
                <c:pt idx="1675">
                  <c:v>92.625799999999998</c:v>
                </c:pt>
                <c:pt idx="1676">
                  <c:v>92.730999999999995</c:v>
                </c:pt>
                <c:pt idx="1677">
                  <c:v>92.640100000000004</c:v>
                </c:pt>
                <c:pt idx="1678">
                  <c:v>92.591499999999996</c:v>
                </c:pt>
                <c:pt idx="1679">
                  <c:v>#N/A</c:v>
                </c:pt>
                <c:pt idx="1680">
                  <c:v>#N/A</c:v>
                </c:pt>
                <c:pt idx="1681">
                  <c:v>92.672600000000003</c:v>
                </c:pt>
                <c:pt idx="1682">
                  <c:v>93.219700000000003</c:v>
                </c:pt>
                <c:pt idx="1683">
                  <c:v>93.777799999999999</c:v>
                </c:pt>
                <c:pt idx="1684">
                  <c:v>93.890500000000003</c:v>
                </c:pt>
                <c:pt idx="1685">
                  <c:v>94.045699999999997</c:v>
                </c:pt>
                <c:pt idx="1686">
                  <c:v>#N/A</c:v>
                </c:pt>
                <c:pt idx="1687">
                  <c:v>#N/A</c:v>
                </c:pt>
                <c:pt idx="1688">
                  <c:v>93.790199999999999</c:v>
                </c:pt>
                <c:pt idx="1689">
                  <c:v>93.423900000000003</c:v>
                </c:pt>
                <c:pt idx="1690">
                  <c:v>93.371899999999997</c:v>
                </c:pt>
                <c:pt idx="1691">
                  <c:v>93.714100000000002</c:v>
                </c:pt>
                <c:pt idx="1692">
                  <c:v>94.208699999999993</c:v>
                </c:pt>
                <c:pt idx="1693">
                  <c:v>#N/A</c:v>
                </c:pt>
                <c:pt idx="1694">
                  <c:v>#N/A</c:v>
                </c:pt>
                <c:pt idx="1695">
                  <c:v>94.329499999999996</c:v>
                </c:pt>
                <c:pt idx="1696">
                  <c:v>94.436199999999999</c:v>
                </c:pt>
                <c:pt idx="1697">
                  <c:v>94.737200000000001</c:v>
                </c:pt>
                <c:pt idx="1698">
                  <c:v>94.3523</c:v>
                </c:pt>
                <c:pt idx="1699">
                  <c:v>94.346199999999996</c:v>
                </c:pt>
                <c:pt idx="1700">
                  <c:v>#N/A</c:v>
                </c:pt>
                <c:pt idx="1701">
                  <c:v>#N/A</c:v>
                </c:pt>
                <c:pt idx="1702">
                  <c:v>94.592200000000005</c:v>
                </c:pt>
                <c:pt idx="1703">
                  <c:v>94.720399999999998</c:v>
                </c:pt>
                <c:pt idx="1704">
                  <c:v>94.114800000000002</c:v>
                </c:pt>
                <c:pt idx="1705">
                  <c:v>94.0852</c:v>
                </c:pt>
                <c:pt idx="1706">
                  <c:v>93.6952</c:v>
                </c:pt>
                <c:pt idx="1707">
                  <c:v>#N/A</c:v>
                </c:pt>
                <c:pt idx="1708">
                  <c:v>#N/A</c:v>
                </c:pt>
                <c:pt idx="1709">
                  <c:v>#N/A</c:v>
                </c:pt>
                <c:pt idx="1710">
                  <c:v>94.042000000000002</c:v>
                </c:pt>
                <c:pt idx="1711">
                  <c:v>93.778499999999994</c:v>
                </c:pt>
                <c:pt idx="1712">
                  <c:v>93.703299999999999</c:v>
                </c:pt>
                <c:pt idx="1713">
                  <c:v>93.6768</c:v>
                </c:pt>
                <c:pt idx="1714">
                  <c:v>#N/A</c:v>
                </c:pt>
                <c:pt idx="1715">
                  <c:v>#N/A</c:v>
                </c:pt>
                <c:pt idx="1716">
                  <c:v>93.076700000000002</c:v>
                </c:pt>
                <c:pt idx="1717">
                  <c:v>92.618200000000002</c:v>
                </c:pt>
                <c:pt idx="1718">
                  <c:v>92.931299999999993</c:v>
                </c:pt>
                <c:pt idx="1719">
                  <c:v>92.910799999999995</c:v>
                </c:pt>
                <c:pt idx="1720">
                  <c:v>92.941800000000001</c:v>
                </c:pt>
                <c:pt idx="1721">
                  <c:v>#N/A</c:v>
                </c:pt>
                <c:pt idx="1722">
                  <c:v>#N/A</c:v>
                </c:pt>
                <c:pt idx="1723">
                  <c:v>92.749600000000001</c:v>
                </c:pt>
                <c:pt idx="1724">
                  <c:v>92.668400000000005</c:v>
                </c:pt>
                <c:pt idx="1725">
                  <c:v>92.064700000000002</c:v>
                </c:pt>
                <c:pt idx="1726">
                  <c:v>92.023300000000006</c:v>
                </c:pt>
                <c:pt idx="1727">
                  <c:v>91.599599999999995</c:v>
                </c:pt>
                <c:pt idx="1728">
                  <c:v>#N/A</c:v>
                </c:pt>
                <c:pt idx="1729">
                  <c:v>#N/A</c:v>
                </c:pt>
                <c:pt idx="1730">
                  <c:v>91.4803</c:v>
                </c:pt>
                <c:pt idx="1731">
                  <c:v>91.349299999999999</c:v>
                </c:pt>
                <c:pt idx="1732">
                  <c:v>91.163200000000003</c:v>
                </c:pt>
                <c:pt idx="1733">
                  <c:v>91.341499999999996</c:v>
                </c:pt>
                <c:pt idx="1734">
                  <c:v>90.835999999999999</c:v>
                </c:pt>
                <c:pt idx="1735">
                  <c:v>#N/A</c:v>
                </c:pt>
                <c:pt idx="1736">
                  <c:v>#N/A</c:v>
                </c:pt>
                <c:pt idx="1737">
                  <c:v>91.001499999999993</c:v>
                </c:pt>
                <c:pt idx="1738">
                  <c:v>90.562200000000004</c:v>
                </c:pt>
                <c:pt idx="1739">
                  <c:v>90.141099999999994</c:v>
                </c:pt>
                <c:pt idx="1740">
                  <c:v>90.286000000000001</c:v>
                </c:pt>
                <c:pt idx="1741">
                  <c:v>90.113299999999995</c:v>
                </c:pt>
                <c:pt idx="1742">
                  <c:v>#N/A</c:v>
                </c:pt>
                <c:pt idx="1743">
                  <c:v>#N/A</c:v>
                </c:pt>
                <c:pt idx="1744">
                  <c:v>#N/A</c:v>
                </c:pt>
                <c:pt idx="1745">
                  <c:v>90.220299999999995</c:v>
                </c:pt>
                <c:pt idx="1746">
                  <c:v>89.777900000000002</c:v>
                </c:pt>
                <c:pt idx="1747">
                  <c:v>89.522800000000004</c:v>
                </c:pt>
                <c:pt idx="1748">
                  <c:v>89.6815</c:v>
                </c:pt>
                <c:pt idx="1749">
                  <c:v>#N/A</c:v>
                </c:pt>
                <c:pt idx="1750">
                  <c:v>#N/A</c:v>
                </c:pt>
                <c:pt idx="1751">
                  <c:v>89.848399999999998</c:v>
                </c:pt>
                <c:pt idx="1752">
                  <c:v>90.549899999999994</c:v>
                </c:pt>
                <c:pt idx="1753">
                  <c:v>90.144599999999997</c:v>
                </c:pt>
                <c:pt idx="1754">
                  <c:v>90.138000000000005</c:v>
                </c:pt>
                <c:pt idx="1755">
                  <c:v>90.406300000000002</c:v>
                </c:pt>
                <c:pt idx="1756">
                  <c:v>#N/A</c:v>
                </c:pt>
                <c:pt idx="1757">
                  <c:v>#N/A</c:v>
                </c:pt>
                <c:pt idx="1758">
                  <c:v>89.9328</c:v>
                </c:pt>
                <c:pt idx="1759">
                  <c:v>90.281800000000004</c:v>
                </c:pt>
                <c:pt idx="1760">
                  <c:v>90.803799999999995</c:v>
                </c:pt>
                <c:pt idx="1761">
                  <c:v>90.240700000000004</c:v>
                </c:pt>
                <c:pt idx="1762">
                  <c:v>90.093500000000006</c:v>
                </c:pt>
                <c:pt idx="1763">
                  <c:v>#N/A</c:v>
                </c:pt>
                <c:pt idx="1764">
                  <c:v>#N/A</c:v>
                </c:pt>
                <c:pt idx="1765">
                  <c:v>90.030699999999996</c:v>
                </c:pt>
                <c:pt idx="1766">
                  <c:v>89.684700000000007</c:v>
                </c:pt>
                <c:pt idx="1767">
                  <c:v>89.707899999999995</c:v>
                </c:pt>
                <c:pt idx="1768">
                  <c:v>88.983099999999993</c:v>
                </c:pt>
                <c:pt idx="1769">
                  <c:v>89.244100000000003</c:v>
                </c:pt>
                <c:pt idx="1770">
                  <c:v>#N/A</c:v>
                </c:pt>
                <c:pt idx="1771">
                  <c:v>#N/A</c:v>
                </c:pt>
                <c:pt idx="1772">
                  <c:v>89.571100000000001</c:v>
                </c:pt>
                <c:pt idx="1773">
                  <c:v>89.558000000000007</c:v>
                </c:pt>
                <c:pt idx="1774">
                  <c:v>89.905600000000007</c:v>
                </c:pt>
                <c:pt idx="1775">
                  <c:v>#N/A</c:v>
                </c:pt>
                <c:pt idx="1776">
                  <c:v>90.170100000000005</c:v>
                </c:pt>
                <c:pt idx="1777">
                  <c:v>#N/A</c:v>
                </c:pt>
                <c:pt idx="1778">
                  <c:v>#N/A</c:v>
                </c:pt>
                <c:pt idx="1779">
                  <c:v>90.433099999999996</c:v>
                </c:pt>
                <c:pt idx="1780">
                  <c:v>91.110200000000006</c:v>
                </c:pt>
                <c:pt idx="1781">
                  <c:v>90.928200000000004</c:v>
                </c:pt>
                <c:pt idx="1782">
                  <c:v>90.649000000000001</c:v>
                </c:pt>
                <c:pt idx="1783">
                  <c:v>90.698599999999999</c:v>
                </c:pt>
                <c:pt idx="1784">
                  <c:v>#N/A</c:v>
                </c:pt>
                <c:pt idx="1785">
                  <c:v>#N/A</c:v>
                </c:pt>
                <c:pt idx="1786">
                  <c:v>90.702299999999994</c:v>
                </c:pt>
                <c:pt idx="1787">
                  <c:v>91.431799999999996</c:v>
                </c:pt>
                <c:pt idx="1788">
                  <c:v>91.2179</c:v>
                </c:pt>
                <c:pt idx="1789">
                  <c:v>#N/A</c:v>
                </c:pt>
                <c:pt idx="1790">
                  <c:v>91.815200000000004</c:v>
                </c:pt>
                <c:pt idx="1791">
                  <c:v>#N/A</c:v>
                </c:pt>
                <c:pt idx="1792">
                  <c:v>#N/A</c:v>
                </c:pt>
                <c:pt idx="1793">
                  <c:v>92.199700000000007</c:v>
                </c:pt>
                <c:pt idx="1794">
                  <c:v>92.1494</c:v>
                </c:pt>
                <c:pt idx="1795">
                  <c:v>91.679900000000004</c:v>
                </c:pt>
                <c:pt idx="1796">
                  <c:v>91.265100000000004</c:v>
                </c:pt>
                <c:pt idx="1797">
                  <c:v>90.878799999999998</c:v>
                </c:pt>
                <c:pt idx="1798">
                  <c:v>#N/A</c:v>
                </c:pt>
                <c:pt idx="1799">
                  <c:v>#N/A</c:v>
                </c:pt>
                <c:pt idx="1800">
                  <c:v>91.0167</c:v>
                </c:pt>
                <c:pt idx="1801">
                  <c:v>90.973200000000006</c:v>
                </c:pt>
                <c:pt idx="1802">
                  <c:v>91.337599999999995</c:v>
                </c:pt>
                <c:pt idx="1803">
                  <c:v>91.392300000000006</c:v>
                </c:pt>
                <c:pt idx="1804">
                  <c:v>91.283100000000005</c:v>
                </c:pt>
                <c:pt idx="1805">
                  <c:v>#N/A</c:v>
                </c:pt>
                <c:pt idx="1806">
                  <c:v>#N/A</c:v>
                </c:pt>
                <c:pt idx="1807">
                  <c:v>90.883700000000005</c:v>
                </c:pt>
                <c:pt idx="1808">
                  <c:v>90.763999999999996</c:v>
                </c:pt>
                <c:pt idx="1809">
                  <c:v>91.093999999999994</c:v>
                </c:pt>
                <c:pt idx="1810">
                  <c:v>91.377300000000005</c:v>
                </c:pt>
                <c:pt idx="1811">
                  <c:v>91.555499999999995</c:v>
                </c:pt>
                <c:pt idx="1812">
                  <c:v>#N/A</c:v>
                </c:pt>
                <c:pt idx="1813">
                  <c:v>#N/A</c:v>
                </c:pt>
                <c:pt idx="1814">
                  <c:v>91.639799999999994</c:v>
                </c:pt>
                <c:pt idx="1815">
                  <c:v>91.519000000000005</c:v>
                </c:pt>
                <c:pt idx="1816">
                  <c:v>91.429000000000002</c:v>
                </c:pt>
                <c:pt idx="1817">
                  <c:v>91.301299999999998</c:v>
                </c:pt>
                <c:pt idx="1818">
                  <c:v>#N/A</c:v>
                </c:pt>
                <c:pt idx="1819">
                  <c:v>#N/A</c:v>
                </c:pt>
                <c:pt idx="1820">
                  <c:v>#N/A</c:v>
                </c:pt>
                <c:pt idx="1821">
                  <c:v>91.196299999999994</c:v>
                </c:pt>
                <c:pt idx="1822">
                  <c:v>90.984800000000007</c:v>
                </c:pt>
                <c:pt idx="1823">
                  <c:v>90.766900000000007</c:v>
                </c:pt>
                <c:pt idx="1824">
                  <c:v>90.514600000000002</c:v>
                </c:pt>
                <c:pt idx="1825">
                  <c:v>#N/A</c:v>
                </c:pt>
                <c:pt idx="1826">
                  <c:v>#N/A</c:v>
                </c:pt>
                <c:pt idx="1827">
                  <c:v>#N/A</c:v>
                </c:pt>
                <c:pt idx="1828">
                  <c:v>89.952399999999997</c:v>
                </c:pt>
                <c:pt idx="1829">
                  <c:v>90.327699999999993</c:v>
                </c:pt>
                <c:pt idx="1830">
                  <c:v>90.5715</c:v>
                </c:pt>
                <c:pt idx="1831">
                  <c:v>90.912499999999994</c:v>
                </c:pt>
                <c:pt idx="1832">
                  <c:v>91.000100000000003</c:v>
                </c:pt>
                <c:pt idx="1833">
                  <c:v>#N/A</c:v>
                </c:pt>
                <c:pt idx="1834">
                  <c:v>#N/A</c:v>
                </c:pt>
                <c:pt idx="1835">
                  <c:v>91.03</c:v>
                </c:pt>
                <c:pt idx="1836">
                  <c:v>90.843100000000007</c:v>
                </c:pt>
                <c:pt idx="1837">
                  <c:v>90.411100000000005</c:v>
                </c:pt>
                <c:pt idx="1838">
                  <c:v>89.901899999999998</c:v>
                </c:pt>
                <c:pt idx="1839">
                  <c:v>90.046099999999996</c:v>
                </c:pt>
                <c:pt idx="1840">
                  <c:v>#N/A</c:v>
                </c:pt>
                <c:pt idx="1841">
                  <c:v>#N/A</c:v>
                </c:pt>
                <c:pt idx="1842">
                  <c:v>#N/A</c:v>
                </c:pt>
                <c:pt idx="1843">
                  <c:v>89.820999999999998</c:v>
                </c:pt>
                <c:pt idx="1844">
                  <c:v>89.694800000000001</c:v>
                </c:pt>
                <c:pt idx="1845">
                  <c:v>90.131600000000006</c:v>
                </c:pt>
                <c:pt idx="1846">
                  <c:v>89.720399999999998</c:v>
                </c:pt>
                <c:pt idx="1847">
                  <c:v>#N/A</c:v>
                </c:pt>
                <c:pt idx="1848">
                  <c:v>#N/A</c:v>
                </c:pt>
                <c:pt idx="1849">
                  <c:v>89.537499999999994</c:v>
                </c:pt>
                <c:pt idx="1850">
                  <c:v>89.727900000000005</c:v>
                </c:pt>
                <c:pt idx="1851">
                  <c:v>89.509100000000004</c:v>
                </c:pt>
                <c:pt idx="1852">
                  <c:v>89.572800000000001</c:v>
                </c:pt>
                <c:pt idx="1853">
                  <c:v>89.818899999999999</c:v>
                </c:pt>
                <c:pt idx="1854">
                  <c:v>#N/A</c:v>
                </c:pt>
                <c:pt idx="1855">
                  <c:v>#N/A</c:v>
                </c:pt>
                <c:pt idx="1856">
                  <c:v>89.694000000000003</c:v>
                </c:pt>
                <c:pt idx="1857">
                  <c:v>89.143600000000006</c:v>
                </c:pt>
                <c:pt idx="1858">
                  <c:v>89.073700000000002</c:v>
                </c:pt>
                <c:pt idx="1859">
                  <c:v>89.252200000000002</c:v>
                </c:pt>
                <c:pt idx="1860">
                  <c:v>89.391000000000005</c:v>
                </c:pt>
                <c:pt idx="1861">
                  <c:v>#N/A</c:v>
                </c:pt>
                <c:pt idx="1862">
                  <c:v>#N/A</c:v>
                </c:pt>
                <c:pt idx="1863">
                  <c:v>89.355599999999995</c:v>
                </c:pt>
                <c:pt idx="1864">
                  <c:v>89.124099999999999</c:v>
                </c:pt>
                <c:pt idx="1865">
                  <c:v>89.416600000000003</c:v>
                </c:pt>
                <c:pt idx="1866">
                  <c:v>89.626599999999996</c:v>
                </c:pt>
                <c:pt idx="1867">
                  <c:v>89.878399999999999</c:v>
                </c:pt>
                <c:pt idx="1868">
                  <c:v>#N/A</c:v>
                </c:pt>
                <c:pt idx="1869">
                  <c:v>#N/A</c:v>
                </c:pt>
                <c:pt idx="1870">
                  <c:v>89.854299999999995</c:v>
                </c:pt>
                <c:pt idx="1871">
                  <c:v>89.887100000000004</c:v>
                </c:pt>
                <c:pt idx="1872">
                  <c:v>89.7059</c:v>
                </c:pt>
                <c:pt idx="1873">
                  <c:v>89.410200000000003</c:v>
                </c:pt>
                <c:pt idx="1874">
                  <c:v>89.197400000000002</c:v>
                </c:pt>
                <c:pt idx="1875">
                  <c:v>#N/A</c:v>
                </c:pt>
                <c:pt idx="1876">
                  <c:v>#N/A</c:v>
                </c:pt>
                <c:pt idx="1877">
                  <c:v>#N/A</c:v>
                </c:pt>
                <c:pt idx="1878">
                  <c:v>89.461699999999993</c:v>
                </c:pt>
                <c:pt idx="1879">
                  <c:v>89.418599999999998</c:v>
                </c:pt>
                <c:pt idx="1880">
                  <c:v>89.2346</c:v>
                </c:pt>
                <c:pt idx="1881">
                  <c:v>89.166399999999996</c:v>
                </c:pt>
                <c:pt idx="1882">
                  <c:v>#N/A</c:v>
                </c:pt>
                <c:pt idx="1883">
                  <c:v>#N/A</c:v>
                </c:pt>
                <c:pt idx="1884">
                  <c:v>88.939099999999996</c:v>
                </c:pt>
                <c:pt idx="1885">
                  <c:v>88.831000000000003</c:v>
                </c:pt>
                <c:pt idx="1886">
                  <c:v>88.731700000000004</c:v>
                </c:pt>
                <c:pt idx="1887">
                  <c:v>88.637</c:v>
                </c:pt>
                <c:pt idx="1888">
                  <c:v>88.489800000000002</c:v>
                </c:pt>
                <c:pt idx="1889">
                  <c:v>#N/A</c:v>
                </c:pt>
                <c:pt idx="1890">
                  <c:v>#N/A</c:v>
                </c:pt>
                <c:pt idx="1891">
                  <c:v>88.520700000000005</c:v>
                </c:pt>
                <c:pt idx="1892">
                  <c:v>88.645399999999995</c:v>
                </c:pt>
                <c:pt idx="1893">
                  <c:v>88.532799999999995</c:v>
                </c:pt>
                <c:pt idx="1894">
                  <c:v>88.869799999999998</c:v>
                </c:pt>
                <c:pt idx="1895">
                  <c:v>88.691000000000003</c:v>
                </c:pt>
                <c:pt idx="1896">
                  <c:v>#N/A</c:v>
                </c:pt>
                <c:pt idx="1897">
                  <c:v>#N/A</c:v>
                </c:pt>
                <c:pt idx="1898">
                  <c:v>88.519099999999995</c:v>
                </c:pt>
                <c:pt idx="1899">
                  <c:v>88.784499999999994</c:v>
                </c:pt>
                <c:pt idx="1900">
                  <c:v>88.978499999999997</c:v>
                </c:pt>
                <c:pt idx="1901">
                  <c:v>88.654899999999998</c:v>
                </c:pt>
                <c:pt idx="1902">
                  <c:v>88.522099999999995</c:v>
                </c:pt>
                <c:pt idx="1903">
                  <c:v>#N/A</c:v>
                </c:pt>
                <c:pt idx="1904">
                  <c:v>#N/A</c:v>
                </c:pt>
                <c:pt idx="1905">
                  <c:v>88.203199999999995</c:v>
                </c:pt>
                <c:pt idx="1906">
                  <c:v>88.066500000000005</c:v>
                </c:pt>
                <c:pt idx="1907">
                  <c:v>88.332800000000006</c:v>
                </c:pt>
                <c:pt idx="1908">
                  <c:v>88.059200000000004</c:v>
                </c:pt>
                <c:pt idx="1909">
                  <c:v>88.171599999999998</c:v>
                </c:pt>
                <c:pt idx="1910">
                  <c:v>#N/A</c:v>
                </c:pt>
                <c:pt idx="1911">
                  <c:v>#N/A</c:v>
                </c:pt>
                <c:pt idx="1912">
                  <c:v>88.305800000000005</c:v>
                </c:pt>
                <c:pt idx="1913">
                  <c:v>88.399100000000004</c:v>
                </c:pt>
                <c:pt idx="1914">
                  <c:v>88.229799999999997</c:v>
                </c:pt>
                <c:pt idx="1915">
                  <c:v>88.029899999999998</c:v>
                </c:pt>
                <c:pt idx="1916">
                  <c:v>87.799300000000002</c:v>
                </c:pt>
                <c:pt idx="1917">
                  <c:v>#N/A</c:v>
                </c:pt>
                <c:pt idx="1918">
                  <c:v>#N/A</c:v>
                </c:pt>
                <c:pt idx="1919">
                  <c:v>87.840599999999995</c:v>
                </c:pt>
                <c:pt idx="1920">
                  <c:v>87.7483</c:v>
                </c:pt>
                <c:pt idx="1921">
                  <c:v>87.491299999999995</c:v>
                </c:pt>
                <c:pt idx="1922">
                  <c:v>87.531999999999996</c:v>
                </c:pt>
                <c:pt idx="1923">
                  <c:v>87.149299999999997</c:v>
                </c:pt>
                <c:pt idx="1924">
                  <c:v>#N/A</c:v>
                </c:pt>
                <c:pt idx="1925">
                  <c:v>#N/A</c:v>
                </c:pt>
                <c:pt idx="1926">
                  <c:v>87.093999999999994</c:v>
                </c:pt>
                <c:pt idx="1927">
                  <c:v>87.294300000000007</c:v>
                </c:pt>
                <c:pt idx="1928">
                  <c:v>87.209299999999999</c:v>
                </c:pt>
                <c:pt idx="1929">
                  <c:v>87.080200000000005</c:v>
                </c:pt>
                <c:pt idx="1930">
                  <c:v>87.004999999999995</c:v>
                </c:pt>
                <c:pt idx="1931">
                  <c:v>#N/A</c:v>
                </c:pt>
                <c:pt idx="1932">
                  <c:v>#N/A</c:v>
                </c:pt>
                <c:pt idx="1933">
                  <c:v>87.508099999999999</c:v>
                </c:pt>
                <c:pt idx="1934">
                  <c:v>87.079099999999997</c:v>
                </c:pt>
                <c:pt idx="1935">
                  <c:v>86.5642</c:v>
                </c:pt>
                <c:pt idx="1936">
                  <c:v>86.2256</c:v>
                </c:pt>
                <c:pt idx="1937">
                  <c:v>86.374200000000002</c:v>
                </c:pt>
                <c:pt idx="1938">
                  <c:v>#N/A</c:v>
                </c:pt>
                <c:pt idx="1939">
                  <c:v>#N/A</c:v>
                </c:pt>
                <c:pt idx="1940">
                  <c:v>86.402600000000007</c:v>
                </c:pt>
                <c:pt idx="1941">
                  <c:v>86.257599999999996</c:v>
                </c:pt>
                <c:pt idx="1942">
                  <c:v>86.251900000000006</c:v>
                </c:pt>
                <c:pt idx="1943">
                  <c:v>85.841899999999995</c:v>
                </c:pt>
                <c:pt idx="1944">
                  <c:v>85.599900000000005</c:v>
                </c:pt>
                <c:pt idx="1945">
                  <c:v>#N/A</c:v>
                </c:pt>
                <c:pt idx="1946">
                  <c:v>#N/A</c:v>
                </c:pt>
                <c:pt idx="1947">
                  <c:v>85.519900000000007</c:v>
                </c:pt>
                <c:pt idx="1948">
                  <c:v>85.635199999999998</c:v>
                </c:pt>
                <c:pt idx="1949">
                  <c:v>85.8917</c:v>
                </c:pt>
                <c:pt idx="1950">
                  <c:v>86.507999999999996</c:v>
                </c:pt>
                <c:pt idx="1951">
                  <c:v>86.457499999999996</c:v>
                </c:pt>
                <c:pt idx="1952">
                  <c:v>#N/A</c:v>
                </c:pt>
                <c:pt idx="1953">
                  <c:v>#N/A</c:v>
                </c:pt>
                <c:pt idx="1954">
                  <c:v>86.834599999999995</c:v>
                </c:pt>
                <c:pt idx="1955">
                  <c:v>86.651799999999994</c:v>
                </c:pt>
                <c:pt idx="1956">
                  <c:v>86.719499999999996</c:v>
                </c:pt>
                <c:pt idx="1957">
                  <c:v>87.076700000000002</c:v>
                </c:pt>
                <c:pt idx="1958">
                  <c:v>87.417599999999993</c:v>
                </c:pt>
                <c:pt idx="1959">
                  <c:v>#N/A</c:v>
                </c:pt>
                <c:pt idx="1960">
                  <c:v>#N/A</c:v>
                </c:pt>
                <c:pt idx="1961">
                  <c:v>87.331100000000006</c:v>
                </c:pt>
                <c:pt idx="1962">
                  <c:v>87.630700000000004</c:v>
                </c:pt>
                <c:pt idx="1963">
                  <c:v>87.295000000000002</c:v>
                </c:pt>
                <c:pt idx="1964">
                  <c:v>87.263800000000003</c:v>
                </c:pt>
                <c:pt idx="1965">
                  <c:v>87.304400000000001</c:v>
                </c:pt>
                <c:pt idx="1966">
                  <c:v>#N/A</c:v>
                </c:pt>
                <c:pt idx="1967">
                  <c:v>#N/A</c:v>
                </c:pt>
                <c:pt idx="1968">
                  <c:v>87.894099999999995</c:v>
                </c:pt>
                <c:pt idx="1969">
                  <c:v>87.662000000000006</c:v>
                </c:pt>
                <c:pt idx="1970">
                  <c:v>87.613600000000005</c:v>
                </c:pt>
                <c:pt idx="1971">
                  <c:v>87.558800000000005</c:v>
                </c:pt>
                <c:pt idx="1972">
                  <c:v>86.952500000000001</c:v>
                </c:pt>
                <c:pt idx="1973">
                  <c:v>#N/A</c:v>
                </c:pt>
                <c:pt idx="1974">
                  <c:v>#N/A</c:v>
                </c:pt>
                <c:pt idx="1975">
                  <c:v>#N/A</c:v>
                </c:pt>
                <c:pt idx="1976">
                  <c:v>86.656000000000006</c:v>
                </c:pt>
                <c:pt idx="1977">
                  <c:v>86.596400000000003</c:v>
                </c:pt>
                <c:pt idx="1978">
                  <c:v>86.843500000000006</c:v>
                </c:pt>
                <c:pt idx="1979">
                  <c:v>86.423400000000001</c:v>
                </c:pt>
                <c:pt idx="1980">
                  <c:v>#N/A</c:v>
                </c:pt>
                <c:pt idx="1981">
                  <c:v>#N/A</c:v>
                </c:pt>
                <c:pt idx="1982">
                  <c:v>86.466899999999995</c:v>
                </c:pt>
                <c:pt idx="1983">
                  <c:v>86.362700000000004</c:v>
                </c:pt>
                <c:pt idx="1984">
                  <c:v>86.571399999999997</c:v>
                </c:pt>
                <c:pt idx="1985">
                  <c:v>86.591300000000004</c:v>
                </c:pt>
                <c:pt idx="1986">
                  <c:v>87.042000000000002</c:v>
                </c:pt>
                <c:pt idx="1987">
                  <c:v>#N/A</c:v>
                </c:pt>
                <c:pt idx="1988">
                  <c:v>#N/A</c:v>
                </c:pt>
                <c:pt idx="1989">
                  <c:v>87.057900000000004</c:v>
                </c:pt>
                <c:pt idx="1990">
                  <c:v>86.677099999999996</c:v>
                </c:pt>
                <c:pt idx="1991">
                  <c:v>87.334199999999996</c:v>
                </c:pt>
                <c:pt idx="1992">
                  <c:v>87.691699999999997</c:v>
                </c:pt>
                <c:pt idx="1993">
                  <c:v>87.2179</c:v>
                </c:pt>
                <c:pt idx="1994">
                  <c:v>#N/A</c:v>
                </c:pt>
                <c:pt idx="1995">
                  <c:v>#N/A</c:v>
                </c:pt>
                <c:pt idx="1996">
                  <c:v>87.190799999999996</c:v>
                </c:pt>
                <c:pt idx="1997">
                  <c:v>86.856999999999999</c:v>
                </c:pt>
                <c:pt idx="1998">
                  <c:v>86.806700000000006</c:v>
                </c:pt>
                <c:pt idx="1999">
                  <c:v>87.454999999999998</c:v>
                </c:pt>
                <c:pt idx="2000">
                  <c:v>87.501400000000004</c:v>
                </c:pt>
                <c:pt idx="2001">
                  <c:v>#N/A</c:v>
                </c:pt>
                <c:pt idx="2002">
                  <c:v>#N/A</c:v>
                </c:pt>
                <c:pt idx="2003">
                  <c:v>87.522499999999994</c:v>
                </c:pt>
                <c:pt idx="2004">
                  <c:v>87.217799999999997</c:v>
                </c:pt>
                <c:pt idx="2005">
                  <c:v>86.801400000000001</c:v>
                </c:pt>
                <c:pt idx="2006">
                  <c:v>86.4786</c:v>
                </c:pt>
                <c:pt idx="2007">
                  <c:v>86.3613</c:v>
                </c:pt>
                <c:pt idx="2008">
                  <c:v>#N/A</c:v>
                </c:pt>
                <c:pt idx="2009">
                  <c:v>#N/A</c:v>
                </c:pt>
                <c:pt idx="2010">
                  <c:v>#N/A</c:v>
                </c:pt>
                <c:pt idx="2011">
                  <c:v>86.425299999999993</c:v>
                </c:pt>
                <c:pt idx="2012">
                  <c:v>86.682500000000005</c:v>
                </c:pt>
                <c:pt idx="2013">
                  <c:v>86.482500000000002</c:v>
                </c:pt>
                <c:pt idx="2014">
                  <c:v>86.614999999999995</c:v>
                </c:pt>
                <c:pt idx="2015">
                  <c:v>#N/A</c:v>
                </c:pt>
                <c:pt idx="2016">
                  <c:v>#N/A</c:v>
                </c:pt>
                <c:pt idx="2017">
                  <c:v>87.101299999999995</c:v>
                </c:pt>
                <c:pt idx="2018">
                  <c:v>87.170100000000005</c:v>
                </c:pt>
                <c:pt idx="2019">
                  <c:v>86.569699999999997</c:v>
                </c:pt>
                <c:pt idx="2020">
                  <c:v>86.523399999999995</c:v>
                </c:pt>
                <c:pt idx="2021">
                  <c:v>86.516900000000007</c:v>
                </c:pt>
                <c:pt idx="2022">
                  <c:v>#N/A</c:v>
                </c:pt>
                <c:pt idx="2023">
                  <c:v>#N/A</c:v>
                </c:pt>
                <c:pt idx="2024">
                  <c:v>86.954899999999995</c:v>
                </c:pt>
                <c:pt idx="2025">
                  <c:v>86.438599999999994</c:v>
                </c:pt>
                <c:pt idx="2026">
                  <c:v>86.279399999999995</c:v>
                </c:pt>
                <c:pt idx="2027">
                  <c:v>85.837800000000001</c:v>
                </c:pt>
                <c:pt idx="2028">
                  <c:v>85.862300000000005</c:v>
                </c:pt>
                <c:pt idx="2029">
                  <c:v>#N/A</c:v>
                </c:pt>
                <c:pt idx="2030">
                  <c:v>#N/A</c:v>
                </c:pt>
                <c:pt idx="2031">
                  <c:v>85.800600000000003</c:v>
                </c:pt>
                <c:pt idx="2032">
                  <c:v>85.469200000000001</c:v>
                </c:pt>
                <c:pt idx="2033">
                  <c:v>85.712599999999995</c:v>
                </c:pt>
                <c:pt idx="2034">
                  <c:v>85.8245</c:v>
                </c:pt>
                <c:pt idx="2035">
                  <c:v>85.728200000000001</c:v>
                </c:pt>
                <c:pt idx="2036">
                  <c:v>#N/A</c:v>
                </c:pt>
                <c:pt idx="2037">
                  <c:v>#N/A</c:v>
                </c:pt>
                <c:pt idx="2038">
                  <c:v>86.039100000000005</c:v>
                </c:pt>
                <c:pt idx="2039">
                  <c:v>86.053299999999993</c:v>
                </c:pt>
                <c:pt idx="2040">
                  <c:v>86.070599999999999</c:v>
                </c:pt>
                <c:pt idx="2041">
                  <c:v>86.929900000000004</c:v>
                </c:pt>
                <c:pt idx="2042">
                  <c:v>87.108400000000003</c:v>
                </c:pt>
                <c:pt idx="2043">
                  <c:v>#N/A</c:v>
                </c:pt>
                <c:pt idx="2044">
                  <c:v>#N/A</c:v>
                </c:pt>
                <c:pt idx="2045">
                  <c:v>87.187299999999993</c:v>
                </c:pt>
                <c:pt idx="2046">
                  <c:v>87.391900000000007</c:v>
                </c:pt>
                <c:pt idx="2047">
                  <c:v>87.379199999999997</c:v>
                </c:pt>
                <c:pt idx="2048">
                  <c:v>87.3215</c:v>
                </c:pt>
                <c:pt idx="2049">
                  <c:v>87.177000000000007</c:v>
                </c:pt>
                <c:pt idx="2050">
                  <c:v>#N/A</c:v>
                </c:pt>
                <c:pt idx="2051">
                  <c:v>#N/A</c:v>
                </c:pt>
                <c:pt idx="2052">
                  <c:v>86.751499999999993</c:v>
                </c:pt>
                <c:pt idx="2053">
                  <c:v>86.711500000000001</c:v>
                </c:pt>
                <c:pt idx="2054">
                  <c:v>86.5518</c:v>
                </c:pt>
                <c:pt idx="2055">
                  <c:v>87.127099999999999</c:v>
                </c:pt>
                <c:pt idx="2056">
                  <c:v>86.828599999999994</c:v>
                </c:pt>
                <c:pt idx="2057">
                  <c:v>#N/A</c:v>
                </c:pt>
                <c:pt idx="2058">
                  <c:v>#N/A</c:v>
                </c:pt>
                <c:pt idx="2059">
                  <c:v>87.075299999999999</c:v>
                </c:pt>
                <c:pt idx="2060">
                  <c:v>86.900099999999995</c:v>
                </c:pt>
                <c:pt idx="2061">
                  <c:v>87.131600000000006</c:v>
                </c:pt>
                <c:pt idx="2062">
                  <c:v>87.230599999999995</c:v>
                </c:pt>
                <c:pt idx="2063">
                  <c:v>87.075100000000006</c:v>
                </c:pt>
                <c:pt idx="2064">
                  <c:v>#N/A</c:v>
                </c:pt>
                <c:pt idx="2065">
                  <c:v>#N/A</c:v>
                </c:pt>
                <c:pt idx="2066">
                  <c:v>86.843299999999999</c:v>
                </c:pt>
                <c:pt idx="2067">
                  <c:v>87.001000000000005</c:v>
                </c:pt>
                <c:pt idx="2068">
                  <c:v>86.773899999999998</c:v>
                </c:pt>
                <c:pt idx="2069">
                  <c:v>86.851200000000006</c:v>
                </c:pt>
                <c:pt idx="2070">
                  <c:v>87.179699999999997</c:v>
                </c:pt>
                <c:pt idx="2071">
                  <c:v>#N/A</c:v>
                </c:pt>
                <c:pt idx="2072">
                  <c:v>#N/A</c:v>
                </c:pt>
                <c:pt idx="2073">
                  <c:v>#N/A</c:v>
                </c:pt>
                <c:pt idx="2074">
                  <c:v>88.164500000000004</c:v>
                </c:pt>
                <c:pt idx="2075">
                  <c:v>87.969899999999996</c:v>
                </c:pt>
                <c:pt idx="2076">
                  <c:v>88.116200000000006</c:v>
                </c:pt>
                <c:pt idx="2077">
                  <c:v>88.951400000000007</c:v>
                </c:pt>
                <c:pt idx="2078">
                  <c:v>#N/A</c:v>
                </c:pt>
                <c:pt idx="2079">
                  <c:v>#N/A</c:v>
                </c:pt>
                <c:pt idx="2080">
                  <c:v>89.219200000000001</c:v>
                </c:pt>
                <c:pt idx="2081">
                  <c:v>89.265299999999996</c:v>
                </c:pt>
                <c:pt idx="2082">
                  <c:v>89.418999999999997</c:v>
                </c:pt>
                <c:pt idx="2083">
                  <c:v>89.064700000000002</c:v>
                </c:pt>
                <c:pt idx="2084">
                  <c:v>89.110799999999998</c:v>
                </c:pt>
                <c:pt idx="2085">
                  <c:v>#N/A</c:v>
                </c:pt>
                <c:pt idx="2086">
                  <c:v>#N/A</c:v>
                </c:pt>
                <c:pt idx="2087">
                  <c:v>89.933599999999998</c:v>
                </c:pt>
                <c:pt idx="2088">
                  <c:v>89.877700000000004</c:v>
                </c:pt>
                <c:pt idx="2089">
                  <c:v>90.345299999999995</c:v>
                </c:pt>
                <c:pt idx="2090">
                  <c:v>92.075000000000003</c:v>
                </c:pt>
                <c:pt idx="2091">
                  <c:v>91.690399999999997</c:v>
                </c:pt>
                <c:pt idx="2092">
                  <c:v>#N/A</c:v>
                </c:pt>
                <c:pt idx="2093">
                  <c:v>#N/A</c:v>
                </c:pt>
                <c:pt idx="2094">
                  <c:v>91.772400000000005</c:v>
                </c:pt>
                <c:pt idx="2095">
                  <c:v>90.898499999999999</c:v>
                </c:pt>
                <c:pt idx="2096">
                  <c:v>91.0227</c:v>
                </c:pt>
                <c:pt idx="2097">
                  <c:v>91.303299999999993</c:v>
                </c:pt>
                <c:pt idx="2098">
                  <c:v>91.999799999999993</c:v>
                </c:pt>
                <c:pt idx="2099">
                  <c:v>#N/A</c:v>
                </c:pt>
                <c:pt idx="2100">
                  <c:v>#N/A</c:v>
                </c:pt>
                <c:pt idx="2101">
                  <c:v>92.512799999999999</c:v>
                </c:pt>
                <c:pt idx="2102">
                  <c:v>92.950800000000001</c:v>
                </c:pt>
                <c:pt idx="2103">
                  <c:v>92.300799999999995</c:v>
                </c:pt>
                <c:pt idx="2104">
                  <c:v>91.966099999999997</c:v>
                </c:pt>
                <c:pt idx="2105">
                  <c:v>91.246899999999997</c:v>
                </c:pt>
                <c:pt idx="2106">
                  <c:v>#N/A</c:v>
                </c:pt>
                <c:pt idx="2107">
                  <c:v>#N/A</c:v>
                </c:pt>
                <c:pt idx="2108">
                  <c:v>#N/A</c:v>
                </c:pt>
                <c:pt idx="2109">
                  <c:v>90.916200000000003</c:v>
                </c:pt>
                <c:pt idx="2110">
                  <c:v>90.337800000000001</c:v>
                </c:pt>
                <c:pt idx="2111">
                  <c:v>90.660300000000007</c:v>
                </c:pt>
                <c:pt idx="2112">
                  <c:v>90.211600000000004</c:v>
                </c:pt>
                <c:pt idx="2113">
                  <c:v>#N/A</c:v>
                </c:pt>
                <c:pt idx="2114">
                  <c:v>#N/A</c:v>
                </c:pt>
                <c:pt idx="2115">
                  <c:v>90.266000000000005</c:v>
                </c:pt>
                <c:pt idx="2116">
                  <c:v>90.590699999999998</c:v>
                </c:pt>
                <c:pt idx="2117">
                  <c:v>90.331699999999998</c:v>
                </c:pt>
                <c:pt idx="2118">
                  <c:v>91.102599999999995</c:v>
                </c:pt>
                <c:pt idx="2119">
                  <c:v>90.278999999999996</c:v>
                </c:pt>
                <c:pt idx="2120">
                  <c:v>#N/A</c:v>
                </c:pt>
                <c:pt idx="2121">
                  <c:v>#N/A</c:v>
                </c:pt>
                <c:pt idx="2122">
                  <c:v>89.855800000000002</c:v>
                </c:pt>
                <c:pt idx="2123">
                  <c:v>89.952500000000001</c:v>
                </c:pt>
                <c:pt idx="2124">
                  <c:v>90.083600000000004</c:v>
                </c:pt>
                <c:pt idx="2125">
                  <c:v>88.788200000000003</c:v>
                </c:pt>
                <c:pt idx="2126">
                  <c:v>88.638199999999998</c:v>
                </c:pt>
                <c:pt idx="2127">
                  <c:v>#N/A</c:v>
                </c:pt>
                <c:pt idx="2128">
                  <c:v>#N/A</c:v>
                </c:pt>
                <c:pt idx="2129">
                  <c:v>89.205299999999994</c:v>
                </c:pt>
                <c:pt idx="2130">
                  <c:v>90.729600000000005</c:v>
                </c:pt>
                <c:pt idx="2131">
                  <c:v>90.244</c:v>
                </c:pt>
                <c:pt idx="2132">
                  <c:v>90.296099999999996</c:v>
                </c:pt>
                <c:pt idx="2133">
                  <c:v>90.315399999999997</c:v>
                </c:pt>
                <c:pt idx="2134">
                  <c:v>#N/A</c:v>
                </c:pt>
                <c:pt idx="2135">
                  <c:v>#N/A</c:v>
                </c:pt>
                <c:pt idx="2136">
                  <c:v>90.383200000000002</c:v>
                </c:pt>
                <c:pt idx="2137">
                  <c:v>90.171999999999997</c:v>
                </c:pt>
                <c:pt idx="2138">
                  <c:v>90.699100000000001</c:v>
                </c:pt>
                <c:pt idx="2139">
                  <c:v>90.858800000000002</c:v>
                </c:pt>
                <c:pt idx="2140">
                  <c:v>#N/A</c:v>
                </c:pt>
                <c:pt idx="2141">
                  <c:v>#N/A</c:v>
                </c:pt>
                <c:pt idx="2142">
                  <c:v>#N/A</c:v>
                </c:pt>
                <c:pt idx="2143">
                  <c:v>90.721500000000006</c:v>
                </c:pt>
                <c:pt idx="2144">
                  <c:v>91.108099999999993</c:v>
                </c:pt>
                <c:pt idx="2145">
                  <c:v>91.123699999999999</c:v>
                </c:pt>
                <c:pt idx="2146">
                  <c:v>91.182199999999995</c:v>
                </c:pt>
                <c:pt idx="2147">
                  <c:v>91.367599999999996</c:v>
                </c:pt>
                <c:pt idx="2148">
                  <c:v>#N/A</c:v>
                </c:pt>
                <c:pt idx="2149">
                  <c:v>#N/A</c:v>
                </c:pt>
                <c:pt idx="2150">
                  <c:v>91.997799999999998</c:v>
                </c:pt>
                <c:pt idx="2151">
                  <c:v>92.019300000000001</c:v>
                </c:pt>
                <c:pt idx="2152">
                  <c:v>92.746300000000005</c:v>
                </c:pt>
                <c:pt idx="2153">
                  <c:v>#N/A</c:v>
                </c:pt>
                <c:pt idx="2154">
                  <c:v>93.145499999999998</c:v>
                </c:pt>
                <c:pt idx="2155">
                  <c:v>#N/A</c:v>
                </c:pt>
                <c:pt idx="2156">
                  <c:v>#N/A</c:v>
                </c:pt>
                <c:pt idx="2157">
                  <c:v>92.4983</c:v>
                </c:pt>
                <c:pt idx="2158">
                  <c:v>92.216300000000004</c:v>
                </c:pt>
                <c:pt idx="2159">
                  <c:v>91.472800000000007</c:v>
                </c:pt>
                <c:pt idx="2160">
                  <c:v>91.227000000000004</c:v>
                </c:pt>
                <c:pt idx="2161">
                  <c:v>91.353200000000001</c:v>
                </c:pt>
                <c:pt idx="2162">
                  <c:v>#N/A</c:v>
                </c:pt>
                <c:pt idx="2163">
                  <c:v>#N/A</c:v>
                </c:pt>
                <c:pt idx="2164">
                  <c:v>91.108699999999999</c:v>
                </c:pt>
                <c:pt idx="2165">
                  <c:v>91.281700000000001</c:v>
                </c:pt>
                <c:pt idx="2166">
                  <c:v>91.233099999999993</c:v>
                </c:pt>
                <c:pt idx="2167">
                  <c:v>91.668000000000006</c:v>
                </c:pt>
                <c:pt idx="2168">
                  <c:v>91.612200000000001</c:v>
                </c:pt>
                <c:pt idx="2169">
                  <c:v>#N/A</c:v>
                </c:pt>
                <c:pt idx="2170">
                  <c:v>#N/A</c:v>
                </c:pt>
                <c:pt idx="2171">
                  <c:v>92.337500000000006</c:v>
                </c:pt>
                <c:pt idx="2172">
                  <c:v>92.545599999999993</c:v>
                </c:pt>
                <c:pt idx="2173">
                  <c:v>93.217600000000004</c:v>
                </c:pt>
                <c:pt idx="2174">
                  <c:v>92.885800000000003</c:v>
                </c:pt>
                <c:pt idx="2175">
                  <c:v>92.825199999999995</c:v>
                </c:pt>
                <c:pt idx="2176">
                  <c:v>#N/A</c:v>
                </c:pt>
                <c:pt idx="2177">
                  <c:v>#N/A</c:v>
                </c:pt>
                <c:pt idx="2178">
                  <c:v>92.868499999999997</c:v>
                </c:pt>
                <c:pt idx="2179">
                  <c:v>92.432000000000002</c:v>
                </c:pt>
                <c:pt idx="2180">
                  <c:v>92.526200000000003</c:v>
                </c:pt>
                <c:pt idx="2181">
                  <c:v>92.388300000000001</c:v>
                </c:pt>
                <c:pt idx="2182">
                  <c:v>92.389700000000005</c:v>
                </c:pt>
                <c:pt idx="2183">
                  <c:v>#N/A</c:v>
                </c:pt>
                <c:pt idx="2184">
                  <c:v>#N/A</c:v>
                </c:pt>
                <c:pt idx="2185">
                  <c:v>#N/A</c:v>
                </c:pt>
                <c:pt idx="2186">
                  <c:v>92.413700000000006</c:v>
                </c:pt>
                <c:pt idx="2187">
                  <c:v>92.837400000000002</c:v>
                </c:pt>
                <c:pt idx="2188">
                  <c:v>92.739800000000002</c:v>
                </c:pt>
                <c:pt idx="2189">
                  <c:v>92.426199999999994</c:v>
                </c:pt>
                <c:pt idx="2190">
                  <c:v>#N/A</c:v>
                </c:pt>
                <c:pt idx="2191">
                  <c:v>#N/A</c:v>
                </c:pt>
                <c:pt idx="2192">
                  <c:v>#N/A</c:v>
                </c:pt>
                <c:pt idx="2193">
                  <c:v>91.755099999999999</c:v>
                </c:pt>
                <c:pt idx="2194">
                  <c:v>92.034499999999994</c:v>
                </c:pt>
                <c:pt idx="2195">
                  <c:v>92.577299999999994</c:v>
                </c:pt>
                <c:pt idx="2196">
                  <c:v>92.718299999999999</c:v>
                </c:pt>
                <c:pt idx="2197">
                  <c:v>#N/A</c:v>
                </c:pt>
                <c:pt idx="2198">
                  <c:v>#N/A</c:v>
                </c:pt>
                <c:pt idx="2199">
                  <c:v>92.741799999999998</c:v>
                </c:pt>
                <c:pt idx="2200">
                  <c:v>92.246099999999998</c:v>
                </c:pt>
                <c:pt idx="2201">
                  <c:v>92.554000000000002</c:v>
                </c:pt>
                <c:pt idx="2202">
                  <c:v>92.227400000000003</c:v>
                </c:pt>
                <c:pt idx="2203">
                  <c:v>92.538499999999999</c:v>
                </c:pt>
                <c:pt idx="2204">
                  <c:v>#N/A</c:v>
                </c:pt>
                <c:pt idx="2205">
                  <c:v>#N/A</c:v>
                </c:pt>
                <c:pt idx="2206">
                  <c:v>#N/A</c:v>
                </c:pt>
                <c:pt idx="2207">
                  <c:v>92.014200000000002</c:v>
                </c:pt>
                <c:pt idx="2208">
                  <c:v>91.694299999999998</c:v>
                </c:pt>
                <c:pt idx="2209">
                  <c:v>91.331599999999995</c:v>
                </c:pt>
                <c:pt idx="2210">
                  <c:v>91.366100000000003</c:v>
                </c:pt>
                <c:pt idx="2211">
                  <c:v>#N/A</c:v>
                </c:pt>
                <c:pt idx="2212">
                  <c:v>#N/A</c:v>
                </c:pt>
                <c:pt idx="2213">
                  <c:v>90.986000000000004</c:v>
                </c:pt>
                <c:pt idx="2214">
                  <c:v>91.180999999999997</c:v>
                </c:pt>
                <c:pt idx="2215">
                  <c:v>91.277000000000001</c:v>
                </c:pt>
                <c:pt idx="2216">
                  <c:v>90.396199999999993</c:v>
                </c:pt>
                <c:pt idx="2217">
                  <c:v>90.255899999999997</c:v>
                </c:pt>
                <c:pt idx="2218">
                  <c:v>#N/A</c:v>
                </c:pt>
                <c:pt idx="2219">
                  <c:v>#N/A</c:v>
                </c:pt>
                <c:pt idx="2220">
                  <c:v>90.476200000000006</c:v>
                </c:pt>
                <c:pt idx="2221">
                  <c:v>90.553799999999995</c:v>
                </c:pt>
                <c:pt idx="2222">
                  <c:v>90.096299999999999</c:v>
                </c:pt>
                <c:pt idx="2223">
                  <c:v>89.876499999999993</c:v>
                </c:pt>
                <c:pt idx="2224">
                  <c:v>89.849100000000007</c:v>
                </c:pt>
                <c:pt idx="2225">
                  <c:v>#N/A</c:v>
                </c:pt>
                <c:pt idx="2226">
                  <c:v>#N/A</c:v>
                </c:pt>
                <c:pt idx="2227">
                  <c:v>89.790700000000001</c:v>
                </c:pt>
                <c:pt idx="2228">
                  <c:v>89.596800000000002</c:v>
                </c:pt>
                <c:pt idx="2229">
                  <c:v>89.655500000000004</c:v>
                </c:pt>
                <c:pt idx="2230">
                  <c:v>89.624600000000001</c:v>
                </c:pt>
                <c:pt idx="2231">
                  <c:v>90.102400000000003</c:v>
                </c:pt>
                <c:pt idx="2232">
                  <c:v>#N/A</c:v>
                </c:pt>
                <c:pt idx="2233">
                  <c:v>#N/A</c:v>
                </c:pt>
                <c:pt idx="2234">
                  <c:v>89.889499999999998</c:v>
                </c:pt>
                <c:pt idx="2235">
                  <c:v>90.191900000000004</c:v>
                </c:pt>
                <c:pt idx="2236">
                  <c:v>90.193200000000004</c:v>
                </c:pt>
                <c:pt idx="2237">
                  <c:v>90.310900000000004</c:v>
                </c:pt>
                <c:pt idx="2238">
                  <c:v>90.23</c:v>
                </c:pt>
                <c:pt idx="2239">
                  <c:v>#N/A</c:v>
                </c:pt>
                <c:pt idx="2240">
                  <c:v>#N/A</c:v>
                </c:pt>
                <c:pt idx="2241">
                  <c:v>#N/A</c:v>
                </c:pt>
                <c:pt idx="2242">
                  <c:v>90.011700000000005</c:v>
                </c:pt>
                <c:pt idx="2243">
                  <c:v>90.247200000000007</c:v>
                </c:pt>
                <c:pt idx="2244">
                  <c:v>90.110799999999998</c:v>
                </c:pt>
                <c:pt idx="2245">
                  <c:v>89.910399999999996</c:v>
                </c:pt>
                <c:pt idx="2246">
                  <c:v>#N/A</c:v>
                </c:pt>
                <c:pt idx="2247">
                  <c:v>#N/A</c:v>
                </c:pt>
                <c:pt idx="2248">
                  <c:v>89.963499999999996</c:v>
                </c:pt>
                <c:pt idx="2249">
                  <c:v>89.810299999999998</c:v>
                </c:pt>
                <c:pt idx="2250">
                  <c:v>89.748699999999999</c:v>
                </c:pt>
                <c:pt idx="2251">
                  <c:v>89.781700000000001</c:v>
                </c:pt>
                <c:pt idx="2252">
                  <c:v>90.135000000000005</c:v>
                </c:pt>
                <c:pt idx="2253">
                  <c:v>#N/A</c:v>
                </c:pt>
                <c:pt idx="2254">
                  <c:v>#N/A</c:v>
                </c:pt>
                <c:pt idx="2255">
                  <c:v>90.274799999999999</c:v>
                </c:pt>
                <c:pt idx="2256">
                  <c:v>90.823700000000002</c:v>
                </c:pt>
                <c:pt idx="2257">
                  <c:v>90.683700000000002</c:v>
                </c:pt>
                <c:pt idx="2258">
                  <c:v>90.259799999999998</c:v>
                </c:pt>
                <c:pt idx="2259">
                  <c:v>90.434100000000001</c:v>
                </c:pt>
                <c:pt idx="2260">
                  <c:v>#N/A</c:v>
                </c:pt>
                <c:pt idx="2261">
                  <c:v>#N/A</c:v>
                </c:pt>
                <c:pt idx="2262">
                  <c:v>90.664299999999997</c:v>
                </c:pt>
                <c:pt idx="2263">
                  <c:v>90.536299999999997</c:v>
                </c:pt>
                <c:pt idx="2264">
                  <c:v>90.932500000000005</c:v>
                </c:pt>
                <c:pt idx="2265">
                  <c:v>90.786600000000007</c:v>
                </c:pt>
                <c:pt idx="2266">
                  <c:v>90.524500000000003</c:v>
                </c:pt>
                <c:pt idx="2267">
                  <c:v>#N/A</c:v>
                </c:pt>
                <c:pt idx="2268">
                  <c:v>#N/A</c:v>
                </c:pt>
                <c:pt idx="2269">
                  <c:v>90.292000000000002</c:v>
                </c:pt>
                <c:pt idx="2270">
                  <c:v>90.606499999999997</c:v>
                </c:pt>
                <c:pt idx="2271">
                  <c:v>90.676100000000005</c:v>
                </c:pt>
                <c:pt idx="2272">
                  <c:v>90.822500000000005</c:v>
                </c:pt>
                <c:pt idx="2273">
                  <c:v>90.615600000000001</c:v>
                </c:pt>
                <c:pt idx="2274">
                  <c:v>#N/A</c:v>
                </c:pt>
                <c:pt idx="2275">
                  <c:v>#N/A</c:v>
                </c:pt>
                <c:pt idx="2276">
                  <c:v>90.326599999999999</c:v>
                </c:pt>
                <c:pt idx="2277">
                  <c:v>90.279600000000002</c:v>
                </c:pt>
                <c:pt idx="2278">
                  <c:v>90.602999999999994</c:v>
                </c:pt>
                <c:pt idx="2279">
                  <c:v>90.728499999999997</c:v>
                </c:pt>
                <c:pt idx="2280">
                  <c:v>90.459299999999999</c:v>
                </c:pt>
                <c:pt idx="2281">
                  <c:v>#N/A</c:v>
                </c:pt>
                <c:pt idx="2282">
                  <c:v>#N/A</c:v>
                </c:pt>
                <c:pt idx="2283">
                  <c:v>90.247</c:v>
                </c:pt>
                <c:pt idx="2284">
                  <c:v>90.192099999999996</c:v>
                </c:pt>
                <c:pt idx="2285">
                  <c:v>90.828400000000002</c:v>
                </c:pt>
                <c:pt idx="2286">
                  <c:v>90.878100000000003</c:v>
                </c:pt>
                <c:pt idx="2287">
                  <c:v>90.9375</c:v>
                </c:pt>
                <c:pt idx="2288">
                  <c:v>#N/A</c:v>
                </c:pt>
                <c:pt idx="2289">
                  <c:v>#N/A</c:v>
                </c:pt>
                <c:pt idx="2290">
                  <c:v>90.962400000000002</c:v>
                </c:pt>
                <c:pt idx="2291">
                  <c:v>91.272800000000004</c:v>
                </c:pt>
                <c:pt idx="2292">
                  <c:v>91.1768</c:v>
                </c:pt>
                <c:pt idx="2293">
                  <c:v>90.769400000000005</c:v>
                </c:pt>
                <c:pt idx="2294">
                  <c:v>91.055800000000005</c:v>
                </c:pt>
                <c:pt idx="2295">
                  <c:v>#N/A</c:v>
                </c:pt>
                <c:pt idx="2296">
                  <c:v>#N/A</c:v>
                </c:pt>
                <c:pt idx="2297">
                  <c:v>91.235500000000002</c:v>
                </c:pt>
                <c:pt idx="2298">
                  <c:v>90.766099999999994</c:v>
                </c:pt>
                <c:pt idx="2299">
                  <c:v>90.932599999999994</c:v>
                </c:pt>
                <c:pt idx="2300">
                  <c:v>91.083299999999994</c:v>
                </c:pt>
                <c:pt idx="2301">
                  <c:v>90.806600000000003</c:v>
                </c:pt>
                <c:pt idx="2302">
                  <c:v>#N/A</c:v>
                </c:pt>
                <c:pt idx="2303">
                  <c:v>#N/A</c:v>
                </c:pt>
                <c:pt idx="2304">
                  <c:v>91.078999999999994</c:v>
                </c:pt>
                <c:pt idx="2305">
                  <c:v>90.815299999999993</c:v>
                </c:pt>
                <c:pt idx="2306">
                  <c:v>90.756</c:v>
                </c:pt>
                <c:pt idx="2307">
                  <c:v>90.642799999999994</c:v>
                </c:pt>
                <c:pt idx="2308">
                  <c:v>90.326899999999995</c:v>
                </c:pt>
                <c:pt idx="2309">
                  <c:v>#N/A</c:v>
                </c:pt>
                <c:pt idx="2310">
                  <c:v>#N/A</c:v>
                </c:pt>
                <c:pt idx="2311">
                  <c:v>90.363399999999999</c:v>
                </c:pt>
                <c:pt idx="2312">
                  <c:v>90.322699999999998</c:v>
                </c:pt>
                <c:pt idx="2313">
                  <c:v>90.614400000000003</c:v>
                </c:pt>
                <c:pt idx="2314">
                  <c:v>90.683899999999994</c:v>
                </c:pt>
                <c:pt idx="2315">
                  <c:v>91.049700000000001</c:v>
                </c:pt>
                <c:pt idx="2316">
                  <c:v>#N/A</c:v>
                </c:pt>
                <c:pt idx="2317">
                  <c:v>#N/A</c:v>
                </c:pt>
                <c:pt idx="2318">
                  <c:v>91.074700000000007</c:v>
                </c:pt>
                <c:pt idx="2319">
                  <c:v>91.410700000000006</c:v>
                </c:pt>
                <c:pt idx="2320">
                  <c:v>91.763199999999998</c:v>
                </c:pt>
                <c:pt idx="2321">
                  <c:v>91.707700000000003</c:v>
                </c:pt>
                <c:pt idx="2322">
                  <c:v>91.730599999999995</c:v>
                </c:pt>
                <c:pt idx="2323">
                  <c:v>#N/A</c:v>
                </c:pt>
                <c:pt idx="2324">
                  <c:v>#N/A</c:v>
                </c:pt>
                <c:pt idx="2325">
                  <c:v>92.249099999999999</c:v>
                </c:pt>
                <c:pt idx="2326">
                  <c:v>92.523499999999999</c:v>
                </c:pt>
                <c:pt idx="2327">
                  <c:v>92.903000000000006</c:v>
                </c:pt>
                <c:pt idx="2328">
                  <c:v>92.963200000000001</c:v>
                </c:pt>
                <c:pt idx="2329">
                  <c:v>93.139499999999998</c:v>
                </c:pt>
                <c:pt idx="2330">
                  <c:v>#N/A</c:v>
                </c:pt>
                <c:pt idx="2331">
                  <c:v>#N/A</c:v>
                </c:pt>
                <c:pt idx="2332">
                  <c:v>93.094499999999996</c:v>
                </c:pt>
                <c:pt idx="2333">
                  <c:v>93.1113</c:v>
                </c:pt>
                <c:pt idx="2334">
                  <c:v>93.885499999999993</c:v>
                </c:pt>
                <c:pt idx="2335">
                  <c:v>93.802700000000002</c:v>
                </c:pt>
                <c:pt idx="2336">
                  <c:v>93.948800000000006</c:v>
                </c:pt>
                <c:pt idx="2337">
                  <c:v>#N/A</c:v>
                </c:pt>
                <c:pt idx="2338">
                  <c:v>#N/A</c:v>
                </c:pt>
                <c:pt idx="2339">
                  <c:v>#N/A</c:v>
                </c:pt>
                <c:pt idx="2340">
                  <c:v>93.875</c:v>
                </c:pt>
                <c:pt idx="2341">
                  <c:v>94.302000000000007</c:v>
                </c:pt>
                <c:pt idx="2342">
                  <c:v>94.685599999999994</c:v>
                </c:pt>
                <c:pt idx="2343">
                  <c:v>94.697900000000004</c:v>
                </c:pt>
                <c:pt idx="2344">
                  <c:v>#N/A</c:v>
                </c:pt>
                <c:pt idx="2345">
                  <c:v>#N/A</c:v>
                </c:pt>
                <c:pt idx="2346">
                  <c:v>94.5184</c:v>
                </c:pt>
                <c:pt idx="2347">
                  <c:v>94.618399999999994</c:v>
                </c:pt>
                <c:pt idx="2348">
                  <c:v>94.036199999999994</c:v>
                </c:pt>
                <c:pt idx="2349">
                  <c:v>93.774000000000001</c:v>
                </c:pt>
                <c:pt idx="2350">
                  <c:v>94.202399999999997</c:v>
                </c:pt>
                <c:pt idx="2351">
                  <c:v>#N/A</c:v>
                </c:pt>
                <c:pt idx="2352">
                  <c:v>#N/A</c:v>
                </c:pt>
                <c:pt idx="2353">
                  <c:v>94.036900000000003</c:v>
                </c:pt>
                <c:pt idx="2354">
                  <c:v>94.069299999999998</c:v>
                </c:pt>
                <c:pt idx="2355">
                  <c:v>93.8309</c:v>
                </c:pt>
                <c:pt idx="2356">
                  <c:v>93.815200000000004</c:v>
                </c:pt>
                <c:pt idx="2357">
                  <c:v>93.520300000000006</c:v>
                </c:pt>
                <c:pt idx="2358">
                  <c:v>#N/A</c:v>
                </c:pt>
                <c:pt idx="2359">
                  <c:v>#N/A</c:v>
                </c:pt>
                <c:pt idx="2360">
                  <c:v>93.643100000000004</c:v>
                </c:pt>
                <c:pt idx="2361">
                  <c:v>93.052400000000006</c:v>
                </c:pt>
                <c:pt idx="2362">
                  <c:v>93.160200000000003</c:v>
                </c:pt>
                <c:pt idx="2363">
                  <c:v>93.637799999999999</c:v>
                </c:pt>
                <c:pt idx="2364">
                  <c:v>93.920500000000004</c:v>
                </c:pt>
                <c:pt idx="2365">
                  <c:v>#N/A</c:v>
                </c:pt>
                <c:pt idx="2366">
                  <c:v>#N/A</c:v>
                </c:pt>
                <c:pt idx="2367">
                  <c:v>94.175700000000006</c:v>
                </c:pt>
                <c:pt idx="2368">
                  <c:v>93.985900000000001</c:v>
                </c:pt>
                <c:pt idx="2369">
                  <c:v>93.872799999999998</c:v>
                </c:pt>
                <c:pt idx="2370">
                  <c:v>94.020300000000006</c:v>
                </c:pt>
                <c:pt idx="2371">
                  <c:v>92.909599999999998</c:v>
                </c:pt>
                <c:pt idx="2372">
                  <c:v>#N/A</c:v>
                </c:pt>
                <c:pt idx="2373">
                  <c:v>#N/A</c:v>
                </c:pt>
                <c:pt idx="2374">
                  <c:v>92.950999999999993</c:v>
                </c:pt>
                <c:pt idx="2375">
                  <c:v>92.650800000000004</c:v>
                </c:pt>
                <c:pt idx="2376">
                  <c:v>#N/A</c:v>
                </c:pt>
                <c:pt idx="2377">
                  <c:v>93.221100000000007</c:v>
                </c:pt>
                <c:pt idx="2378">
                  <c:v>93.708699999999993</c:v>
                </c:pt>
                <c:pt idx="2379">
                  <c:v>#N/A</c:v>
                </c:pt>
                <c:pt idx="2380">
                  <c:v>#N/A</c:v>
                </c:pt>
                <c:pt idx="2381">
                  <c:v>93.697400000000002</c:v>
                </c:pt>
                <c:pt idx="2382">
                  <c:v>93.555199999999999</c:v>
                </c:pt>
                <c:pt idx="2383">
                  <c:v>93.598100000000002</c:v>
                </c:pt>
                <c:pt idx="2384">
                  <c:v>93.9298</c:v>
                </c:pt>
                <c:pt idx="2385">
                  <c:v>93.551500000000004</c:v>
                </c:pt>
                <c:pt idx="2386">
                  <c:v>#N/A</c:v>
                </c:pt>
                <c:pt idx="2387">
                  <c:v>#N/A</c:v>
                </c:pt>
                <c:pt idx="2388">
                  <c:v>93.374600000000001</c:v>
                </c:pt>
                <c:pt idx="2389">
                  <c:v>93.347899999999996</c:v>
                </c:pt>
                <c:pt idx="2390">
                  <c:v>93.097300000000004</c:v>
                </c:pt>
                <c:pt idx="2391">
                  <c:v>93.043800000000005</c:v>
                </c:pt>
                <c:pt idx="2392">
                  <c:v>93.365300000000005</c:v>
                </c:pt>
                <c:pt idx="2393">
                  <c:v>#N/A</c:v>
                </c:pt>
                <c:pt idx="2394">
                  <c:v>#N/A</c:v>
                </c:pt>
                <c:pt idx="2395">
                  <c:v>93.929699999999997</c:v>
                </c:pt>
                <c:pt idx="2396">
                  <c:v>94.263499999999993</c:v>
                </c:pt>
                <c:pt idx="2397">
                  <c:v>94.056399999999996</c:v>
                </c:pt>
                <c:pt idx="2398">
                  <c:v>93.359499999999997</c:v>
                </c:pt>
                <c:pt idx="2399">
                  <c:v>92.933300000000003</c:v>
                </c:pt>
                <c:pt idx="2400">
                  <c:v>#N/A</c:v>
                </c:pt>
                <c:pt idx="2401">
                  <c:v>#N/A</c:v>
                </c:pt>
                <c:pt idx="2402">
                  <c:v>93.052400000000006</c:v>
                </c:pt>
                <c:pt idx="2403">
                  <c:v>92.842200000000005</c:v>
                </c:pt>
                <c:pt idx="2404">
                  <c:v>92.890500000000003</c:v>
                </c:pt>
                <c:pt idx="2405">
                  <c:v>93.426900000000003</c:v>
                </c:pt>
                <c:pt idx="2406">
                  <c:v>92.604799999999997</c:v>
                </c:pt>
                <c:pt idx="2407">
                  <c:v>#N/A</c:v>
                </c:pt>
                <c:pt idx="2408">
                  <c:v>#N/A</c:v>
                </c:pt>
                <c:pt idx="2409">
                  <c:v>92.433899999999994</c:v>
                </c:pt>
                <c:pt idx="2410">
                  <c:v>92.512799999999999</c:v>
                </c:pt>
                <c:pt idx="2411">
                  <c:v>92.540700000000001</c:v>
                </c:pt>
                <c:pt idx="2412">
                  <c:v>92.605699999999999</c:v>
                </c:pt>
                <c:pt idx="2413">
                  <c:v>92.512900000000002</c:v>
                </c:pt>
                <c:pt idx="2414">
                  <c:v>#N/A</c:v>
                </c:pt>
                <c:pt idx="2415">
                  <c:v>#N/A</c:v>
                </c:pt>
                <c:pt idx="2416">
                  <c:v>92.595500000000001</c:v>
                </c:pt>
                <c:pt idx="2417">
                  <c:v>92.615200000000002</c:v>
                </c:pt>
                <c:pt idx="2418">
                  <c:v>92.683800000000005</c:v>
                </c:pt>
                <c:pt idx="2419">
                  <c:v>92.573700000000002</c:v>
                </c:pt>
                <c:pt idx="2420">
                  <c:v>92.710999999999999</c:v>
                </c:pt>
                <c:pt idx="2421">
                  <c:v>#N/A</c:v>
                </c:pt>
                <c:pt idx="2422">
                  <c:v>#N/A</c:v>
                </c:pt>
                <c:pt idx="2423">
                  <c:v>92.626300000000001</c:v>
                </c:pt>
                <c:pt idx="2424">
                  <c:v>92.305300000000003</c:v>
                </c:pt>
                <c:pt idx="2425">
                  <c:v>92.436199999999999</c:v>
                </c:pt>
                <c:pt idx="2426">
                  <c:v>92.105699999999999</c:v>
                </c:pt>
                <c:pt idx="2427">
                  <c:v>92.278499999999994</c:v>
                </c:pt>
                <c:pt idx="2428">
                  <c:v>#N/A</c:v>
                </c:pt>
                <c:pt idx="2429">
                  <c:v>#N/A</c:v>
                </c:pt>
                <c:pt idx="2430">
                  <c:v>92.313500000000005</c:v>
                </c:pt>
                <c:pt idx="2431">
                  <c:v>92.203299999999999</c:v>
                </c:pt>
                <c:pt idx="2432">
                  <c:v>92.382300000000001</c:v>
                </c:pt>
                <c:pt idx="2433">
                  <c:v>92.623900000000006</c:v>
                </c:pt>
                <c:pt idx="2434">
                  <c:v>92.167699999999996</c:v>
                </c:pt>
                <c:pt idx="2435">
                  <c:v>#N/A</c:v>
                </c:pt>
                <c:pt idx="2436">
                  <c:v>#N/A</c:v>
                </c:pt>
                <c:pt idx="2437">
                  <c:v>#N/A</c:v>
                </c:pt>
                <c:pt idx="2438">
                  <c:v>92.158199999999994</c:v>
                </c:pt>
                <c:pt idx="2439">
                  <c:v>92.126199999999997</c:v>
                </c:pt>
                <c:pt idx="2440">
                  <c:v>91.897300000000001</c:v>
                </c:pt>
                <c:pt idx="2441">
                  <c:v>91.346900000000005</c:v>
                </c:pt>
                <c:pt idx="2442">
                  <c:v>#N/A</c:v>
                </c:pt>
                <c:pt idx="2443">
                  <c:v>#N/A</c:v>
                </c:pt>
                <c:pt idx="2444">
                  <c:v>91.310199999999995</c:v>
                </c:pt>
                <c:pt idx="2445">
                  <c:v>91.057500000000005</c:v>
                </c:pt>
                <c:pt idx="2446">
                  <c:v>91.047700000000006</c:v>
                </c:pt>
                <c:pt idx="2447">
                  <c:v>90.963200000000001</c:v>
                </c:pt>
                <c:pt idx="2448">
                  <c:v>90.143600000000006</c:v>
                </c:pt>
                <c:pt idx="2449">
                  <c:v>#N/A</c:v>
                </c:pt>
                <c:pt idx="2450">
                  <c:v>#N/A</c:v>
                </c:pt>
                <c:pt idx="2451">
                  <c:v>90.283699999999996</c:v>
                </c:pt>
                <c:pt idx="2452">
                  <c:v>90.502899999999997</c:v>
                </c:pt>
                <c:pt idx="2453">
                  <c:v>90.464600000000004</c:v>
                </c:pt>
                <c:pt idx="2454">
                  <c:v>90.763099999999994</c:v>
                </c:pt>
                <c:pt idx="2455">
                  <c:v>90.534199999999998</c:v>
                </c:pt>
                <c:pt idx="2456">
                  <c:v>#N/A</c:v>
                </c:pt>
                <c:pt idx="2457">
                  <c:v>#N/A</c:v>
                </c:pt>
                <c:pt idx="2458">
                  <c:v>90.826300000000003</c:v>
                </c:pt>
                <c:pt idx="2459">
                  <c:v>90.607399999999998</c:v>
                </c:pt>
                <c:pt idx="2460">
                  <c:v>91.002799999999993</c:v>
                </c:pt>
                <c:pt idx="2461">
                  <c:v>90.753799999999998</c:v>
                </c:pt>
                <c:pt idx="2462">
                  <c:v>90.834199999999996</c:v>
                </c:pt>
                <c:pt idx="2463">
                  <c:v>#N/A</c:v>
                </c:pt>
                <c:pt idx="2464">
                  <c:v>#N/A</c:v>
                </c:pt>
                <c:pt idx="2465">
                  <c:v>90.701099999999997</c:v>
                </c:pt>
                <c:pt idx="2466">
                  <c:v>90.644000000000005</c:v>
                </c:pt>
                <c:pt idx="2467">
                  <c:v>90.872600000000006</c:v>
                </c:pt>
                <c:pt idx="2468">
                  <c:v>90.493200000000002</c:v>
                </c:pt>
                <c:pt idx="2469">
                  <c:v>90.2851</c:v>
                </c:pt>
                <c:pt idx="2470">
                  <c:v>#N/A</c:v>
                </c:pt>
                <c:pt idx="2471">
                  <c:v>#N/A</c:v>
                </c:pt>
                <c:pt idx="2472">
                  <c:v>#N/A</c:v>
                </c:pt>
                <c:pt idx="2473">
                  <c:v>90.8703</c:v>
                </c:pt>
                <c:pt idx="2474">
                  <c:v>90.882999999999996</c:v>
                </c:pt>
                <c:pt idx="2475">
                  <c:v>90.743700000000004</c:v>
                </c:pt>
                <c:pt idx="2476">
                  <c:v>90.683300000000003</c:v>
                </c:pt>
                <c:pt idx="2477">
                  <c:v>#N/A</c:v>
                </c:pt>
                <c:pt idx="2478">
                  <c:v>#N/A</c:v>
                </c:pt>
                <c:pt idx="2479">
                  <c:v>90.640900000000002</c:v>
                </c:pt>
                <c:pt idx="2480">
                  <c:v>90.558300000000003</c:v>
                </c:pt>
                <c:pt idx="2481">
                  <c:v>90.230900000000005</c:v>
                </c:pt>
                <c:pt idx="2482">
                  <c:v>90.380399999999995</c:v>
                </c:pt>
                <c:pt idx="2483">
                  <c:v>90.810699999999997</c:v>
                </c:pt>
                <c:pt idx="2484">
                  <c:v>#N/A</c:v>
                </c:pt>
                <c:pt idx="2485">
                  <c:v>#N/A</c:v>
                </c:pt>
                <c:pt idx="2486">
                  <c:v>90.7911</c:v>
                </c:pt>
                <c:pt idx="2487">
                  <c:v>91.094499999999996</c:v>
                </c:pt>
                <c:pt idx="2488">
                  <c:v>91.127499999999998</c:v>
                </c:pt>
                <c:pt idx="2489">
                  <c:v>91.02</c:v>
                </c:pt>
                <c:pt idx="2490">
                  <c:v>91.141099999999994</c:v>
                </c:pt>
                <c:pt idx="2491">
                  <c:v>#N/A</c:v>
                </c:pt>
                <c:pt idx="2492">
                  <c:v>#N/A</c:v>
                </c:pt>
                <c:pt idx="2493">
                  <c:v>#N/A</c:v>
                </c:pt>
                <c:pt idx="2494">
                  <c:v>#N/A</c:v>
                </c:pt>
                <c:pt idx="2495">
                  <c:v>91.160899999999998</c:v>
                </c:pt>
                <c:pt idx="2496">
                  <c:v>91.121700000000004</c:v>
                </c:pt>
                <c:pt idx="2497">
                  <c:v>91.281000000000006</c:v>
                </c:pt>
                <c:pt idx="2498">
                  <c:v>#N/A</c:v>
                </c:pt>
                <c:pt idx="2499">
                  <c:v>#N/A</c:v>
                </c:pt>
                <c:pt idx="2500">
                  <c:v>91.477800000000002</c:v>
                </c:pt>
                <c:pt idx="2501">
                  <c:v>91.290800000000004</c:v>
                </c:pt>
                <c:pt idx="2502">
                  <c:v>91.451400000000007</c:v>
                </c:pt>
                <c:pt idx="2503">
                  <c:v>91.537499999999994</c:v>
                </c:pt>
                <c:pt idx="2504">
                  <c:v>91.687100000000001</c:v>
                </c:pt>
                <c:pt idx="2505">
                  <c:v>#N/A</c:v>
                </c:pt>
                <c:pt idx="2506">
                  <c:v>#N/A</c:v>
                </c:pt>
                <c:pt idx="2507">
                  <c:v>#N/A</c:v>
                </c:pt>
                <c:pt idx="2508">
                  <c:v>91.735600000000005</c:v>
                </c:pt>
                <c:pt idx="2509">
                  <c:v>91.794200000000004</c:v>
                </c:pt>
                <c:pt idx="2510">
                  <c:v>91.883700000000005</c:v>
                </c:pt>
                <c:pt idx="2511">
                  <c:v>92.009500000000003</c:v>
                </c:pt>
                <c:pt idx="2512">
                  <c:v>#N/A</c:v>
                </c:pt>
                <c:pt idx="2513">
                  <c:v>#N/A</c:v>
                </c:pt>
                <c:pt idx="2514">
                  <c:v>91.565299999999993</c:v>
                </c:pt>
                <c:pt idx="2515">
                  <c:v>91.555999999999997</c:v>
                </c:pt>
                <c:pt idx="2516">
                  <c:v>91.664500000000004</c:v>
                </c:pt>
                <c:pt idx="2517">
                  <c:v>#N/A</c:v>
                </c:pt>
                <c:pt idx="2518">
                  <c:v>91.261600000000001</c:v>
                </c:pt>
                <c:pt idx="2519">
                  <c:v>#N/A</c:v>
                </c:pt>
                <c:pt idx="2520">
                  <c:v>#N/A</c:v>
                </c:pt>
                <c:pt idx="2521">
                  <c:v>91.278899999999993</c:v>
                </c:pt>
                <c:pt idx="2522">
                  <c:v>91.260800000000003</c:v>
                </c:pt>
                <c:pt idx="2523">
                  <c:v>91.33</c:v>
                </c:pt>
                <c:pt idx="2524">
                  <c:v>91.210400000000007</c:v>
                </c:pt>
                <c:pt idx="2525">
                  <c:v>91.103800000000007</c:v>
                </c:pt>
                <c:pt idx="2526">
                  <c:v>#N/A</c:v>
                </c:pt>
                <c:pt idx="2527">
                  <c:v>#N/A</c:v>
                </c:pt>
                <c:pt idx="2528">
                  <c:v>91.008399999999995</c:v>
                </c:pt>
                <c:pt idx="2529">
                  <c:v>90.974800000000002</c:v>
                </c:pt>
                <c:pt idx="2530">
                  <c:v>90.942300000000003</c:v>
                </c:pt>
                <c:pt idx="2531">
                  <c:v>91.062899999999999</c:v>
                </c:pt>
                <c:pt idx="2532">
                  <c:v>91.043700000000001</c:v>
                </c:pt>
                <c:pt idx="2533">
                  <c:v>#N/A</c:v>
                </c:pt>
                <c:pt idx="2534">
                  <c:v>#N/A</c:v>
                </c:pt>
                <c:pt idx="2535">
                  <c:v>90.963099999999997</c:v>
                </c:pt>
                <c:pt idx="2536">
                  <c:v>90.840299999999999</c:v>
                </c:pt>
                <c:pt idx="2537">
                  <c:v>90.770799999999994</c:v>
                </c:pt>
                <c:pt idx="2538">
                  <c:v>90.775999999999996</c:v>
                </c:pt>
                <c:pt idx="2539">
                  <c:v>90.715599999999995</c:v>
                </c:pt>
                <c:pt idx="2540">
                  <c:v>#N/A</c:v>
                </c:pt>
                <c:pt idx="2541">
                  <c:v>#N/A</c:v>
                </c:pt>
                <c:pt idx="2542">
                  <c:v>90.619299999999996</c:v>
                </c:pt>
                <c:pt idx="2543">
                  <c:v>90.516099999999994</c:v>
                </c:pt>
                <c:pt idx="2544">
                  <c:v>90.489599999999996</c:v>
                </c:pt>
                <c:pt idx="2545">
                  <c:v>90.600200000000001</c:v>
                </c:pt>
                <c:pt idx="2546">
                  <c:v>90.959699999999998</c:v>
                </c:pt>
                <c:pt idx="2547">
                  <c:v>#N/A</c:v>
                </c:pt>
                <c:pt idx="2548">
                  <c:v>#N/A</c:v>
                </c:pt>
                <c:pt idx="2549">
                  <c:v>91.035399999999996</c:v>
                </c:pt>
                <c:pt idx="2550">
                  <c:v>#N/A</c:v>
                </c:pt>
                <c:pt idx="2551">
                  <c:v>91.060599999999994</c:v>
                </c:pt>
                <c:pt idx="2552">
                  <c:v>91.103700000000003</c:v>
                </c:pt>
                <c:pt idx="2553">
                  <c:v>91.041899999999998</c:v>
                </c:pt>
                <c:pt idx="2554">
                  <c:v>#N/A</c:v>
                </c:pt>
                <c:pt idx="2555">
                  <c:v>#N/A</c:v>
                </c:pt>
                <c:pt idx="2556">
                  <c:v>91.083399999999997</c:v>
                </c:pt>
                <c:pt idx="2557">
                  <c:v>#N/A</c:v>
                </c:pt>
                <c:pt idx="2558">
                  <c:v>90.694100000000006</c:v>
                </c:pt>
                <c:pt idx="2559">
                  <c:v>90.809700000000007</c:v>
                </c:pt>
                <c:pt idx="2560">
                  <c:v>91.102500000000006</c:v>
                </c:pt>
                <c:pt idx="2561">
                  <c:v>#N/A</c:v>
                </c:pt>
                <c:pt idx="2562">
                  <c:v>#N/A</c:v>
                </c:pt>
                <c:pt idx="2563">
                  <c:v>90.985200000000006</c:v>
                </c:pt>
                <c:pt idx="2564">
                  <c:v>91.057000000000002</c:v>
                </c:pt>
                <c:pt idx="2565">
                  <c:v>91.008799999999994</c:v>
                </c:pt>
                <c:pt idx="2566">
                  <c:v>90.642499999999998</c:v>
                </c:pt>
                <c:pt idx="2567">
                  <c:v>90.535200000000003</c:v>
                </c:pt>
                <c:pt idx="2568">
                  <c:v>#N/A</c:v>
                </c:pt>
                <c:pt idx="2569">
                  <c:v>#N/A</c:v>
                </c:pt>
                <c:pt idx="2570">
                  <c:v>90.493499999999997</c:v>
                </c:pt>
                <c:pt idx="2571">
                  <c:v>90.519099999999995</c:v>
                </c:pt>
                <c:pt idx="2572">
                  <c:v>90.596000000000004</c:v>
                </c:pt>
                <c:pt idx="2573">
                  <c:v>90.540099999999995</c:v>
                </c:pt>
                <c:pt idx="2574">
                  <c:v>90.869699999999995</c:v>
                </c:pt>
                <c:pt idx="2575">
                  <c:v>#N/A</c:v>
                </c:pt>
                <c:pt idx="2576">
                  <c:v>#N/A</c:v>
                </c:pt>
                <c:pt idx="2577">
                  <c:v>#N/A</c:v>
                </c:pt>
                <c:pt idx="2578">
                  <c:v>90.789199999999994</c:v>
                </c:pt>
                <c:pt idx="2579">
                  <c:v>90.837599999999995</c:v>
                </c:pt>
                <c:pt idx="2580">
                  <c:v>90.911199999999994</c:v>
                </c:pt>
                <c:pt idx="2581">
                  <c:v>91.086799999999997</c:v>
                </c:pt>
                <c:pt idx="2582">
                  <c:v>#N/A</c:v>
                </c:pt>
                <c:pt idx="2583">
                  <c:v>#N/A</c:v>
                </c:pt>
                <c:pt idx="2584">
                  <c:v>91.235399999999998</c:v>
                </c:pt>
                <c:pt idx="2585">
                  <c:v>90.940600000000003</c:v>
                </c:pt>
                <c:pt idx="2586">
                  <c:v>90.883600000000001</c:v>
                </c:pt>
                <c:pt idx="2587">
                  <c:v>90.798000000000002</c:v>
                </c:pt>
                <c:pt idx="2588">
                  <c:v>90.692300000000003</c:v>
                </c:pt>
                <c:pt idx="2589">
                  <c:v>#N/A</c:v>
                </c:pt>
                <c:pt idx="2590">
                  <c:v>#N/A</c:v>
                </c:pt>
                <c:pt idx="2591">
                  <c:v>90.977400000000003</c:v>
                </c:pt>
                <c:pt idx="2592">
                  <c:v>90.881</c:v>
                </c:pt>
                <c:pt idx="2593">
                  <c:v>91.017600000000002</c:v>
                </c:pt>
                <c:pt idx="2594">
                  <c:v>91.291200000000003</c:v>
                </c:pt>
                <c:pt idx="2595">
                  <c:v>91.305599999999998</c:v>
                </c:pt>
                <c:pt idx="2596">
                  <c:v>#N/A</c:v>
                </c:pt>
                <c:pt idx="2597">
                  <c:v>#N/A</c:v>
                </c:pt>
                <c:pt idx="2598">
                  <c:v>91.445099999999996</c:v>
                </c:pt>
                <c:pt idx="2599">
                  <c:v>91.277900000000002</c:v>
                </c:pt>
                <c:pt idx="2600">
                  <c:v>91.270899999999997</c:v>
                </c:pt>
                <c:pt idx="2601">
                  <c:v>91.366</c:v>
                </c:pt>
                <c:pt idx="2602">
                  <c:v>91.455100000000002</c:v>
                </c:pt>
                <c:pt idx="2603">
                  <c:v>#N/A</c:v>
                </c:pt>
                <c:pt idx="2604">
                  <c:v>#N/A</c:v>
                </c:pt>
                <c:pt idx="2605">
                  <c:v>#N/A</c:v>
                </c:pt>
                <c:pt idx="2606">
                  <c:v>91.507300000000001</c:v>
                </c:pt>
                <c:pt idx="2607">
                  <c:v>91.668899999999994</c:v>
                </c:pt>
                <c:pt idx="2608">
                  <c:v>92.039400000000001</c:v>
                </c:pt>
                <c:pt idx="2609">
                  <c:v>92.119699999999995</c:v>
                </c:pt>
                <c:pt idx="2610">
                  <c:v>#N/A</c:v>
                </c:pt>
                <c:pt idx="2611">
                  <c:v>#N/A</c:v>
                </c:pt>
                <c:pt idx="2612">
                  <c:v>92.197500000000005</c:v>
                </c:pt>
                <c:pt idx="2613">
                  <c:v>92.424700000000001</c:v>
                </c:pt>
                <c:pt idx="2614">
                  <c:v>92.233999999999995</c:v>
                </c:pt>
                <c:pt idx="2615">
                  <c:v>92.295000000000002</c:v>
                </c:pt>
                <c:pt idx="2616">
                  <c:v>92.617699999999999</c:v>
                </c:pt>
                <c:pt idx="2617">
                  <c:v>#N/A</c:v>
                </c:pt>
                <c:pt idx="2618">
                  <c:v>#N/A</c:v>
                </c:pt>
                <c:pt idx="2619">
                  <c:v>92.631600000000006</c:v>
                </c:pt>
                <c:pt idx="2620">
                  <c:v>92.496499999999997</c:v>
                </c:pt>
                <c:pt idx="2621">
                  <c:v>#N/A</c:v>
                </c:pt>
                <c:pt idx="2622">
                  <c:v>92.546199999999999</c:v>
                </c:pt>
                <c:pt idx="2623">
                  <c:v>92.625200000000007</c:v>
                </c:pt>
                <c:pt idx="2624">
                  <c:v>#N/A</c:v>
                </c:pt>
                <c:pt idx="2625">
                  <c:v>#N/A</c:v>
                </c:pt>
                <c:pt idx="2626">
                  <c:v>92.5351</c:v>
                </c:pt>
                <c:pt idx="2627">
                  <c:v>92.385300000000001</c:v>
                </c:pt>
                <c:pt idx="2628">
                  <c:v>92.4709</c:v>
                </c:pt>
                <c:pt idx="2629">
                  <c:v>92.469499999999996</c:v>
                </c:pt>
                <c:pt idx="2630">
                  <c:v>92.128</c:v>
                </c:pt>
                <c:pt idx="2631">
                  <c:v>#N/A</c:v>
                </c:pt>
                <c:pt idx="2632">
                  <c:v>#N/A</c:v>
                </c:pt>
                <c:pt idx="2633">
                  <c:v>92.337699999999998</c:v>
                </c:pt>
                <c:pt idx="2634">
                  <c:v>92.525999999999996</c:v>
                </c:pt>
                <c:pt idx="2635">
                  <c:v>92.414100000000005</c:v>
                </c:pt>
                <c:pt idx="2636">
                  <c:v>92.3322</c:v>
                </c:pt>
                <c:pt idx="2637">
                  <c:v>92.205100000000002</c:v>
                </c:pt>
                <c:pt idx="2638">
                  <c:v>#N/A</c:v>
                </c:pt>
                <c:pt idx="2639">
                  <c:v>#N/A</c:v>
                </c:pt>
                <c:pt idx="2640">
                  <c:v>92.308099999999996</c:v>
                </c:pt>
                <c:pt idx="2641">
                  <c:v>92.231999999999999</c:v>
                </c:pt>
                <c:pt idx="2642">
                  <c:v>92.445999999999998</c:v>
                </c:pt>
                <c:pt idx="2643">
                  <c:v>92.254400000000004</c:v>
                </c:pt>
                <c:pt idx="2644">
                  <c:v>92.302000000000007</c:v>
                </c:pt>
                <c:pt idx="2645">
                  <c:v>#N/A</c:v>
                </c:pt>
                <c:pt idx="2646">
                  <c:v>#N/A</c:v>
                </c:pt>
                <c:pt idx="2647">
                  <c:v>92.168700000000001</c:v>
                </c:pt>
                <c:pt idx="2648">
                  <c:v>92.143199999999993</c:v>
                </c:pt>
                <c:pt idx="2649">
                  <c:v>92.103999999999999</c:v>
                </c:pt>
                <c:pt idx="2650">
                  <c:v>92.389600000000002</c:v>
                </c:pt>
                <c:pt idx="2651">
                  <c:v>92.104299999999995</c:v>
                </c:pt>
                <c:pt idx="2652">
                  <c:v>#N/A</c:v>
                </c:pt>
                <c:pt idx="2653">
                  <c:v>#N/A</c:v>
                </c:pt>
                <c:pt idx="2654">
                  <c:v>92.231700000000004</c:v>
                </c:pt>
                <c:pt idx="2655">
                  <c:v>91.966899999999995</c:v>
                </c:pt>
                <c:pt idx="2656">
                  <c:v>91.959800000000001</c:v>
                </c:pt>
                <c:pt idx="2657">
                  <c:v>91.697199999999995</c:v>
                </c:pt>
                <c:pt idx="2658">
                  <c:v>91.796700000000001</c:v>
                </c:pt>
                <c:pt idx="2659">
                  <c:v>#N/A</c:v>
                </c:pt>
                <c:pt idx="2660">
                  <c:v>#N/A</c:v>
                </c:pt>
                <c:pt idx="2661">
                  <c:v>91.945700000000002</c:v>
                </c:pt>
                <c:pt idx="2662">
                  <c:v>91.845100000000002</c:v>
                </c:pt>
                <c:pt idx="2663">
                  <c:v>92.137200000000007</c:v>
                </c:pt>
                <c:pt idx="2664">
                  <c:v>92.176000000000002</c:v>
                </c:pt>
                <c:pt idx="2665">
                  <c:v>92.2166</c:v>
                </c:pt>
                <c:pt idx="2666">
                  <c:v>#N/A</c:v>
                </c:pt>
                <c:pt idx="2667">
                  <c:v>#N/A</c:v>
                </c:pt>
                <c:pt idx="2668">
                  <c:v>92.359099999999998</c:v>
                </c:pt>
                <c:pt idx="2669">
                  <c:v>92.383600000000001</c:v>
                </c:pt>
                <c:pt idx="2670">
                  <c:v>92.458100000000002</c:v>
                </c:pt>
                <c:pt idx="2671">
                  <c:v>92.039400000000001</c:v>
                </c:pt>
                <c:pt idx="2672">
                  <c:v>91.901200000000003</c:v>
                </c:pt>
                <c:pt idx="2673">
                  <c:v>#N/A</c:v>
                </c:pt>
                <c:pt idx="2674">
                  <c:v>#N/A</c:v>
                </c:pt>
                <c:pt idx="2675">
                  <c:v>91.653899999999993</c:v>
                </c:pt>
                <c:pt idx="2676">
                  <c:v>91.374099999999999</c:v>
                </c:pt>
                <c:pt idx="2677">
                  <c:v>91.433099999999996</c:v>
                </c:pt>
                <c:pt idx="2678">
                  <c:v>91.617400000000004</c:v>
                </c:pt>
                <c:pt idx="2679">
                  <c:v>91.508700000000005</c:v>
                </c:pt>
                <c:pt idx="2680">
                  <c:v>#N/A</c:v>
                </c:pt>
                <c:pt idx="2681">
                  <c:v>#N/A</c:v>
                </c:pt>
                <c:pt idx="2682">
                  <c:v>91.6387</c:v>
                </c:pt>
                <c:pt idx="2683">
                  <c:v>91.520099999999999</c:v>
                </c:pt>
                <c:pt idx="2684">
                  <c:v>91.184799999999996</c:v>
                </c:pt>
                <c:pt idx="2685">
                  <c:v>91.303600000000003</c:v>
                </c:pt>
                <c:pt idx="2686">
                  <c:v>92.252700000000004</c:v>
                </c:pt>
                <c:pt idx="2687">
                  <c:v>#N/A</c:v>
                </c:pt>
                <c:pt idx="2688">
                  <c:v>#N/A</c:v>
                </c:pt>
                <c:pt idx="2689">
                  <c:v>92.271100000000004</c:v>
                </c:pt>
                <c:pt idx="2690">
                  <c:v>92.369699999999995</c:v>
                </c:pt>
                <c:pt idx="2691">
                  <c:v>92.769099999999995</c:v>
                </c:pt>
                <c:pt idx="2692">
                  <c:v>92.660200000000003</c:v>
                </c:pt>
                <c:pt idx="2693">
                  <c:v>93.161699999999996</c:v>
                </c:pt>
                <c:pt idx="2694">
                  <c:v>#N/A</c:v>
                </c:pt>
                <c:pt idx="2695">
                  <c:v>#N/A</c:v>
                </c:pt>
                <c:pt idx="2696">
                  <c:v>93.035899999999998</c:v>
                </c:pt>
                <c:pt idx="2697">
                  <c:v>92.966200000000001</c:v>
                </c:pt>
                <c:pt idx="2698">
                  <c:v>93.310400000000001</c:v>
                </c:pt>
                <c:pt idx="2699">
                  <c:v>93.211299999999994</c:v>
                </c:pt>
                <c:pt idx="2700">
                  <c:v>93.276799999999994</c:v>
                </c:pt>
                <c:pt idx="2701">
                  <c:v>#N/A</c:v>
                </c:pt>
                <c:pt idx="2702">
                  <c:v>#N/A</c:v>
                </c:pt>
                <c:pt idx="2703">
                  <c:v>#N/A</c:v>
                </c:pt>
                <c:pt idx="2704">
                  <c:v>93.585300000000004</c:v>
                </c:pt>
                <c:pt idx="2705">
                  <c:v>93.531000000000006</c:v>
                </c:pt>
                <c:pt idx="2706">
                  <c:v>93.421899999999994</c:v>
                </c:pt>
                <c:pt idx="2707">
                  <c:v>93.607600000000005</c:v>
                </c:pt>
                <c:pt idx="2708">
                  <c:v>#N/A</c:v>
                </c:pt>
                <c:pt idx="2709">
                  <c:v>#N/A</c:v>
                </c:pt>
                <c:pt idx="2710">
                  <c:v>93.162999999999997</c:v>
                </c:pt>
                <c:pt idx="2711">
                  <c:v>93.306700000000006</c:v>
                </c:pt>
                <c:pt idx="2712">
                  <c:v>93.275000000000006</c:v>
                </c:pt>
                <c:pt idx="2713">
                  <c:v>92.808999999999997</c:v>
                </c:pt>
                <c:pt idx="2714">
                  <c:v>92.605599999999995</c:v>
                </c:pt>
                <c:pt idx="2715">
                  <c:v>#N/A</c:v>
                </c:pt>
                <c:pt idx="2716">
                  <c:v>#N/A</c:v>
                </c:pt>
                <c:pt idx="2717">
                  <c:v>92.972999999999999</c:v>
                </c:pt>
                <c:pt idx="2718">
                  <c:v>92.799599999999998</c:v>
                </c:pt>
                <c:pt idx="2719">
                  <c:v>92.477500000000006</c:v>
                </c:pt>
                <c:pt idx="2720">
                  <c:v>92.344899999999996</c:v>
                </c:pt>
                <c:pt idx="2721">
                  <c:v>92.188599999999994</c:v>
                </c:pt>
                <c:pt idx="2722">
                  <c:v>#N/A</c:v>
                </c:pt>
                <c:pt idx="2723">
                  <c:v>#N/A</c:v>
                </c:pt>
                <c:pt idx="2724">
                  <c:v>92.333200000000005</c:v>
                </c:pt>
                <c:pt idx="2725">
                  <c:v>92.543199999999999</c:v>
                </c:pt>
                <c:pt idx="2726">
                  <c:v>92.475499999999997</c:v>
                </c:pt>
                <c:pt idx="2727">
                  <c:v>94.125</c:v>
                </c:pt>
                <c:pt idx="2728">
                  <c:v>94.424300000000002</c:v>
                </c:pt>
                <c:pt idx="2729">
                  <c:v>#N/A</c:v>
                </c:pt>
                <c:pt idx="2730">
                  <c:v>#N/A</c:v>
                </c:pt>
                <c:pt idx="2731">
                  <c:v>94.571399999999997</c:v>
                </c:pt>
                <c:pt idx="2732">
                  <c:v>94.328500000000005</c:v>
                </c:pt>
                <c:pt idx="2733">
                  <c:v>94.380700000000004</c:v>
                </c:pt>
                <c:pt idx="2734">
                  <c:v>94.242900000000006</c:v>
                </c:pt>
                <c:pt idx="2735">
                  <c:v>94.304699999999997</c:v>
                </c:pt>
                <c:pt idx="2736">
                  <c:v>#N/A</c:v>
                </c:pt>
                <c:pt idx="2737">
                  <c:v>#N/A</c:v>
                </c:pt>
                <c:pt idx="2738">
                  <c:v>94.099800000000002</c:v>
                </c:pt>
                <c:pt idx="2739">
                  <c:v>94.405100000000004</c:v>
                </c:pt>
                <c:pt idx="2740">
                  <c:v>94.476699999999994</c:v>
                </c:pt>
                <c:pt idx="2741">
                  <c:v>#N/A</c:v>
                </c:pt>
                <c:pt idx="2742">
                  <c:v>95.063900000000004</c:v>
                </c:pt>
                <c:pt idx="2743">
                  <c:v>#N/A</c:v>
                </c:pt>
                <c:pt idx="2744">
                  <c:v>#N/A</c:v>
                </c:pt>
                <c:pt idx="2745">
                  <c:v>94.995400000000004</c:v>
                </c:pt>
                <c:pt idx="2746">
                  <c:v>94.946700000000007</c:v>
                </c:pt>
                <c:pt idx="2747">
                  <c:v>94.759500000000003</c:v>
                </c:pt>
                <c:pt idx="2748">
                  <c:v>93.948999999999998</c:v>
                </c:pt>
                <c:pt idx="2749">
                  <c:v>94.002899999999997</c:v>
                </c:pt>
                <c:pt idx="2750">
                  <c:v>#N/A</c:v>
                </c:pt>
                <c:pt idx="2751">
                  <c:v>#N/A</c:v>
                </c:pt>
                <c:pt idx="2752">
                  <c:v>93.972899999999996</c:v>
                </c:pt>
                <c:pt idx="2753">
                  <c:v>93.523200000000003</c:v>
                </c:pt>
                <c:pt idx="2754">
                  <c:v>93.549800000000005</c:v>
                </c:pt>
                <c:pt idx="2755">
                  <c:v>93.680999999999997</c:v>
                </c:pt>
                <c:pt idx="2756">
                  <c:v>93.475899999999996</c:v>
                </c:pt>
                <c:pt idx="2757">
                  <c:v>#N/A</c:v>
                </c:pt>
                <c:pt idx="2758">
                  <c:v>#N/A</c:v>
                </c:pt>
                <c:pt idx="2759">
                  <c:v>93.225300000000004</c:v>
                </c:pt>
                <c:pt idx="2760">
                  <c:v>93.1631</c:v>
                </c:pt>
                <c:pt idx="2761">
                  <c:v>93.312399999999997</c:v>
                </c:pt>
                <c:pt idx="2762">
                  <c:v>93.286199999999994</c:v>
                </c:pt>
                <c:pt idx="2763">
                  <c:v>93.169499999999999</c:v>
                </c:pt>
                <c:pt idx="2764">
                  <c:v>#N/A</c:v>
                </c:pt>
                <c:pt idx="2765">
                  <c:v>#N/A</c:v>
                </c:pt>
                <c:pt idx="2766">
                  <c:v>93.166300000000007</c:v>
                </c:pt>
                <c:pt idx="2767">
                  <c:v>93.397599999999997</c:v>
                </c:pt>
                <c:pt idx="2768">
                  <c:v>93.570300000000003</c:v>
                </c:pt>
                <c:pt idx="2769">
                  <c:v>93.797200000000004</c:v>
                </c:pt>
                <c:pt idx="2770">
                  <c:v>93.578900000000004</c:v>
                </c:pt>
                <c:pt idx="2771">
                  <c:v>#N/A</c:v>
                </c:pt>
                <c:pt idx="2772">
                  <c:v>#N/A</c:v>
                </c:pt>
                <c:pt idx="2773">
                  <c:v>93.507000000000005</c:v>
                </c:pt>
                <c:pt idx="2774">
                  <c:v>93.319900000000004</c:v>
                </c:pt>
                <c:pt idx="2775">
                  <c:v>93.265199999999993</c:v>
                </c:pt>
                <c:pt idx="2776">
                  <c:v>92.848299999999995</c:v>
                </c:pt>
                <c:pt idx="2777">
                  <c:v>92.839399999999998</c:v>
                </c:pt>
                <c:pt idx="2778">
                  <c:v>#N/A</c:v>
                </c:pt>
                <c:pt idx="2779">
                  <c:v>#N/A</c:v>
                </c:pt>
                <c:pt idx="2780">
                  <c:v>92.9178</c:v>
                </c:pt>
                <c:pt idx="2781">
                  <c:v>93.475999999999999</c:v>
                </c:pt>
                <c:pt idx="2782">
                  <c:v>93.382000000000005</c:v>
                </c:pt>
                <c:pt idx="2783">
                  <c:v>93.505899999999997</c:v>
                </c:pt>
                <c:pt idx="2784">
                  <c:v>93.4255</c:v>
                </c:pt>
                <c:pt idx="2785">
                  <c:v>#N/A</c:v>
                </c:pt>
                <c:pt idx="2786">
                  <c:v>#N/A</c:v>
                </c:pt>
                <c:pt idx="2787">
                  <c:v>93.662300000000002</c:v>
                </c:pt>
                <c:pt idx="2788">
                  <c:v>93.553600000000003</c:v>
                </c:pt>
                <c:pt idx="2789">
                  <c:v>94.036199999999994</c:v>
                </c:pt>
                <c:pt idx="2790">
                  <c:v>94.2804</c:v>
                </c:pt>
                <c:pt idx="2791">
                  <c:v>93.946600000000004</c:v>
                </c:pt>
                <c:pt idx="2792">
                  <c:v>#N/A</c:v>
                </c:pt>
                <c:pt idx="2793">
                  <c:v>#N/A</c:v>
                </c:pt>
                <c:pt idx="2794">
                  <c:v>94.185299999999998</c:v>
                </c:pt>
                <c:pt idx="2795">
                  <c:v>94.3934</c:v>
                </c:pt>
                <c:pt idx="2796">
                  <c:v>94.412700000000001</c:v>
                </c:pt>
                <c:pt idx="2797">
                  <c:v>94.639799999999994</c:v>
                </c:pt>
                <c:pt idx="2798">
                  <c:v>94.754099999999994</c:v>
                </c:pt>
                <c:pt idx="2799">
                  <c:v>#N/A</c:v>
                </c:pt>
                <c:pt idx="2800">
                  <c:v>#N/A</c:v>
                </c:pt>
                <c:pt idx="2801">
                  <c:v>#N/A</c:v>
                </c:pt>
                <c:pt idx="2802">
                  <c:v>94.957400000000007</c:v>
                </c:pt>
                <c:pt idx="2803">
                  <c:v>94.573899999999995</c:v>
                </c:pt>
                <c:pt idx="2804">
                  <c:v>94.889099999999999</c:v>
                </c:pt>
                <c:pt idx="2805">
                  <c:v>94.248699999999999</c:v>
                </c:pt>
                <c:pt idx="2806">
                  <c:v>#N/A</c:v>
                </c:pt>
                <c:pt idx="2807">
                  <c:v>#N/A</c:v>
                </c:pt>
                <c:pt idx="2808">
                  <c:v>94.000900000000001</c:v>
                </c:pt>
                <c:pt idx="2809">
                  <c:v>93.938000000000002</c:v>
                </c:pt>
                <c:pt idx="2810">
                  <c:v>93.711200000000005</c:v>
                </c:pt>
                <c:pt idx="2811">
                  <c:v>93.590299999999999</c:v>
                </c:pt>
                <c:pt idx="2812">
                  <c:v>93.666600000000003</c:v>
                </c:pt>
                <c:pt idx="2813">
                  <c:v>#N/A</c:v>
                </c:pt>
                <c:pt idx="2814">
                  <c:v>#N/A</c:v>
                </c:pt>
                <c:pt idx="2815">
                  <c:v>93.287499999999994</c:v>
                </c:pt>
                <c:pt idx="2816">
                  <c:v>93.223100000000002</c:v>
                </c:pt>
                <c:pt idx="2817">
                  <c:v>93.256900000000002</c:v>
                </c:pt>
                <c:pt idx="2818">
                  <c:v>92.408199999999994</c:v>
                </c:pt>
                <c:pt idx="2819">
                  <c:v>92.604900000000001</c:v>
                </c:pt>
                <c:pt idx="2820">
                  <c:v>#N/A</c:v>
                </c:pt>
                <c:pt idx="2821">
                  <c:v>#N/A</c:v>
                </c:pt>
                <c:pt idx="2822">
                  <c:v>92.613</c:v>
                </c:pt>
                <c:pt idx="2823">
                  <c:v>92.769099999999995</c:v>
                </c:pt>
                <c:pt idx="2824">
                  <c:v>92.767499999999998</c:v>
                </c:pt>
                <c:pt idx="2825">
                  <c:v>93.009600000000006</c:v>
                </c:pt>
                <c:pt idx="2826">
                  <c:v>92.974699999999999</c:v>
                </c:pt>
                <c:pt idx="2827">
                  <c:v>#N/A</c:v>
                </c:pt>
                <c:pt idx="2828">
                  <c:v>#N/A</c:v>
                </c:pt>
                <c:pt idx="2829">
                  <c:v>92.920699999999997</c:v>
                </c:pt>
                <c:pt idx="2830">
                  <c:v>92.951499999999996</c:v>
                </c:pt>
                <c:pt idx="2831">
                  <c:v>92.772000000000006</c:v>
                </c:pt>
                <c:pt idx="2832">
                  <c:v>92.746099999999998</c:v>
                </c:pt>
                <c:pt idx="2833">
                  <c:v>92.646900000000002</c:v>
                </c:pt>
                <c:pt idx="2834">
                  <c:v>#N/A</c:v>
                </c:pt>
                <c:pt idx="2835">
                  <c:v>#N/A</c:v>
                </c:pt>
                <c:pt idx="2836">
                  <c:v>92.672499999999999</c:v>
                </c:pt>
                <c:pt idx="2837">
                  <c:v>92.755799999999994</c:v>
                </c:pt>
                <c:pt idx="2838">
                  <c:v>93.082899999999995</c:v>
                </c:pt>
                <c:pt idx="2839">
                  <c:v>92.857900000000001</c:v>
                </c:pt>
                <c:pt idx="2840">
                  <c:v>92.853999999999999</c:v>
                </c:pt>
                <c:pt idx="2841">
                  <c:v>#N/A</c:v>
                </c:pt>
                <c:pt idx="2842">
                  <c:v>#N/A</c:v>
                </c:pt>
                <c:pt idx="2843">
                  <c:v>#N/A</c:v>
                </c:pt>
                <c:pt idx="2844">
                  <c:v>92.764200000000002</c:v>
                </c:pt>
                <c:pt idx="2845">
                  <c:v>92.681899999999999</c:v>
                </c:pt>
                <c:pt idx="2846">
                  <c:v>92.024600000000007</c:v>
                </c:pt>
                <c:pt idx="2847">
                  <c:v>91.998900000000006</c:v>
                </c:pt>
                <c:pt idx="2848">
                  <c:v>#N/A</c:v>
                </c:pt>
                <c:pt idx="2849">
                  <c:v>#N/A</c:v>
                </c:pt>
                <c:pt idx="2850">
                  <c:v>92.249799999999993</c:v>
                </c:pt>
                <c:pt idx="2851">
                  <c:v>91.956299999999999</c:v>
                </c:pt>
                <c:pt idx="2852">
                  <c:v>92.094700000000003</c:v>
                </c:pt>
                <c:pt idx="2853">
                  <c:v>92.186700000000002</c:v>
                </c:pt>
                <c:pt idx="2854">
                  <c:v>92.162300000000002</c:v>
                </c:pt>
                <c:pt idx="2855">
                  <c:v>#N/A</c:v>
                </c:pt>
                <c:pt idx="2856">
                  <c:v>#N/A</c:v>
                </c:pt>
                <c:pt idx="2857">
                  <c:v>92.187200000000004</c:v>
                </c:pt>
                <c:pt idx="2858">
                  <c:v>92.301000000000002</c:v>
                </c:pt>
                <c:pt idx="2859">
                  <c:v>92.305700000000002</c:v>
                </c:pt>
                <c:pt idx="2860">
                  <c:v>92.730999999999995</c:v>
                </c:pt>
                <c:pt idx="2861">
                  <c:v>93.155000000000001</c:v>
                </c:pt>
                <c:pt idx="2862">
                  <c:v>#N/A</c:v>
                </c:pt>
                <c:pt idx="2863">
                  <c:v>#N/A</c:v>
                </c:pt>
                <c:pt idx="2864">
                  <c:v>92.935900000000004</c:v>
                </c:pt>
                <c:pt idx="2865">
                  <c:v>93.211200000000005</c:v>
                </c:pt>
                <c:pt idx="2866">
                  <c:v>93.094300000000004</c:v>
                </c:pt>
                <c:pt idx="2867">
                  <c:v>93.400300000000001</c:v>
                </c:pt>
                <c:pt idx="2868">
                  <c:v>93.661900000000003</c:v>
                </c:pt>
                <c:pt idx="2869">
                  <c:v>#N/A</c:v>
                </c:pt>
                <c:pt idx="2870">
                  <c:v>#N/A</c:v>
                </c:pt>
                <c:pt idx="2871">
                  <c:v>#N/A</c:v>
                </c:pt>
                <c:pt idx="2872">
                  <c:v>93.765100000000004</c:v>
                </c:pt>
                <c:pt idx="2873">
                  <c:v>93.484800000000007</c:v>
                </c:pt>
                <c:pt idx="2874">
                  <c:v>93.4328</c:v>
                </c:pt>
                <c:pt idx="2875">
                  <c:v>93.285399999999996</c:v>
                </c:pt>
                <c:pt idx="2876">
                  <c:v>#N/A</c:v>
                </c:pt>
                <c:pt idx="2877">
                  <c:v>#N/A</c:v>
                </c:pt>
                <c:pt idx="2878">
                  <c:v>92.982399999999998</c:v>
                </c:pt>
                <c:pt idx="2879">
                  <c:v>93.064899999999994</c:v>
                </c:pt>
                <c:pt idx="2880">
                  <c:v>93.250100000000003</c:v>
                </c:pt>
                <c:pt idx="2881">
                  <c:v>93.563800000000001</c:v>
                </c:pt>
                <c:pt idx="2882">
                  <c:v>93.419799999999995</c:v>
                </c:pt>
                <c:pt idx="2883">
                  <c:v>#N/A</c:v>
                </c:pt>
                <c:pt idx="2884">
                  <c:v>#N/A</c:v>
                </c:pt>
                <c:pt idx="2885">
                  <c:v>93.553899999999999</c:v>
                </c:pt>
                <c:pt idx="2886">
                  <c:v>93.522599999999997</c:v>
                </c:pt>
                <c:pt idx="2887">
                  <c:v>93.686400000000006</c:v>
                </c:pt>
                <c:pt idx="2888">
                  <c:v>#N/A</c:v>
                </c:pt>
                <c:pt idx="2889">
                  <c:v>93.629099999999994</c:v>
                </c:pt>
                <c:pt idx="2890">
                  <c:v>#N/A</c:v>
                </c:pt>
                <c:pt idx="2891">
                  <c:v>#N/A</c:v>
                </c:pt>
                <c:pt idx="2892">
                  <c:v>93.885599999999997</c:v>
                </c:pt>
                <c:pt idx="2893">
                  <c:v>93.825100000000006</c:v>
                </c:pt>
                <c:pt idx="2894">
                  <c:v>93.899699999999996</c:v>
                </c:pt>
                <c:pt idx="2895">
                  <c:v>93.495400000000004</c:v>
                </c:pt>
                <c:pt idx="2896">
                  <c:v>93.404499999999999</c:v>
                </c:pt>
                <c:pt idx="2897">
                  <c:v>#N/A</c:v>
                </c:pt>
                <c:pt idx="2898">
                  <c:v>#N/A</c:v>
                </c:pt>
                <c:pt idx="2899">
                  <c:v>93.144400000000005</c:v>
                </c:pt>
                <c:pt idx="2900">
                  <c:v>#N/A</c:v>
                </c:pt>
                <c:pt idx="2901">
                  <c:v>93.084199999999996</c:v>
                </c:pt>
                <c:pt idx="2902">
                  <c:v>93.429199999999994</c:v>
                </c:pt>
                <c:pt idx="2903">
                  <c:v>93.356800000000007</c:v>
                </c:pt>
                <c:pt idx="2904">
                  <c:v>#N/A</c:v>
                </c:pt>
                <c:pt idx="2905">
                  <c:v>#N/A</c:v>
                </c:pt>
                <c:pt idx="2906">
                  <c:v>93.217500000000001</c:v>
                </c:pt>
                <c:pt idx="2907">
                  <c:v>93.302000000000007</c:v>
                </c:pt>
                <c:pt idx="2908">
                  <c:v>93.420699999999997</c:v>
                </c:pt>
                <c:pt idx="2909">
                  <c:v>93.736800000000002</c:v>
                </c:pt>
                <c:pt idx="2910">
                  <c:v>93.721100000000007</c:v>
                </c:pt>
                <c:pt idx="2911">
                  <c:v>#N/A</c:v>
                </c:pt>
                <c:pt idx="2912">
                  <c:v>#N/A</c:v>
                </c:pt>
                <c:pt idx="2913">
                  <c:v>93.572000000000003</c:v>
                </c:pt>
                <c:pt idx="2914">
                  <c:v>93.673400000000001</c:v>
                </c:pt>
                <c:pt idx="2915">
                  <c:v>#N/A</c:v>
                </c:pt>
                <c:pt idx="2916">
                  <c:v>93.766000000000005</c:v>
                </c:pt>
                <c:pt idx="2917">
                  <c:v>93.701800000000006</c:v>
                </c:pt>
                <c:pt idx="2918">
                  <c:v>#N/A</c:v>
                </c:pt>
                <c:pt idx="2919">
                  <c:v>#N/A</c:v>
                </c:pt>
                <c:pt idx="2920">
                  <c:v>93.486599999999996</c:v>
                </c:pt>
                <c:pt idx="2921">
                  <c:v>93.557599999999994</c:v>
                </c:pt>
                <c:pt idx="2922">
                  <c:v>#N/A</c:v>
                </c:pt>
                <c:pt idx="2923">
                  <c:v>93.819199999999995</c:v>
                </c:pt>
                <c:pt idx="2924">
                  <c:v>93.852999999999994</c:v>
                </c:pt>
                <c:pt idx="2925">
                  <c:v>#N/A</c:v>
                </c:pt>
                <c:pt idx="2926">
                  <c:v>#N/A</c:v>
                </c:pt>
                <c:pt idx="2927">
                  <c:v>93.910899999999998</c:v>
                </c:pt>
                <c:pt idx="2928">
                  <c:v>94.0398</c:v>
                </c:pt>
                <c:pt idx="2929">
                  <c:v>94.218100000000007</c:v>
                </c:pt>
                <c:pt idx="2930">
                  <c:v>94.329899999999995</c:v>
                </c:pt>
                <c:pt idx="2931">
                  <c:v>94.004499999999993</c:v>
                </c:pt>
                <c:pt idx="2932">
                  <c:v>#N/A</c:v>
                </c:pt>
                <c:pt idx="2933">
                  <c:v>#N/A</c:v>
                </c:pt>
                <c:pt idx="2934">
                  <c:v>93.899000000000001</c:v>
                </c:pt>
                <c:pt idx="2935">
                  <c:v>94.030299999999997</c:v>
                </c:pt>
                <c:pt idx="2936">
                  <c:v>94.340999999999994</c:v>
                </c:pt>
                <c:pt idx="2937">
                  <c:v>94.550700000000006</c:v>
                </c:pt>
                <c:pt idx="2938">
                  <c:v>94.584599999999995</c:v>
                </c:pt>
                <c:pt idx="2939">
                  <c:v>#N/A</c:v>
                </c:pt>
                <c:pt idx="2940">
                  <c:v>#N/A</c:v>
                </c:pt>
                <c:pt idx="2941">
                  <c:v>#N/A</c:v>
                </c:pt>
                <c:pt idx="2942">
                  <c:v>94.679000000000002</c:v>
                </c:pt>
                <c:pt idx="2943">
                  <c:v>94.847899999999996</c:v>
                </c:pt>
                <c:pt idx="2944">
                  <c:v>94.841499999999996</c:v>
                </c:pt>
                <c:pt idx="2945">
                  <c:v>94.855500000000006</c:v>
                </c:pt>
                <c:pt idx="2946">
                  <c:v>#N/A</c:v>
                </c:pt>
                <c:pt idx="2947">
                  <c:v>#N/A</c:v>
                </c:pt>
                <c:pt idx="2948">
                  <c:v>94.905900000000003</c:v>
                </c:pt>
                <c:pt idx="2949">
                  <c:v>94.88</c:v>
                </c:pt>
                <c:pt idx="2950">
                  <c:v>94.862099999999998</c:v>
                </c:pt>
                <c:pt idx="2951">
                  <c:v>95.129400000000004</c:v>
                </c:pt>
                <c:pt idx="2952">
                  <c:v>95.177400000000006</c:v>
                </c:pt>
                <c:pt idx="2953">
                  <c:v>#N/A</c:v>
                </c:pt>
                <c:pt idx="2954">
                  <c:v>#N/A</c:v>
                </c:pt>
                <c:pt idx="2955">
                  <c:v>95.246899999999997</c:v>
                </c:pt>
                <c:pt idx="2956">
                  <c:v>95.043800000000005</c:v>
                </c:pt>
                <c:pt idx="2957">
                  <c:v>95.028499999999994</c:v>
                </c:pt>
                <c:pt idx="2958">
                  <c:v>94.717699999999994</c:v>
                </c:pt>
                <c:pt idx="2959">
                  <c:v>94.745699999999999</c:v>
                </c:pt>
                <c:pt idx="2960">
                  <c:v>#N/A</c:v>
                </c:pt>
                <c:pt idx="2961">
                  <c:v>#N/A</c:v>
                </c:pt>
                <c:pt idx="2962">
                  <c:v>94.718900000000005</c:v>
                </c:pt>
                <c:pt idx="2963">
                  <c:v>94.637699999999995</c:v>
                </c:pt>
                <c:pt idx="2964">
                  <c:v>94.620900000000006</c:v>
                </c:pt>
                <c:pt idx="2965">
                  <c:v>#N/A</c:v>
                </c:pt>
                <c:pt idx="2966">
                  <c:v>94.271100000000004</c:v>
                </c:pt>
                <c:pt idx="2967">
                  <c:v>#N/A</c:v>
                </c:pt>
                <c:pt idx="2968">
                  <c:v>#N/A</c:v>
                </c:pt>
                <c:pt idx="2969">
                  <c:v>#N/A</c:v>
                </c:pt>
                <c:pt idx="2970">
                  <c:v>94.193399999999997</c:v>
                </c:pt>
                <c:pt idx="2971">
                  <c:v>94.38</c:v>
                </c:pt>
                <c:pt idx="2972">
                  <c:v>94.6571</c:v>
                </c:pt>
                <c:pt idx="2973">
                  <c:v>#N/A</c:v>
                </c:pt>
                <c:pt idx="2974">
                  <c:v>#N/A</c:v>
                </c:pt>
                <c:pt idx="2975">
                  <c:v>#N/A</c:v>
                </c:pt>
                <c:pt idx="2976">
                  <c:v>94.404200000000003</c:v>
                </c:pt>
                <c:pt idx="2977">
                  <c:v>94.473500000000001</c:v>
                </c:pt>
                <c:pt idx="2978">
                  <c:v>94.775400000000005</c:v>
                </c:pt>
                <c:pt idx="2979">
                  <c:v>94.672200000000004</c:v>
                </c:pt>
                <c:pt idx="2980">
                  <c:v>94.387900000000002</c:v>
                </c:pt>
                <c:pt idx="2981">
                  <c:v>#N/A</c:v>
                </c:pt>
                <c:pt idx="2982">
                  <c:v>#N/A</c:v>
                </c:pt>
                <c:pt idx="2983">
                  <c:v>#N/A</c:v>
                </c:pt>
                <c:pt idx="2984">
                  <c:v>94.656800000000004</c:v>
                </c:pt>
                <c:pt idx="2985">
                  <c:v>94.4679</c:v>
                </c:pt>
                <c:pt idx="2986">
                  <c:v>93.985799999999998</c:v>
                </c:pt>
                <c:pt idx="2987">
                  <c:v>94.253200000000007</c:v>
                </c:pt>
                <c:pt idx="2988">
                  <c:v>#N/A</c:v>
                </c:pt>
                <c:pt idx="2989">
                  <c:v>#N/A</c:v>
                </c:pt>
                <c:pt idx="2990">
                  <c:v>94.373099999999994</c:v>
                </c:pt>
                <c:pt idx="2991">
                  <c:v>94.387</c:v>
                </c:pt>
                <c:pt idx="2992">
                  <c:v>94.462000000000003</c:v>
                </c:pt>
                <c:pt idx="2993">
                  <c:v>94.187200000000004</c:v>
                </c:pt>
                <c:pt idx="2994">
                  <c:v>94.242999999999995</c:v>
                </c:pt>
                <c:pt idx="2995">
                  <c:v>#N/A</c:v>
                </c:pt>
                <c:pt idx="2996">
                  <c:v>#N/A</c:v>
                </c:pt>
                <c:pt idx="2997">
                  <c:v>#N/A</c:v>
                </c:pt>
                <c:pt idx="2998">
                  <c:v>94.263099999999994</c:v>
                </c:pt>
                <c:pt idx="2999">
                  <c:v>94.375200000000007</c:v>
                </c:pt>
                <c:pt idx="3000">
                  <c:v>94.998599999999996</c:v>
                </c:pt>
                <c:pt idx="3001">
                  <c:v>94.854699999999994</c:v>
                </c:pt>
                <c:pt idx="3002">
                  <c:v>#N/A</c:v>
                </c:pt>
                <c:pt idx="3003">
                  <c:v>#N/A</c:v>
                </c:pt>
                <c:pt idx="3004">
                  <c:v>94.759</c:v>
                </c:pt>
                <c:pt idx="3005">
                  <c:v>94.637900000000002</c:v>
                </c:pt>
                <c:pt idx="3006">
                  <c:v>94.528099999999995</c:v>
                </c:pt>
                <c:pt idx="3007">
                  <c:v>94.331500000000005</c:v>
                </c:pt>
                <c:pt idx="3008">
                  <c:v>94.368300000000005</c:v>
                </c:pt>
                <c:pt idx="3009">
                  <c:v>#N/A</c:v>
                </c:pt>
                <c:pt idx="3010">
                  <c:v>#N/A</c:v>
                </c:pt>
                <c:pt idx="3011">
                  <c:v>94.243200000000002</c:v>
                </c:pt>
                <c:pt idx="3012">
                  <c:v>94.124399999999994</c:v>
                </c:pt>
                <c:pt idx="3013">
                  <c:v>94.310299999999998</c:v>
                </c:pt>
                <c:pt idx="3014">
                  <c:v>94.512</c:v>
                </c:pt>
                <c:pt idx="3015">
                  <c:v>94.219099999999997</c:v>
                </c:pt>
                <c:pt idx="3016">
                  <c:v>#N/A</c:v>
                </c:pt>
                <c:pt idx="3017">
                  <c:v>#N/A</c:v>
                </c:pt>
                <c:pt idx="3018">
                  <c:v>94.088099999999997</c:v>
                </c:pt>
                <c:pt idx="3019">
                  <c:v>93.657899999999998</c:v>
                </c:pt>
                <c:pt idx="3020">
                  <c:v>93.671599999999998</c:v>
                </c:pt>
                <c:pt idx="3021">
                  <c:v>93.512299999999996</c:v>
                </c:pt>
                <c:pt idx="3022">
                  <c:v>93.639499999999998</c:v>
                </c:pt>
                <c:pt idx="3023">
                  <c:v>#N/A</c:v>
                </c:pt>
                <c:pt idx="3024">
                  <c:v>#N/A</c:v>
                </c:pt>
                <c:pt idx="3025">
                  <c:v>93.804599999999994</c:v>
                </c:pt>
                <c:pt idx="3026">
                  <c:v>93.948599999999999</c:v>
                </c:pt>
                <c:pt idx="3027">
                  <c:v>93.946100000000001</c:v>
                </c:pt>
                <c:pt idx="3028">
                  <c:v>93.893600000000006</c:v>
                </c:pt>
                <c:pt idx="3029">
                  <c:v>93.962900000000005</c:v>
                </c:pt>
                <c:pt idx="3030">
                  <c:v>#N/A</c:v>
                </c:pt>
                <c:pt idx="3031">
                  <c:v>#N/A</c:v>
                </c:pt>
                <c:pt idx="3032">
                  <c:v>94.033699999999996</c:v>
                </c:pt>
                <c:pt idx="3033">
                  <c:v>94.080200000000005</c:v>
                </c:pt>
                <c:pt idx="3034">
                  <c:v>94.149000000000001</c:v>
                </c:pt>
                <c:pt idx="3035">
                  <c:v>94.129400000000004</c:v>
                </c:pt>
                <c:pt idx="3036">
                  <c:v>94.162300000000002</c:v>
                </c:pt>
                <c:pt idx="3037">
                  <c:v>#N/A</c:v>
                </c:pt>
                <c:pt idx="3038">
                  <c:v>#N/A</c:v>
                </c:pt>
                <c:pt idx="3039">
                  <c:v>94.1374</c:v>
                </c:pt>
                <c:pt idx="3040">
                  <c:v>94.029499999999999</c:v>
                </c:pt>
                <c:pt idx="3041">
                  <c:v>93.889600000000002</c:v>
                </c:pt>
                <c:pt idx="3042">
                  <c:v>93.870699999999999</c:v>
                </c:pt>
                <c:pt idx="3043">
                  <c:v>93.818200000000004</c:v>
                </c:pt>
                <c:pt idx="3044">
                  <c:v>#N/A</c:v>
                </c:pt>
                <c:pt idx="3045">
                  <c:v>#N/A</c:v>
                </c:pt>
                <c:pt idx="3046">
                  <c:v>93.733400000000003</c:v>
                </c:pt>
                <c:pt idx="3047">
                  <c:v>93.432400000000001</c:v>
                </c:pt>
                <c:pt idx="3048">
                  <c:v>93.433700000000002</c:v>
                </c:pt>
                <c:pt idx="3049">
                  <c:v>93.368600000000001</c:v>
                </c:pt>
                <c:pt idx="3050">
                  <c:v>93.6614</c:v>
                </c:pt>
                <c:pt idx="3051">
                  <c:v>#N/A</c:v>
                </c:pt>
                <c:pt idx="3052">
                  <c:v>#N/A</c:v>
                </c:pt>
                <c:pt idx="3053">
                  <c:v>93.653700000000001</c:v>
                </c:pt>
                <c:pt idx="3054">
                  <c:v>93.6755</c:v>
                </c:pt>
                <c:pt idx="3055">
                  <c:v>93.596800000000002</c:v>
                </c:pt>
                <c:pt idx="3056">
                  <c:v>93.706500000000005</c:v>
                </c:pt>
                <c:pt idx="3057">
                  <c:v>93.607299999999995</c:v>
                </c:pt>
                <c:pt idx="3058">
                  <c:v>#N/A</c:v>
                </c:pt>
                <c:pt idx="3059">
                  <c:v>#N/A</c:v>
                </c:pt>
                <c:pt idx="3060">
                  <c:v>93.501999999999995</c:v>
                </c:pt>
                <c:pt idx="3061">
                  <c:v>93.669899999999998</c:v>
                </c:pt>
                <c:pt idx="3062">
                  <c:v>93.762900000000002</c:v>
                </c:pt>
                <c:pt idx="3063">
                  <c:v>93.694400000000002</c:v>
                </c:pt>
                <c:pt idx="3064">
                  <c:v>93.7042</c:v>
                </c:pt>
                <c:pt idx="3065">
                  <c:v>#N/A</c:v>
                </c:pt>
                <c:pt idx="3066">
                  <c:v>#N/A</c:v>
                </c:pt>
                <c:pt idx="3067">
                  <c:v>#N/A</c:v>
                </c:pt>
                <c:pt idx="3068">
                  <c:v>93.841800000000006</c:v>
                </c:pt>
                <c:pt idx="3069">
                  <c:v>93.879300000000001</c:v>
                </c:pt>
                <c:pt idx="3070">
                  <c:v>93.697299999999998</c:v>
                </c:pt>
                <c:pt idx="3071">
                  <c:v>93.760599999999997</c:v>
                </c:pt>
                <c:pt idx="3072">
                  <c:v>#N/A</c:v>
                </c:pt>
                <c:pt idx="3073">
                  <c:v>#N/A</c:v>
                </c:pt>
                <c:pt idx="3074">
                  <c:v>94.000600000000006</c:v>
                </c:pt>
                <c:pt idx="3075">
                  <c:v>94.053600000000003</c:v>
                </c:pt>
                <c:pt idx="3076">
                  <c:v>94.123900000000006</c:v>
                </c:pt>
                <c:pt idx="3077">
                  <c:v>93.973200000000006</c:v>
                </c:pt>
                <c:pt idx="3078">
                  <c:v>93.906899999999993</c:v>
                </c:pt>
                <c:pt idx="3079">
                  <c:v>#N/A</c:v>
                </c:pt>
                <c:pt idx="3080">
                  <c:v>#N/A</c:v>
                </c:pt>
                <c:pt idx="3081">
                  <c:v>93.962800000000001</c:v>
                </c:pt>
                <c:pt idx="3082">
                  <c:v>94.063800000000001</c:v>
                </c:pt>
                <c:pt idx="3083">
                  <c:v>93.974400000000003</c:v>
                </c:pt>
                <c:pt idx="3084">
                  <c:v>93.8155</c:v>
                </c:pt>
                <c:pt idx="3085">
                  <c:v>93.916799999999995</c:v>
                </c:pt>
                <c:pt idx="3086">
                  <c:v>#N/A</c:v>
                </c:pt>
                <c:pt idx="3087">
                  <c:v>#N/A</c:v>
                </c:pt>
                <c:pt idx="3088">
                  <c:v>93.863900000000001</c:v>
                </c:pt>
                <c:pt idx="3089">
                  <c:v>94.082899999999995</c:v>
                </c:pt>
                <c:pt idx="3090">
                  <c:v>94.052499999999995</c:v>
                </c:pt>
                <c:pt idx="3091">
                  <c:v>93.751999999999995</c:v>
                </c:pt>
                <c:pt idx="3092">
                  <c:v>93.759100000000004</c:v>
                </c:pt>
                <c:pt idx="3093">
                  <c:v>#N/A</c:v>
                </c:pt>
                <c:pt idx="3094">
                  <c:v>#N/A</c:v>
                </c:pt>
                <c:pt idx="3095">
                  <c:v>93.628</c:v>
                </c:pt>
                <c:pt idx="3096">
                  <c:v>93.709299999999999</c:v>
                </c:pt>
                <c:pt idx="3097">
                  <c:v>93.585099999999997</c:v>
                </c:pt>
                <c:pt idx="3098">
                  <c:v>93.5471</c:v>
                </c:pt>
                <c:pt idx="3099">
                  <c:v>93.398300000000006</c:v>
                </c:pt>
                <c:pt idx="3100">
                  <c:v>#N/A</c:v>
                </c:pt>
                <c:pt idx="3101">
                  <c:v>#N/A</c:v>
                </c:pt>
                <c:pt idx="3102">
                  <c:v>93.205799999999996</c:v>
                </c:pt>
                <c:pt idx="3103">
                  <c:v>93.136499999999998</c:v>
                </c:pt>
                <c:pt idx="3104">
                  <c:v>93.247799999999998</c:v>
                </c:pt>
                <c:pt idx="3105">
                  <c:v>93.314899999999994</c:v>
                </c:pt>
                <c:pt idx="3106">
                  <c:v>#N/A</c:v>
                </c:pt>
                <c:pt idx="3107">
                  <c:v>#N/A</c:v>
                </c:pt>
                <c:pt idx="3108">
                  <c:v>#N/A</c:v>
                </c:pt>
                <c:pt idx="3109">
                  <c:v>93.380300000000005</c:v>
                </c:pt>
                <c:pt idx="3110">
                  <c:v>93.322999999999993</c:v>
                </c:pt>
                <c:pt idx="3111">
                  <c:v>93.227999999999994</c:v>
                </c:pt>
                <c:pt idx="3112">
                  <c:v>93.315200000000004</c:v>
                </c:pt>
                <c:pt idx="3113">
                  <c:v>93.417100000000005</c:v>
                </c:pt>
                <c:pt idx="3114">
                  <c:v>#N/A</c:v>
                </c:pt>
                <c:pt idx="3115">
                  <c:v>#N/A</c:v>
                </c:pt>
                <c:pt idx="3116">
                  <c:v>93.4101</c:v>
                </c:pt>
                <c:pt idx="3117">
                  <c:v>93.579599999999999</c:v>
                </c:pt>
                <c:pt idx="3118">
                  <c:v>93.599100000000007</c:v>
                </c:pt>
                <c:pt idx="3119">
                  <c:v>93.658600000000007</c:v>
                </c:pt>
                <c:pt idx="3120">
                  <c:v>93.660799999999995</c:v>
                </c:pt>
                <c:pt idx="3121">
                  <c:v>#N/A</c:v>
                </c:pt>
                <c:pt idx="3122">
                  <c:v>#N/A</c:v>
                </c:pt>
                <c:pt idx="3123">
                  <c:v>93.606899999999996</c:v>
                </c:pt>
                <c:pt idx="3124">
                  <c:v>93.630600000000001</c:v>
                </c:pt>
                <c:pt idx="3125">
                  <c:v>93.595100000000002</c:v>
                </c:pt>
                <c:pt idx="3126">
                  <c:v>93.683599999999998</c:v>
                </c:pt>
                <c:pt idx="3127">
                  <c:v>93.829400000000007</c:v>
                </c:pt>
                <c:pt idx="3128">
                  <c:v>#N/A</c:v>
                </c:pt>
                <c:pt idx="3129">
                  <c:v>#N/A</c:v>
                </c:pt>
                <c:pt idx="3130">
                  <c:v>93.83</c:v>
                </c:pt>
                <c:pt idx="3131">
                  <c:v>94.044300000000007</c:v>
                </c:pt>
                <c:pt idx="3132">
                  <c:v>94.347300000000004</c:v>
                </c:pt>
                <c:pt idx="3133">
                  <c:v>94.446700000000007</c:v>
                </c:pt>
                <c:pt idx="3134">
                  <c:v>94.475399999999993</c:v>
                </c:pt>
                <c:pt idx="3135">
                  <c:v>#N/A</c:v>
                </c:pt>
                <c:pt idx="3136">
                  <c:v>#N/A</c:v>
                </c:pt>
                <c:pt idx="3137">
                  <c:v>94.447999999999993</c:v>
                </c:pt>
                <c:pt idx="3138">
                  <c:v>94.675399999999996</c:v>
                </c:pt>
                <c:pt idx="3139">
                  <c:v>94.609200000000001</c:v>
                </c:pt>
                <c:pt idx="3140">
                  <c:v>94.636399999999995</c:v>
                </c:pt>
                <c:pt idx="3141">
                  <c:v>94.602699999999999</c:v>
                </c:pt>
                <c:pt idx="3142">
                  <c:v>#N/A</c:v>
                </c:pt>
                <c:pt idx="3143">
                  <c:v>#N/A</c:v>
                </c:pt>
                <c:pt idx="3144">
                  <c:v>94.476699999999994</c:v>
                </c:pt>
                <c:pt idx="3145">
                  <c:v>94.521100000000004</c:v>
                </c:pt>
                <c:pt idx="3146">
                  <c:v>94.468100000000007</c:v>
                </c:pt>
                <c:pt idx="3147">
                  <c:v>94.350800000000007</c:v>
                </c:pt>
                <c:pt idx="3148">
                  <c:v>94.2941</c:v>
                </c:pt>
                <c:pt idx="3149">
                  <c:v>#N/A</c:v>
                </c:pt>
                <c:pt idx="3150">
                  <c:v>#N/A</c:v>
                </c:pt>
                <c:pt idx="3151">
                  <c:v>94.251900000000006</c:v>
                </c:pt>
                <c:pt idx="3152">
                  <c:v>94.435599999999994</c:v>
                </c:pt>
                <c:pt idx="3153">
                  <c:v>94.593699999999998</c:v>
                </c:pt>
                <c:pt idx="3154">
                  <c:v>94.673000000000002</c:v>
                </c:pt>
                <c:pt idx="3155">
                  <c:v>94.801199999999994</c:v>
                </c:pt>
                <c:pt idx="3156">
                  <c:v>#N/A</c:v>
                </c:pt>
                <c:pt idx="3157">
                  <c:v>#N/A</c:v>
                </c:pt>
                <c:pt idx="3158">
                  <c:v>94.915899999999993</c:v>
                </c:pt>
                <c:pt idx="3159">
                  <c:v>94.861699999999999</c:v>
                </c:pt>
                <c:pt idx="3160">
                  <c:v>94.686300000000003</c:v>
                </c:pt>
                <c:pt idx="3161">
                  <c:v>94.694699999999997</c:v>
                </c:pt>
                <c:pt idx="3162">
                  <c:v>94.725099999999998</c:v>
                </c:pt>
                <c:pt idx="3163">
                  <c:v>#N/A</c:v>
                </c:pt>
                <c:pt idx="3164">
                  <c:v>#N/A</c:v>
                </c:pt>
                <c:pt idx="3165">
                  <c:v>#N/A</c:v>
                </c:pt>
                <c:pt idx="3166">
                  <c:v>95.063000000000002</c:v>
                </c:pt>
                <c:pt idx="3167">
                  <c:v>94.870900000000006</c:v>
                </c:pt>
                <c:pt idx="3168">
                  <c:v>95.264099999999999</c:v>
                </c:pt>
                <c:pt idx="3169">
                  <c:v>95.220299999999995</c:v>
                </c:pt>
                <c:pt idx="3170">
                  <c:v>#N/A</c:v>
                </c:pt>
                <c:pt idx="3171">
                  <c:v>#N/A</c:v>
                </c:pt>
                <c:pt idx="3172">
                  <c:v>95.416700000000006</c:v>
                </c:pt>
                <c:pt idx="3173">
                  <c:v>95.881100000000004</c:v>
                </c:pt>
                <c:pt idx="3174">
                  <c:v>95.864099999999993</c:v>
                </c:pt>
                <c:pt idx="3175">
                  <c:v>95.918400000000005</c:v>
                </c:pt>
                <c:pt idx="3176">
                  <c:v>96.074799999999996</c:v>
                </c:pt>
                <c:pt idx="3177">
                  <c:v>#N/A</c:v>
                </c:pt>
                <c:pt idx="3178">
                  <c:v>#N/A</c:v>
                </c:pt>
                <c:pt idx="3179">
                  <c:v>96.119500000000002</c:v>
                </c:pt>
                <c:pt idx="3180">
                  <c:v>95.848299999999995</c:v>
                </c:pt>
                <c:pt idx="3181">
                  <c:v>95.910600000000002</c:v>
                </c:pt>
                <c:pt idx="3182">
                  <c:v>96.128399999999999</c:v>
                </c:pt>
                <c:pt idx="3183">
                  <c:v>96.341700000000003</c:v>
                </c:pt>
                <c:pt idx="3184">
                  <c:v>#N/A</c:v>
                </c:pt>
                <c:pt idx="3185">
                  <c:v>#N/A</c:v>
                </c:pt>
                <c:pt idx="3186">
                  <c:v>96.462500000000006</c:v>
                </c:pt>
                <c:pt idx="3187">
                  <c:v>96.511200000000002</c:v>
                </c:pt>
                <c:pt idx="3188">
                  <c:v>96.657399999999996</c:v>
                </c:pt>
                <c:pt idx="3189">
                  <c:v>96.898799999999994</c:v>
                </c:pt>
                <c:pt idx="3190">
                  <c:v>97.207999999999998</c:v>
                </c:pt>
                <c:pt idx="3191">
                  <c:v>#N/A</c:v>
                </c:pt>
                <c:pt idx="3192">
                  <c:v>#N/A</c:v>
                </c:pt>
                <c:pt idx="3193">
                  <c:v>97.3523</c:v>
                </c:pt>
                <c:pt idx="3194">
                  <c:v>97.5261</c:v>
                </c:pt>
                <c:pt idx="3195">
                  <c:v>97.538700000000006</c:v>
                </c:pt>
                <c:pt idx="3196">
                  <c:v>97.306200000000004</c:v>
                </c:pt>
                <c:pt idx="3197">
                  <c:v>97.9846</c:v>
                </c:pt>
                <c:pt idx="3198">
                  <c:v>#N/A</c:v>
                </c:pt>
                <c:pt idx="3199">
                  <c:v>#N/A</c:v>
                </c:pt>
                <c:pt idx="3200">
                  <c:v>97.551299999999998</c:v>
                </c:pt>
                <c:pt idx="3201">
                  <c:v>97.445899999999995</c:v>
                </c:pt>
                <c:pt idx="3202">
                  <c:v>97.494500000000002</c:v>
                </c:pt>
                <c:pt idx="3203">
                  <c:v>97.171099999999996</c:v>
                </c:pt>
                <c:pt idx="3204">
                  <c:v>97.414400000000001</c:v>
                </c:pt>
                <c:pt idx="3205">
                  <c:v>#N/A</c:v>
                </c:pt>
                <c:pt idx="3206">
                  <c:v>#N/A</c:v>
                </c:pt>
                <c:pt idx="3207">
                  <c:v>#N/A</c:v>
                </c:pt>
                <c:pt idx="3208">
                  <c:v>97.394300000000001</c:v>
                </c:pt>
                <c:pt idx="3209">
                  <c:v>97.353200000000001</c:v>
                </c:pt>
                <c:pt idx="3210">
                  <c:v>97.286900000000003</c:v>
                </c:pt>
                <c:pt idx="3211">
                  <c:v>97.306700000000006</c:v>
                </c:pt>
                <c:pt idx="3212">
                  <c:v>#N/A</c:v>
                </c:pt>
                <c:pt idx="3213">
                  <c:v>#N/A</c:v>
                </c:pt>
                <c:pt idx="3214">
                  <c:v>97.287400000000005</c:v>
                </c:pt>
                <c:pt idx="3215">
                  <c:v>97.248800000000003</c:v>
                </c:pt>
                <c:pt idx="3216">
                  <c:v>97.459000000000003</c:v>
                </c:pt>
                <c:pt idx="3217">
                  <c:v>97.604699999999994</c:v>
                </c:pt>
                <c:pt idx="3218">
                  <c:v>97.477199999999996</c:v>
                </c:pt>
                <c:pt idx="3219">
                  <c:v>#N/A</c:v>
                </c:pt>
                <c:pt idx="3220">
                  <c:v>#N/A</c:v>
                </c:pt>
                <c:pt idx="3221">
                  <c:v>97.542299999999997</c:v>
                </c:pt>
                <c:pt idx="3222">
                  <c:v>97.217299999999994</c:v>
                </c:pt>
                <c:pt idx="3223">
                  <c:v>97.014499999999998</c:v>
                </c:pt>
                <c:pt idx="3224">
                  <c:v>97.456000000000003</c:v>
                </c:pt>
                <c:pt idx="3225">
                  <c:v>98.116299999999995</c:v>
                </c:pt>
                <c:pt idx="3226">
                  <c:v>#N/A</c:v>
                </c:pt>
                <c:pt idx="3227">
                  <c:v>#N/A</c:v>
                </c:pt>
                <c:pt idx="3228">
                  <c:v>98.533600000000007</c:v>
                </c:pt>
                <c:pt idx="3229">
                  <c:v>98.557599999999994</c:v>
                </c:pt>
                <c:pt idx="3230">
                  <c:v>98.808599999999998</c:v>
                </c:pt>
                <c:pt idx="3231">
                  <c:v>99.132499999999993</c:v>
                </c:pt>
                <c:pt idx="3232">
                  <c:v>99.023600000000002</c:v>
                </c:pt>
                <c:pt idx="3233">
                  <c:v>#N/A</c:v>
                </c:pt>
                <c:pt idx="3234">
                  <c:v>#N/A</c:v>
                </c:pt>
                <c:pt idx="3235">
                  <c:v>98.930499999999995</c:v>
                </c:pt>
                <c:pt idx="3236">
                  <c:v>#N/A</c:v>
                </c:pt>
                <c:pt idx="3237">
                  <c:v>98.889700000000005</c:v>
                </c:pt>
                <c:pt idx="3238">
                  <c:v>99.104500000000002</c:v>
                </c:pt>
                <c:pt idx="3239">
                  <c:v>99.091700000000003</c:v>
                </c:pt>
                <c:pt idx="3240">
                  <c:v>#N/A</c:v>
                </c:pt>
                <c:pt idx="3241">
                  <c:v>#N/A</c:v>
                </c:pt>
                <c:pt idx="3242">
                  <c:v>99.218800000000002</c:v>
                </c:pt>
                <c:pt idx="3243">
                  <c:v>99.018500000000003</c:v>
                </c:pt>
                <c:pt idx="3244">
                  <c:v>99.242400000000004</c:v>
                </c:pt>
                <c:pt idx="3245">
                  <c:v>99.255399999999995</c:v>
                </c:pt>
                <c:pt idx="3246">
                  <c:v>99.289400000000001</c:v>
                </c:pt>
                <c:pt idx="3247">
                  <c:v>#N/A</c:v>
                </c:pt>
                <c:pt idx="3248">
                  <c:v>#N/A</c:v>
                </c:pt>
                <c:pt idx="3249">
                  <c:v>99.422700000000006</c:v>
                </c:pt>
                <c:pt idx="3250">
                  <c:v>99.283699999999996</c:v>
                </c:pt>
                <c:pt idx="3251">
                  <c:v>99.189300000000003</c:v>
                </c:pt>
                <c:pt idx="3252">
                  <c:v>#N/A</c:v>
                </c:pt>
                <c:pt idx="3253">
                  <c:v>100.0719</c:v>
                </c:pt>
                <c:pt idx="3254">
                  <c:v>#N/A</c:v>
                </c:pt>
                <c:pt idx="3255">
                  <c:v>#N/A</c:v>
                </c:pt>
                <c:pt idx="3256">
                  <c:v>99.8964</c:v>
                </c:pt>
                <c:pt idx="3257">
                  <c:v>100.4478</c:v>
                </c:pt>
                <c:pt idx="3258">
                  <c:v>100.56959999999999</c:v>
                </c:pt>
                <c:pt idx="3259">
                  <c:v>100.3931</c:v>
                </c:pt>
                <c:pt idx="3260">
                  <c:v>101.0989</c:v>
                </c:pt>
                <c:pt idx="3261">
                  <c:v>#N/A</c:v>
                </c:pt>
                <c:pt idx="3262">
                  <c:v>#N/A</c:v>
                </c:pt>
                <c:pt idx="3263">
                  <c:v>101.31</c:v>
                </c:pt>
                <c:pt idx="3264">
                  <c:v>100.8095</c:v>
                </c:pt>
                <c:pt idx="3265">
                  <c:v>101.02119999999999</c:v>
                </c:pt>
                <c:pt idx="3266">
                  <c:v>101.4448</c:v>
                </c:pt>
                <c:pt idx="3267">
                  <c:v>101.37350000000001</c:v>
                </c:pt>
                <c:pt idx="3268">
                  <c:v>#N/A</c:v>
                </c:pt>
                <c:pt idx="3269">
                  <c:v>#N/A</c:v>
                </c:pt>
                <c:pt idx="3270">
                  <c:v>101.67400000000001</c:v>
                </c:pt>
                <c:pt idx="3271">
                  <c:v>101.526</c:v>
                </c:pt>
                <c:pt idx="3272">
                  <c:v>101.5527</c:v>
                </c:pt>
                <c:pt idx="3273">
                  <c:v>101.7531</c:v>
                </c:pt>
                <c:pt idx="3274">
                  <c:v>102.0483</c:v>
                </c:pt>
                <c:pt idx="3275">
                  <c:v>#N/A</c:v>
                </c:pt>
                <c:pt idx="3276">
                  <c:v>#N/A</c:v>
                </c:pt>
                <c:pt idx="3277">
                  <c:v>101.99420000000001</c:v>
                </c:pt>
                <c:pt idx="3278">
                  <c:v>102.348</c:v>
                </c:pt>
                <c:pt idx="3279">
                  <c:v>102.3028</c:v>
                </c:pt>
                <c:pt idx="3280">
                  <c:v>#N/A</c:v>
                </c:pt>
                <c:pt idx="3281">
                  <c:v>#N/A</c:v>
                </c:pt>
                <c:pt idx="3282">
                  <c:v>#N/A</c:v>
                </c:pt>
                <c:pt idx="3283">
                  <c:v>#N/A</c:v>
                </c:pt>
                <c:pt idx="3284">
                  <c:v>102.3767</c:v>
                </c:pt>
                <c:pt idx="3285">
                  <c:v>102.1019</c:v>
                </c:pt>
                <c:pt idx="3286">
                  <c:v>102.2843</c:v>
                </c:pt>
                <c:pt idx="3287">
                  <c:v>#N/A</c:v>
                </c:pt>
                <c:pt idx="3288">
                  <c:v>102.9027</c:v>
                </c:pt>
                <c:pt idx="3289">
                  <c:v>#N/A</c:v>
                </c:pt>
                <c:pt idx="3290">
                  <c:v>#N/A</c:v>
                </c:pt>
                <c:pt idx="3291">
                  <c:v>103.49760000000001</c:v>
                </c:pt>
                <c:pt idx="3292">
                  <c:v>103.2938</c:v>
                </c:pt>
                <c:pt idx="3293">
                  <c:v>103.63160000000001</c:v>
                </c:pt>
                <c:pt idx="3294">
                  <c:v>103.2799</c:v>
                </c:pt>
                <c:pt idx="3295">
                  <c:v>103.12130000000001</c:v>
                </c:pt>
                <c:pt idx="3296">
                  <c:v>#N/A</c:v>
                </c:pt>
                <c:pt idx="3297">
                  <c:v>#N/A</c:v>
                </c:pt>
                <c:pt idx="3298">
                  <c:v>103.2372</c:v>
                </c:pt>
                <c:pt idx="3299">
                  <c:v>103.27</c:v>
                </c:pt>
                <c:pt idx="3300">
                  <c:v>103.0903</c:v>
                </c:pt>
                <c:pt idx="3301">
                  <c:v>103.083</c:v>
                </c:pt>
                <c:pt idx="3302">
                  <c:v>103.2191</c:v>
                </c:pt>
                <c:pt idx="3303">
                  <c:v>#N/A</c:v>
                </c:pt>
                <c:pt idx="3304">
                  <c:v>#N/A</c:v>
                </c:pt>
                <c:pt idx="3305">
                  <c:v>#N/A</c:v>
                </c:pt>
                <c:pt idx="3306">
                  <c:v>103.5235</c:v>
                </c:pt>
                <c:pt idx="3307">
                  <c:v>103.786</c:v>
                </c:pt>
                <c:pt idx="3308">
                  <c:v>103.9273</c:v>
                </c:pt>
                <c:pt idx="3309">
                  <c:v>104.3678</c:v>
                </c:pt>
                <c:pt idx="3310">
                  <c:v>#N/A</c:v>
                </c:pt>
                <c:pt idx="3311">
                  <c:v>#N/A</c:v>
                </c:pt>
                <c:pt idx="3312">
                  <c:v>104.482</c:v>
                </c:pt>
                <c:pt idx="3313">
                  <c:v>104.1648</c:v>
                </c:pt>
                <c:pt idx="3314">
                  <c:v>104.4739</c:v>
                </c:pt>
                <c:pt idx="3315">
                  <c:v>105.2765</c:v>
                </c:pt>
                <c:pt idx="3316">
                  <c:v>105.5886</c:v>
                </c:pt>
                <c:pt idx="3317">
                  <c:v>#N/A</c:v>
                </c:pt>
                <c:pt idx="3318">
                  <c:v>#N/A</c:v>
                </c:pt>
                <c:pt idx="3319">
                  <c:v>105.206</c:v>
                </c:pt>
                <c:pt idx="3320">
                  <c:v>104.60639999999999</c:v>
                </c:pt>
                <c:pt idx="3321">
                  <c:v>104.7852</c:v>
                </c:pt>
                <c:pt idx="3322">
                  <c:v>104.49169999999999</c:v>
                </c:pt>
                <c:pt idx="3323">
                  <c:v>105.1285</c:v>
                </c:pt>
                <c:pt idx="3324">
                  <c:v>#N/A</c:v>
                </c:pt>
                <c:pt idx="3325">
                  <c:v>#N/A</c:v>
                </c:pt>
                <c:pt idx="3326">
                  <c:v>104.98909999999999</c:v>
                </c:pt>
                <c:pt idx="3327">
                  <c:v>105.2899</c:v>
                </c:pt>
                <c:pt idx="3328">
                  <c:v>105.7903</c:v>
                </c:pt>
                <c:pt idx="3329">
                  <c:v>104.9387</c:v>
                </c:pt>
                <c:pt idx="3330">
                  <c:v>104.8454</c:v>
                </c:pt>
                <c:pt idx="3331">
                  <c:v>#N/A</c:v>
                </c:pt>
                <c:pt idx="3332">
                  <c:v>#N/A</c:v>
                </c:pt>
                <c:pt idx="3333">
                  <c:v>#N/A</c:v>
                </c:pt>
                <c:pt idx="3334">
                  <c:v>#N/A</c:v>
                </c:pt>
                <c:pt idx="3335">
                  <c:v>105.25149999999999</c:v>
                </c:pt>
                <c:pt idx="3336">
                  <c:v>105.1409</c:v>
                </c:pt>
                <c:pt idx="3337">
                  <c:v>105.3389</c:v>
                </c:pt>
                <c:pt idx="3338">
                  <c:v>#N/A</c:v>
                </c:pt>
                <c:pt idx="3339">
                  <c:v>#N/A</c:v>
                </c:pt>
                <c:pt idx="3340">
                  <c:v>105.5361</c:v>
                </c:pt>
                <c:pt idx="3341">
                  <c:v>105.5474</c:v>
                </c:pt>
                <c:pt idx="3342">
                  <c:v>105.0504</c:v>
                </c:pt>
                <c:pt idx="3343">
                  <c:v>105.50230000000001</c:v>
                </c:pt>
                <c:pt idx="3344">
                  <c:v>105.59829999999999</c:v>
                </c:pt>
                <c:pt idx="3345">
                  <c:v>#N/A</c:v>
                </c:pt>
                <c:pt idx="3346">
                  <c:v>#N/A</c:v>
                </c:pt>
                <c:pt idx="3347">
                  <c:v>105.81529999999999</c:v>
                </c:pt>
                <c:pt idx="3348">
                  <c:v>105.5564</c:v>
                </c:pt>
                <c:pt idx="3349">
                  <c:v>106.1335</c:v>
                </c:pt>
                <c:pt idx="3350">
                  <c:v>#N/A</c:v>
                </c:pt>
                <c:pt idx="3351">
                  <c:v>107.43389999999999</c:v>
                </c:pt>
                <c:pt idx="3352">
                  <c:v>#N/A</c:v>
                </c:pt>
                <c:pt idx="3353">
                  <c:v>#N/A</c:v>
                </c:pt>
                <c:pt idx="3354">
                  <c:v>107.5201</c:v>
                </c:pt>
                <c:pt idx="3355">
                  <c:v>108.1168</c:v>
                </c:pt>
                <c:pt idx="3356">
                  <c:v>108.52379999999999</c:v>
                </c:pt>
                <c:pt idx="3357">
                  <c:v>108.1743</c:v>
                </c:pt>
                <c:pt idx="3358">
                  <c:v>108.91759999999999</c:v>
                </c:pt>
                <c:pt idx="3359">
                  <c:v>#N/A</c:v>
                </c:pt>
                <c:pt idx="3360">
                  <c:v>#N/A</c:v>
                </c:pt>
                <c:pt idx="3361">
                  <c:v>108.6425</c:v>
                </c:pt>
                <c:pt idx="3362">
                  <c:v>108.58069999999999</c:v>
                </c:pt>
                <c:pt idx="3363">
                  <c:v>108.40819999999999</c:v>
                </c:pt>
                <c:pt idx="3364">
                  <c:v>108.1828</c:v>
                </c:pt>
                <c:pt idx="3365">
                  <c:v>107.1673</c:v>
                </c:pt>
                <c:pt idx="3366">
                  <c:v>#N/A</c:v>
                </c:pt>
                <c:pt idx="3367">
                  <c:v>#N/A</c:v>
                </c:pt>
                <c:pt idx="3368">
                  <c:v>106.50239999999999</c:v>
                </c:pt>
                <c:pt idx="3369">
                  <c:v>106.4402</c:v>
                </c:pt>
                <c:pt idx="3370">
                  <c:v>106.2638</c:v>
                </c:pt>
                <c:pt idx="3371">
                  <c:v>106.55840000000001</c:v>
                </c:pt>
                <c:pt idx="3372">
                  <c:v>106.8918</c:v>
                </c:pt>
                <c:pt idx="3373">
                  <c:v>#N/A</c:v>
                </c:pt>
                <c:pt idx="3374">
                  <c:v>#N/A</c:v>
                </c:pt>
                <c:pt idx="3375">
                  <c:v>107.3943</c:v>
                </c:pt>
                <c:pt idx="3376">
                  <c:v>107.43980000000001</c:v>
                </c:pt>
                <c:pt idx="3377">
                  <c:v>107.06019999999999</c:v>
                </c:pt>
                <c:pt idx="3378">
                  <c:v>106.67400000000001</c:v>
                </c:pt>
                <c:pt idx="3379">
                  <c:v>105.88630000000001</c:v>
                </c:pt>
                <c:pt idx="3380">
                  <c:v>#N/A</c:v>
                </c:pt>
                <c:pt idx="3381">
                  <c:v>#N/A</c:v>
                </c:pt>
                <c:pt idx="3382">
                  <c:v>105.7878</c:v>
                </c:pt>
                <c:pt idx="3383">
                  <c:v>106.449</c:v>
                </c:pt>
                <c:pt idx="3384">
                  <c:v>106.4233</c:v>
                </c:pt>
                <c:pt idx="3385">
                  <c:v>107.0337</c:v>
                </c:pt>
                <c:pt idx="3386">
                  <c:v>107.4528</c:v>
                </c:pt>
                <c:pt idx="3387">
                  <c:v>#N/A</c:v>
                </c:pt>
                <c:pt idx="3388">
                  <c:v>#N/A</c:v>
                </c:pt>
                <c:pt idx="3389">
                  <c:v>107.751</c:v>
                </c:pt>
                <c:pt idx="3390">
                  <c:v>107.0549</c:v>
                </c:pt>
                <c:pt idx="3391">
                  <c:v>107.1857</c:v>
                </c:pt>
                <c:pt idx="3392">
                  <c:v>106.27630000000001</c:v>
                </c:pt>
                <c:pt idx="3393">
                  <c:v>106.3292</c:v>
                </c:pt>
                <c:pt idx="3394">
                  <c:v>#N/A</c:v>
                </c:pt>
                <c:pt idx="3395">
                  <c:v>#N/A</c:v>
                </c:pt>
                <c:pt idx="3396">
                  <c:v>106.49039999999999</c:v>
                </c:pt>
                <c:pt idx="3397">
                  <c:v>106.55840000000001</c:v>
                </c:pt>
                <c:pt idx="3398">
                  <c:v>106.5817</c:v>
                </c:pt>
                <c:pt idx="3399">
                  <c:v>106.166</c:v>
                </c:pt>
                <c:pt idx="3400">
                  <c:v>105.90519999999999</c:v>
                </c:pt>
                <c:pt idx="3401">
                  <c:v>#N/A</c:v>
                </c:pt>
                <c:pt idx="3402">
                  <c:v>#N/A</c:v>
                </c:pt>
                <c:pt idx="3403">
                  <c:v>105.6893</c:v>
                </c:pt>
                <c:pt idx="3404">
                  <c:v>105.1236</c:v>
                </c:pt>
                <c:pt idx="3405">
                  <c:v>104.56359999999999</c:v>
                </c:pt>
                <c:pt idx="3406">
                  <c:v>105.3122</c:v>
                </c:pt>
                <c:pt idx="3407">
                  <c:v>105.6384</c:v>
                </c:pt>
                <c:pt idx="3408">
                  <c:v>#N/A</c:v>
                </c:pt>
                <c:pt idx="3409">
                  <c:v>#N/A</c:v>
                </c:pt>
                <c:pt idx="3410">
                  <c:v>105.6681</c:v>
                </c:pt>
                <c:pt idx="3411">
                  <c:v>105.2398</c:v>
                </c:pt>
                <c:pt idx="3412">
                  <c:v>104.69370000000001</c:v>
                </c:pt>
                <c:pt idx="3413">
                  <c:v>105.1943</c:v>
                </c:pt>
                <c:pt idx="3414">
                  <c:v>104.8426</c:v>
                </c:pt>
                <c:pt idx="3415">
                  <c:v>#N/A</c:v>
                </c:pt>
                <c:pt idx="3416">
                  <c:v>#N/A</c:v>
                </c:pt>
                <c:pt idx="3417">
                  <c:v>105.3077</c:v>
                </c:pt>
                <c:pt idx="3418">
                  <c:v>104.8926</c:v>
                </c:pt>
                <c:pt idx="3419">
                  <c:v>104.361</c:v>
                </c:pt>
                <c:pt idx="3420">
                  <c:v>104.23609999999999</c:v>
                </c:pt>
                <c:pt idx="3421">
                  <c:v>104.0204</c:v>
                </c:pt>
                <c:pt idx="3422">
                  <c:v>#N/A</c:v>
                </c:pt>
                <c:pt idx="3423">
                  <c:v>#N/A</c:v>
                </c:pt>
                <c:pt idx="3424">
                  <c:v>104.607</c:v>
                </c:pt>
                <c:pt idx="3425">
                  <c:v>105.345</c:v>
                </c:pt>
                <c:pt idx="3426">
                  <c:v>105.5607</c:v>
                </c:pt>
                <c:pt idx="3427">
                  <c:v>105.3811</c:v>
                </c:pt>
                <c:pt idx="3428">
                  <c:v>105.849</c:v>
                </c:pt>
                <c:pt idx="3429">
                  <c:v>#N/A</c:v>
                </c:pt>
                <c:pt idx="3430">
                  <c:v>#N/A</c:v>
                </c:pt>
                <c:pt idx="3431">
                  <c:v>#N/A</c:v>
                </c:pt>
                <c:pt idx="3432">
                  <c:v>106.72969999999999</c:v>
                </c:pt>
                <c:pt idx="3433">
                  <c:v>106.90819999999999</c:v>
                </c:pt>
                <c:pt idx="3434">
                  <c:v>106.92019999999999</c:v>
                </c:pt>
                <c:pt idx="3435">
                  <c:v>106.73909999999999</c:v>
                </c:pt>
                <c:pt idx="3436">
                  <c:v>#N/A</c:v>
                </c:pt>
                <c:pt idx="3437">
                  <c:v>#N/A</c:v>
                </c:pt>
                <c:pt idx="3438">
                  <c:v>107.22410000000001</c:v>
                </c:pt>
                <c:pt idx="3439">
                  <c:v>106.4509</c:v>
                </c:pt>
                <c:pt idx="3440">
                  <c:v>106.14449999999999</c:v>
                </c:pt>
                <c:pt idx="3441">
                  <c:v>106.4727</c:v>
                </c:pt>
                <c:pt idx="3442">
                  <c:v>107.1339</c:v>
                </c:pt>
                <c:pt idx="3443">
                  <c:v>#N/A</c:v>
                </c:pt>
                <c:pt idx="3444">
                  <c:v>#N/A</c:v>
                </c:pt>
                <c:pt idx="3445">
                  <c:v>106.7696</c:v>
                </c:pt>
                <c:pt idx="3446">
                  <c:v>106.224</c:v>
                </c:pt>
                <c:pt idx="3447">
                  <c:v>105.8039</c:v>
                </c:pt>
                <c:pt idx="3448">
                  <c:v>106.0936</c:v>
                </c:pt>
                <c:pt idx="3449">
                  <c:v>105.90179999999999</c:v>
                </c:pt>
                <c:pt idx="3450">
                  <c:v>#N/A</c:v>
                </c:pt>
                <c:pt idx="3451">
                  <c:v>#N/A</c:v>
                </c:pt>
                <c:pt idx="3452">
                  <c:v>105.9991</c:v>
                </c:pt>
                <c:pt idx="3453">
                  <c:v>106.0476</c:v>
                </c:pt>
                <c:pt idx="3454">
                  <c:v>106.0582</c:v>
                </c:pt>
                <c:pt idx="3455">
                  <c:v>105.1022</c:v>
                </c:pt>
                <c:pt idx="3456">
                  <c:v>105.4499</c:v>
                </c:pt>
                <c:pt idx="3457">
                  <c:v>#N/A</c:v>
                </c:pt>
                <c:pt idx="3458">
                  <c:v>#N/A</c:v>
                </c:pt>
                <c:pt idx="3459">
                  <c:v>105.3849</c:v>
                </c:pt>
                <c:pt idx="3460">
                  <c:v>105.968</c:v>
                </c:pt>
                <c:pt idx="3461">
                  <c:v>106.25239999999999</c:v>
                </c:pt>
                <c:pt idx="3462">
                  <c:v>106.15179999999999</c:v>
                </c:pt>
                <c:pt idx="3463">
                  <c:v>106.4119</c:v>
                </c:pt>
                <c:pt idx="3464">
                  <c:v>#N/A</c:v>
                </c:pt>
                <c:pt idx="3465">
                  <c:v>#N/A</c:v>
                </c:pt>
                <c:pt idx="3466">
                  <c:v>106.37869999999999</c:v>
                </c:pt>
                <c:pt idx="3467">
                  <c:v>106.5194</c:v>
                </c:pt>
                <c:pt idx="3468">
                  <c:v>107.0103</c:v>
                </c:pt>
                <c:pt idx="3469">
                  <c:v>106.9109</c:v>
                </c:pt>
                <c:pt idx="3470">
                  <c:v>#N/A</c:v>
                </c:pt>
                <c:pt idx="3471">
                  <c:v>#N/A</c:v>
                </c:pt>
                <c:pt idx="3472">
                  <c:v>#N/A</c:v>
                </c:pt>
                <c:pt idx="3473">
                  <c:v>107.13460000000001</c:v>
                </c:pt>
                <c:pt idx="3474">
                  <c:v>107.78530000000001</c:v>
                </c:pt>
                <c:pt idx="3475">
                  <c:v>107.4736</c:v>
                </c:pt>
                <c:pt idx="3476">
                  <c:v>107.5598</c:v>
                </c:pt>
                <c:pt idx="3477">
                  <c:v>107.2133</c:v>
                </c:pt>
                <c:pt idx="3478">
                  <c:v>#N/A</c:v>
                </c:pt>
                <c:pt idx="3479">
                  <c:v>#N/A</c:v>
                </c:pt>
                <c:pt idx="3480">
                  <c:v>107.5852</c:v>
                </c:pt>
                <c:pt idx="3481">
                  <c:v>107.4846</c:v>
                </c:pt>
                <c:pt idx="3482">
                  <c:v>108.01519999999999</c:v>
                </c:pt>
                <c:pt idx="3483">
                  <c:v>108.1729</c:v>
                </c:pt>
                <c:pt idx="3484">
                  <c:v>108.5377</c:v>
                </c:pt>
                <c:pt idx="3485">
                  <c:v>#N/A</c:v>
                </c:pt>
                <c:pt idx="3486">
                  <c:v>#N/A</c:v>
                </c:pt>
                <c:pt idx="3487">
                  <c:v>108.6947</c:v>
                </c:pt>
                <c:pt idx="3488">
                  <c:v>108.3896</c:v>
                </c:pt>
                <c:pt idx="3489">
                  <c:v>108.782</c:v>
                </c:pt>
                <c:pt idx="3490">
                  <c:v>108.7568</c:v>
                </c:pt>
                <c:pt idx="3491">
                  <c:v>109.0177</c:v>
                </c:pt>
                <c:pt idx="3492">
                  <c:v>#N/A</c:v>
                </c:pt>
                <c:pt idx="3493">
                  <c:v>#N/A</c:v>
                </c:pt>
                <c:pt idx="3494">
                  <c:v>108.6927</c:v>
                </c:pt>
                <c:pt idx="3495">
                  <c:v>108.6884</c:v>
                </c:pt>
                <c:pt idx="3496">
                  <c:v>108.60429999999999</c:v>
                </c:pt>
                <c:pt idx="3497">
                  <c:v>109.4331</c:v>
                </c:pt>
                <c:pt idx="3498">
                  <c:v>108.7822</c:v>
                </c:pt>
                <c:pt idx="3499">
                  <c:v>#N/A</c:v>
                </c:pt>
                <c:pt idx="3500">
                  <c:v>#N/A</c:v>
                </c:pt>
                <c:pt idx="3501">
                  <c:v>109.2144</c:v>
                </c:pt>
                <c:pt idx="3502">
                  <c:v>109.2248</c:v>
                </c:pt>
                <c:pt idx="3503">
                  <c:v>109.8424</c:v>
                </c:pt>
                <c:pt idx="3504">
                  <c:v>109.72239999999999</c:v>
                </c:pt>
                <c:pt idx="3505">
                  <c:v>109.4379</c:v>
                </c:pt>
                <c:pt idx="3506">
                  <c:v>#N/A</c:v>
                </c:pt>
                <c:pt idx="3507">
                  <c:v>#N/A</c:v>
                </c:pt>
                <c:pt idx="3508">
                  <c:v>109.1934</c:v>
                </c:pt>
                <c:pt idx="3509">
                  <c:v>109.94670000000001</c:v>
                </c:pt>
                <c:pt idx="3510">
                  <c:v>109.4658</c:v>
                </c:pt>
                <c:pt idx="3511">
                  <c:v>109.9028</c:v>
                </c:pt>
                <c:pt idx="3512">
                  <c:v>109.91759999999999</c:v>
                </c:pt>
                <c:pt idx="3513">
                  <c:v>#N/A</c:v>
                </c:pt>
                <c:pt idx="3514">
                  <c:v>#N/A</c:v>
                </c:pt>
                <c:pt idx="3515">
                  <c:v>110.1438</c:v>
                </c:pt>
                <c:pt idx="3516">
                  <c:v>110.25069999999999</c:v>
                </c:pt>
                <c:pt idx="3517">
                  <c:v>110.4336</c:v>
                </c:pt>
                <c:pt idx="3518">
                  <c:v>110.108</c:v>
                </c:pt>
                <c:pt idx="3519">
                  <c:v>110.1447</c:v>
                </c:pt>
                <c:pt idx="3520">
                  <c:v>#N/A</c:v>
                </c:pt>
                <c:pt idx="3521">
                  <c:v>#N/A</c:v>
                </c:pt>
                <c:pt idx="3522">
                  <c:v>109.93089999999999</c:v>
                </c:pt>
                <c:pt idx="3523">
                  <c:v>110.33969999999999</c:v>
                </c:pt>
                <c:pt idx="3524">
                  <c:v>110.581</c:v>
                </c:pt>
                <c:pt idx="3525">
                  <c:v>110.4838</c:v>
                </c:pt>
                <c:pt idx="3526">
                  <c:v>110.6717</c:v>
                </c:pt>
                <c:pt idx="3527">
                  <c:v>#N/A</c:v>
                </c:pt>
                <c:pt idx="3528">
                  <c:v>#N/A</c:v>
                </c:pt>
                <c:pt idx="3529">
                  <c:v>110.5624</c:v>
                </c:pt>
                <c:pt idx="3530">
                  <c:v>110.4509</c:v>
                </c:pt>
                <c:pt idx="3531">
                  <c:v>110.79819999999999</c:v>
                </c:pt>
                <c:pt idx="3532">
                  <c:v>110.8569</c:v>
                </c:pt>
                <c:pt idx="3533">
                  <c:v>111.10209999999999</c:v>
                </c:pt>
                <c:pt idx="3534">
                  <c:v>#N/A</c:v>
                </c:pt>
                <c:pt idx="3535">
                  <c:v>#N/A</c:v>
                </c:pt>
                <c:pt idx="3536">
                  <c:v>#N/A</c:v>
                </c:pt>
                <c:pt idx="3537">
                  <c:v>110.7945</c:v>
                </c:pt>
                <c:pt idx="3538">
                  <c:v>110.9228</c:v>
                </c:pt>
                <c:pt idx="3539">
                  <c:v>110.6335</c:v>
                </c:pt>
                <c:pt idx="3540">
                  <c:v>110.6112</c:v>
                </c:pt>
                <c:pt idx="3541">
                  <c:v>#N/A</c:v>
                </c:pt>
                <c:pt idx="3542">
                  <c:v>#N/A</c:v>
                </c:pt>
                <c:pt idx="3543">
                  <c:v>110.5008</c:v>
                </c:pt>
                <c:pt idx="3544">
                  <c:v>110.6397</c:v>
                </c:pt>
                <c:pt idx="3545">
                  <c:v>110.1024</c:v>
                </c:pt>
                <c:pt idx="3546">
                  <c:v>110.1215</c:v>
                </c:pt>
                <c:pt idx="3547">
                  <c:v>109.8168</c:v>
                </c:pt>
                <c:pt idx="3548">
                  <c:v>#N/A</c:v>
                </c:pt>
                <c:pt idx="3549">
                  <c:v>#N/A</c:v>
                </c:pt>
                <c:pt idx="3550">
                  <c:v>110.6417</c:v>
                </c:pt>
                <c:pt idx="3551">
                  <c:v>111.197</c:v>
                </c:pt>
                <c:pt idx="3552">
                  <c:v>111.62909999999999</c:v>
                </c:pt>
                <c:pt idx="3553">
                  <c:v>111.4457</c:v>
                </c:pt>
                <c:pt idx="3554">
                  <c:v>111.3728</c:v>
                </c:pt>
                <c:pt idx="3555">
                  <c:v>#N/A</c:v>
                </c:pt>
                <c:pt idx="3556">
                  <c:v>#N/A</c:v>
                </c:pt>
                <c:pt idx="3557">
                  <c:v>111.3917</c:v>
                </c:pt>
                <c:pt idx="3558">
                  <c:v>111.5223</c:v>
                </c:pt>
                <c:pt idx="3559">
                  <c:v>111.3314</c:v>
                </c:pt>
                <c:pt idx="3560">
                  <c:v>111.0442</c:v>
                </c:pt>
                <c:pt idx="3561">
                  <c:v>110.7009</c:v>
                </c:pt>
                <c:pt idx="3562">
                  <c:v>#N/A</c:v>
                </c:pt>
                <c:pt idx="3563">
                  <c:v>#N/A</c:v>
                </c:pt>
                <c:pt idx="3564">
                  <c:v>110.4447</c:v>
                </c:pt>
                <c:pt idx="3565">
                  <c:v>110.1373</c:v>
                </c:pt>
                <c:pt idx="3566">
                  <c:v>109.8164</c:v>
                </c:pt>
                <c:pt idx="3567">
                  <c:v>109.6455</c:v>
                </c:pt>
                <c:pt idx="3568">
                  <c:v>109.07850000000001</c:v>
                </c:pt>
                <c:pt idx="3569">
                  <c:v>#N/A</c:v>
                </c:pt>
                <c:pt idx="3570">
                  <c:v>#N/A</c:v>
                </c:pt>
                <c:pt idx="3571">
                  <c:v>#N/A</c:v>
                </c:pt>
                <c:pt idx="3572">
                  <c:v>109.4122</c:v>
                </c:pt>
                <c:pt idx="3573">
                  <c:v>109.1247</c:v>
                </c:pt>
                <c:pt idx="3574">
                  <c:v>108.6674</c:v>
                </c:pt>
                <c:pt idx="3575">
                  <c:v>108.99590000000001</c:v>
                </c:pt>
                <c:pt idx="3576">
                  <c:v>#N/A</c:v>
                </c:pt>
                <c:pt idx="3577">
                  <c:v>#N/A</c:v>
                </c:pt>
                <c:pt idx="3578">
                  <c:v>109.3861</c:v>
                </c:pt>
                <c:pt idx="3579">
                  <c:v>109.33710000000001</c:v>
                </c:pt>
                <c:pt idx="3580">
                  <c:v>109.77500000000001</c:v>
                </c:pt>
                <c:pt idx="3581">
                  <c:v>110.0346</c:v>
                </c:pt>
                <c:pt idx="3582">
                  <c:v>110.4333</c:v>
                </c:pt>
                <c:pt idx="3583">
                  <c:v>#N/A</c:v>
                </c:pt>
                <c:pt idx="3584">
                  <c:v>#N/A</c:v>
                </c:pt>
                <c:pt idx="3585">
                  <c:v>110.2093</c:v>
                </c:pt>
                <c:pt idx="3586">
                  <c:v>110.48779999999999</c:v>
                </c:pt>
                <c:pt idx="3587">
                  <c:v>110.2338</c:v>
                </c:pt>
                <c:pt idx="3588">
                  <c:v>110.8087</c:v>
                </c:pt>
                <c:pt idx="3589">
                  <c:v>110.20820000000001</c:v>
                </c:pt>
                <c:pt idx="3590">
                  <c:v>#N/A</c:v>
                </c:pt>
                <c:pt idx="3591">
                  <c:v>#N/A</c:v>
                </c:pt>
                <c:pt idx="3592">
                  <c:v>110.2191</c:v>
                </c:pt>
                <c:pt idx="3593">
                  <c:v>110.2443</c:v>
                </c:pt>
                <c:pt idx="3594">
                  <c:v>110.71420000000001</c:v>
                </c:pt>
                <c:pt idx="3595">
                  <c:v>110.8306</c:v>
                </c:pt>
                <c:pt idx="3596">
                  <c:v>111.7606</c:v>
                </c:pt>
                <c:pt idx="3597">
                  <c:v>#N/A</c:v>
                </c:pt>
                <c:pt idx="3598">
                  <c:v>#N/A</c:v>
                </c:pt>
                <c:pt idx="3599">
                  <c:v>111.91160000000001</c:v>
                </c:pt>
                <c:pt idx="3600">
                  <c:v>111.9923</c:v>
                </c:pt>
                <c:pt idx="3601">
                  <c:v>#N/A</c:v>
                </c:pt>
                <c:pt idx="3602">
                  <c:v>111.7968</c:v>
                </c:pt>
                <c:pt idx="3603">
                  <c:v>112.02679999999999</c:v>
                </c:pt>
                <c:pt idx="3604">
                  <c:v>#N/A</c:v>
                </c:pt>
                <c:pt idx="3605">
                  <c:v>#N/A</c:v>
                </c:pt>
                <c:pt idx="3606">
                  <c:v>112.22020000000001</c:v>
                </c:pt>
                <c:pt idx="3607">
                  <c:v>112.31440000000001</c:v>
                </c:pt>
                <c:pt idx="3608">
                  <c:v>112.36660000000001</c:v>
                </c:pt>
                <c:pt idx="3609">
                  <c:v>111.5752</c:v>
                </c:pt>
                <c:pt idx="3610">
                  <c:v>111.78019999999999</c:v>
                </c:pt>
                <c:pt idx="3611">
                  <c:v>#N/A</c:v>
                </c:pt>
                <c:pt idx="3612">
                  <c:v>#N/A</c:v>
                </c:pt>
                <c:pt idx="3613">
                  <c:v>112.1129</c:v>
                </c:pt>
                <c:pt idx="3614">
                  <c:v>111.7641</c:v>
                </c:pt>
                <c:pt idx="3615">
                  <c:v>111.89400000000001</c:v>
                </c:pt>
                <c:pt idx="3616">
                  <c:v>#N/A</c:v>
                </c:pt>
                <c:pt idx="3617">
                  <c:v>112.28279999999999</c:v>
                </c:pt>
                <c:pt idx="3618">
                  <c:v>#N/A</c:v>
                </c:pt>
                <c:pt idx="3619">
                  <c:v>#N/A</c:v>
                </c:pt>
                <c:pt idx="3620">
                  <c:v>112.3404</c:v>
                </c:pt>
                <c:pt idx="3621">
                  <c:v>112.11369999999999</c:v>
                </c:pt>
                <c:pt idx="3622">
                  <c:v>112.3719</c:v>
                </c:pt>
                <c:pt idx="3623">
                  <c:v>111.64109999999999</c:v>
                </c:pt>
                <c:pt idx="3624">
                  <c:v>111.5467</c:v>
                </c:pt>
                <c:pt idx="3625">
                  <c:v>#N/A</c:v>
                </c:pt>
                <c:pt idx="3626">
                  <c:v>#N/A</c:v>
                </c:pt>
                <c:pt idx="3627">
                  <c:v>112.30589999999999</c:v>
                </c:pt>
                <c:pt idx="3628">
                  <c:v>112.5489</c:v>
                </c:pt>
                <c:pt idx="3629">
                  <c:v>112.1921</c:v>
                </c:pt>
                <c:pt idx="3630">
                  <c:v>112.2676</c:v>
                </c:pt>
                <c:pt idx="3631">
                  <c:v>112.71510000000001</c:v>
                </c:pt>
                <c:pt idx="3632">
                  <c:v>#N/A</c:v>
                </c:pt>
                <c:pt idx="3633">
                  <c:v>#N/A</c:v>
                </c:pt>
                <c:pt idx="3634">
                  <c:v>112.7525</c:v>
                </c:pt>
                <c:pt idx="3635">
                  <c:v>112.8613</c:v>
                </c:pt>
                <c:pt idx="3636">
                  <c:v>112.9868</c:v>
                </c:pt>
                <c:pt idx="3637">
                  <c:v>113.818</c:v>
                </c:pt>
                <c:pt idx="3638">
                  <c:v>113.2841</c:v>
                </c:pt>
                <c:pt idx="3639">
                  <c:v>#N/A</c:v>
                </c:pt>
                <c:pt idx="3640">
                  <c:v>#N/A</c:v>
                </c:pt>
                <c:pt idx="3641">
                  <c:v>113.4148</c:v>
                </c:pt>
                <c:pt idx="3642">
                  <c:v>113.21129999999999</c:v>
                </c:pt>
                <c:pt idx="3643">
                  <c:v>113.18510000000001</c:v>
                </c:pt>
                <c:pt idx="3644">
                  <c:v>113.05</c:v>
                </c:pt>
                <c:pt idx="3645">
                  <c:v>#N/A</c:v>
                </c:pt>
                <c:pt idx="3646">
                  <c:v>#N/A</c:v>
                </c:pt>
                <c:pt idx="3647">
                  <c:v>#N/A</c:v>
                </c:pt>
                <c:pt idx="3648">
                  <c:v>113.04649999999999</c:v>
                </c:pt>
                <c:pt idx="3649">
                  <c:v>113.16679999999999</c:v>
                </c:pt>
                <c:pt idx="3650">
                  <c:v>113.471</c:v>
                </c:pt>
                <c:pt idx="3651">
                  <c:v>113.3432</c:v>
                </c:pt>
                <c:pt idx="3652">
                  <c:v>#N/A</c:v>
                </c:pt>
                <c:pt idx="3653">
                  <c:v>#N/A</c:v>
                </c:pt>
                <c:pt idx="3654">
                  <c:v>#N/A</c:v>
                </c:pt>
                <c:pt idx="3655">
                  <c:v>114.15989999999999</c:v>
                </c:pt>
                <c:pt idx="3656">
                  <c:v>114.2653</c:v>
                </c:pt>
                <c:pt idx="3657">
                  <c:v>114.6181</c:v>
                </c:pt>
                <c:pt idx="3658">
                  <c:v>114.6521</c:v>
                </c:pt>
                <c:pt idx="3659">
                  <c:v>115.01009999999999</c:v>
                </c:pt>
                <c:pt idx="3660">
                  <c:v>#N/A</c:v>
                </c:pt>
                <c:pt idx="3661">
                  <c:v>#N/A</c:v>
                </c:pt>
                <c:pt idx="3662">
                  <c:v>115.0145</c:v>
                </c:pt>
                <c:pt idx="3663">
                  <c:v>115.3133</c:v>
                </c:pt>
                <c:pt idx="3664">
                  <c:v>115.143</c:v>
                </c:pt>
                <c:pt idx="3665">
                  <c:v>115.3852</c:v>
                </c:pt>
                <c:pt idx="3666">
                  <c:v>115.7411</c:v>
                </c:pt>
                <c:pt idx="3667">
                  <c:v>#N/A</c:v>
                </c:pt>
                <c:pt idx="3668">
                  <c:v>#N/A</c:v>
                </c:pt>
                <c:pt idx="3669">
                  <c:v>#N/A</c:v>
                </c:pt>
                <c:pt idx="3670">
                  <c:v>115.816</c:v>
                </c:pt>
                <c:pt idx="3671">
                  <c:v>116.3505</c:v>
                </c:pt>
                <c:pt idx="3672">
                  <c:v>115.9838</c:v>
                </c:pt>
                <c:pt idx="3673">
                  <c:v>#N/A</c:v>
                </c:pt>
                <c:pt idx="3674">
                  <c:v>#N/A</c:v>
                </c:pt>
                <c:pt idx="3675">
                  <c:v>#N/A</c:v>
                </c:pt>
                <c:pt idx="3676">
                  <c:v>#N/A</c:v>
                </c:pt>
                <c:pt idx="3677">
                  <c:v>#N/A</c:v>
                </c:pt>
                <c:pt idx="3678">
                  <c:v>115.5091</c:v>
                </c:pt>
                <c:pt idx="3679">
                  <c:v>115.2229</c:v>
                </c:pt>
                <c:pt idx="3680">
                  <c:v>115.5733</c:v>
                </c:pt>
                <c:pt idx="3681">
                  <c:v>#N/A</c:v>
                </c:pt>
                <c:pt idx="3682">
                  <c:v>#N/A</c:v>
                </c:pt>
                <c:pt idx="3683">
                  <c:v>115.3335</c:v>
                </c:pt>
                <c:pt idx="3684">
                  <c:v>115.5536</c:v>
                </c:pt>
                <c:pt idx="3685">
                  <c:v>114.61499999999999</c:v>
                </c:pt>
                <c:pt idx="3686">
                  <c:v>113.60169999999999</c:v>
                </c:pt>
                <c:pt idx="3687">
                  <c:v>114.294</c:v>
                </c:pt>
                <c:pt idx="3688">
                  <c:v>#N/A</c:v>
                </c:pt>
                <c:pt idx="3689">
                  <c:v>#N/A</c:v>
                </c:pt>
                <c:pt idx="3690">
                  <c:v>114.4357</c:v>
                </c:pt>
                <c:pt idx="3691">
                  <c:v>114.1277</c:v>
                </c:pt>
                <c:pt idx="3692">
                  <c:v>114.2885</c:v>
                </c:pt>
                <c:pt idx="3693">
                  <c:v>114.1853</c:v>
                </c:pt>
                <c:pt idx="3694">
                  <c:v>114.29989999999999</c:v>
                </c:pt>
                <c:pt idx="3695">
                  <c:v>#N/A</c:v>
                </c:pt>
                <c:pt idx="3696">
                  <c:v>#N/A</c:v>
                </c:pt>
                <c:pt idx="3697">
                  <c:v>#N/A</c:v>
                </c:pt>
                <c:pt idx="3698">
                  <c:v>114.491</c:v>
                </c:pt>
                <c:pt idx="3699">
                  <c:v>113.86369999999999</c:v>
                </c:pt>
                <c:pt idx="3700">
                  <c:v>113.8899</c:v>
                </c:pt>
                <c:pt idx="3701">
                  <c:v>113.9562</c:v>
                </c:pt>
                <c:pt idx="3702">
                  <c:v>#N/A</c:v>
                </c:pt>
                <c:pt idx="3703">
                  <c:v>#N/A</c:v>
                </c:pt>
                <c:pt idx="3704">
                  <c:v>113.8232</c:v>
                </c:pt>
                <c:pt idx="3705">
                  <c:v>114.17700000000001</c:v>
                </c:pt>
                <c:pt idx="3706">
                  <c:v>114.17149999999999</c:v>
                </c:pt>
                <c:pt idx="3707">
                  <c:v>113.922</c:v>
                </c:pt>
                <c:pt idx="3708">
                  <c:v>114.37050000000001</c:v>
                </c:pt>
                <c:pt idx="3709">
                  <c:v>#N/A</c:v>
                </c:pt>
                <c:pt idx="3710">
                  <c:v>#N/A</c:v>
                </c:pt>
                <c:pt idx="3711">
                  <c:v>114.2414</c:v>
                </c:pt>
                <c:pt idx="3712">
                  <c:v>113.92610000000001</c:v>
                </c:pt>
                <c:pt idx="3713">
                  <c:v>113.7962</c:v>
                </c:pt>
                <c:pt idx="3714">
                  <c:v>113.248</c:v>
                </c:pt>
                <c:pt idx="3715">
                  <c:v>112.6384</c:v>
                </c:pt>
                <c:pt idx="3716">
                  <c:v>#N/A</c:v>
                </c:pt>
                <c:pt idx="3717">
                  <c:v>#N/A</c:v>
                </c:pt>
                <c:pt idx="3718">
                  <c:v>112.6216</c:v>
                </c:pt>
                <c:pt idx="3719">
                  <c:v>112.8463</c:v>
                </c:pt>
                <c:pt idx="3720">
                  <c:v>112.4264</c:v>
                </c:pt>
                <c:pt idx="3721">
                  <c:v>112.419</c:v>
                </c:pt>
                <c:pt idx="3722">
                  <c:v>111.74079999999999</c:v>
                </c:pt>
                <c:pt idx="3723">
                  <c:v>#N/A</c:v>
                </c:pt>
                <c:pt idx="3724">
                  <c:v>#N/A</c:v>
                </c:pt>
                <c:pt idx="3725">
                  <c:v>112.1686</c:v>
                </c:pt>
                <c:pt idx="3726">
                  <c:v>112.55419999999999</c:v>
                </c:pt>
                <c:pt idx="3727">
                  <c:v>112.7756</c:v>
                </c:pt>
                <c:pt idx="3728">
                  <c:v>110.4447</c:v>
                </c:pt>
                <c:pt idx="3729">
                  <c:v>110.3999</c:v>
                </c:pt>
                <c:pt idx="3730">
                  <c:v>#N/A</c:v>
                </c:pt>
                <c:pt idx="3731">
                  <c:v>#N/A</c:v>
                </c:pt>
                <c:pt idx="3732">
                  <c:v>110.7367</c:v>
                </c:pt>
                <c:pt idx="3733">
                  <c:v>110.7872</c:v>
                </c:pt>
                <c:pt idx="3734">
                  <c:v>111.54689999999999</c:v>
                </c:pt>
                <c:pt idx="3735">
                  <c:v>111.8156</c:v>
                </c:pt>
                <c:pt idx="3736">
                  <c:v>111.7694</c:v>
                </c:pt>
                <c:pt idx="3737">
                  <c:v>#N/A</c:v>
                </c:pt>
                <c:pt idx="3738">
                  <c:v>#N/A</c:v>
                </c:pt>
                <c:pt idx="3739">
                  <c:v>111.3574</c:v>
                </c:pt>
                <c:pt idx="3740">
                  <c:v>111.3733</c:v>
                </c:pt>
                <c:pt idx="3741">
                  <c:v>110.2298</c:v>
                </c:pt>
                <c:pt idx="3742">
                  <c:v>109.9187</c:v>
                </c:pt>
                <c:pt idx="3743">
                  <c:v>110.2972</c:v>
                </c:pt>
                <c:pt idx="3744">
                  <c:v>#N/A</c:v>
                </c:pt>
                <c:pt idx="3745">
                  <c:v>#N/A</c:v>
                </c:pt>
                <c:pt idx="3746">
                  <c:v>110.39830000000001</c:v>
                </c:pt>
                <c:pt idx="3747">
                  <c:v>110.9474</c:v>
                </c:pt>
                <c:pt idx="3748">
                  <c:v>110.53440000000001</c:v>
                </c:pt>
                <c:pt idx="3749">
                  <c:v>110.8873</c:v>
                </c:pt>
                <c:pt idx="3750">
                  <c:v>110.4208</c:v>
                </c:pt>
                <c:pt idx="3751">
                  <c:v>#N/A</c:v>
                </c:pt>
                <c:pt idx="3752">
                  <c:v>#N/A</c:v>
                </c:pt>
                <c:pt idx="3753">
                  <c:v>109.9753</c:v>
                </c:pt>
                <c:pt idx="3754">
                  <c:v>109.8155</c:v>
                </c:pt>
                <c:pt idx="3755">
                  <c:v>110.143</c:v>
                </c:pt>
                <c:pt idx="3756">
                  <c:v>110.16840000000001</c:v>
                </c:pt>
                <c:pt idx="3757">
                  <c:v>110.1927</c:v>
                </c:pt>
                <c:pt idx="3758">
                  <c:v>#N/A</c:v>
                </c:pt>
                <c:pt idx="3759">
                  <c:v>#N/A</c:v>
                </c:pt>
                <c:pt idx="3760">
                  <c:v>109.98869999999999</c:v>
                </c:pt>
                <c:pt idx="3761">
                  <c:v>109.2777</c:v>
                </c:pt>
                <c:pt idx="3762">
                  <c:v>109.39190000000001</c:v>
                </c:pt>
                <c:pt idx="3763">
                  <c:v>109.8527</c:v>
                </c:pt>
                <c:pt idx="3764">
                  <c:v>110.2325</c:v>
                </c:pt>
                <c:pt idx="3765">
                  <c:v>#N/A</c:v>
                </c:pt>
                <c:pt idx="3766">
                  <c:v>#N/A</c:v>
                </c:pt>
                <c:pt idx="3767">
                  <c:v>110.1861</c:v>
                </c:pt>
                <c:pt idx="3768">
                  <c:v>109.7491</c:v>
                </c:pt>
                <c:pt idx="3769">
                  <c:v>109.8479</c:v>
                </c:pt>
                <c:pt idx="3770">
                  <c:v>109.21420000000001</c:v>
                </c:pt>
                <c:pt idx="3771">
                  <c:v>108.82689999999999</c:v>
                </c:pt>
                <c:pt idx="3772">
                  <c:v>#N/A</c:v>
                </c:pt>
                <c:pt idx="3773">
                  <c:v>#N/A</c:v>
                </c:pt>
                <c:pt idx="3774">
                  <c:v>108.67059999999999</c:v>
                </c:pt>
                <c:pt idx="3775">
                  <c:v>109.3609</c:v>
                </c:pt>
                <c:pt idx="3776">
                  <c:v>109.995</c:v>
                </c:pt>
                <c:pt idx="3777">
                  <c:v>110.2413</c:v>
                </c:pt>
                <c:pt idx="3778">
                  <c:v>110.3798</c:v>
                </c:pt>
                <c:pt idx="3779">
                  <c:v>#N/A</c:v>
                </c:pt>
                <c:pt idx="3780">
                  <c:v>#N/A</c:v>
                </c:pt>
                <c:pt idx="3781">
                  <c:v>110.9464</c:v>
                </c:pt>
                <c:pt idx="3782">
                  <c:v>110.8222</c:v>
                </c:pt>
                <c:pt idx="3783">
                  <c:v>110.28019999999999</c:v>
                </c:pt>
                <c:pt idx="3784">
                  <c:v>110.6932</c:v>
                </c:pt>
                <c:pt idx="3785">
                  <c:v>111.2518</c:v>
                </c:pt>
                <c:pt idx="3786">
                  <c:v>#N/A</c:v>
                </c:pt>
                <c:pt idx="3787">
                  <c:v>#N/A</c:v>
                </c:pt>
                <c:pt idx="3788">
                  <c:v>111.1215</c:v>
                </c:pt>
                <c:pt idx="3789">
                  <c:v>111.0865</c:v>
                </c:pt>
                <c:pt idx="3790">
                  <c:v>111.49939999999999</c:v>
                </c:pt>
                <c:pt idx="3791">
                  <c:v>112.2332</c:v>
                </c:pt>
                <c:pt idx="3792">
                  <c:v>112.18210000000001</c:v>
                </c:pt>
                <c:pt idx="3793">
                  <c:v>#N/A</c:v>
                </c:pt>
                <c:pt idx="3794">
                  <c:v>#N/A</c:v>
                </c:pt>
                <c:pt idx="3795">
                  <c:v>112.28400000000001</c:v>
                </c:pt>
                <c:pt idx="3796">
                  <c:v>112.2912</c:v>
                </c:pt>
                <c:pt idx="3797">
                  <c:v>112.20010000000001</c:v>
                </c:pt>
                <c:pt idx="3798">
                  <c:v>111.89790000000001</c:v>
                </c:pt>
                <c:pt idx="3799">
                  <c:v>112.0822</c:v>
                </c:pt>
                <c:pt idx="3800">
                  <c:v>#N/A</c:v>
                </c:pt>
                <c:pt idx="3801">
                  <c:v>#N/A</c:v>
                </c:pt>
                <c:pt idx="3802">
                  <c:v>#N/A</c:v>
                </c:pt>
                <c:pt idx="3803">
                  <c:v>112.4276</c:v>
                </c:pt>
                <c:pt idx="3804">
                  <c:v>112.4619</c:v>
                </c:pt>
                <c:pt idx="3805">
                  <c:v>112.4563</c:v>
                </c:pt>
                <c:pt idx="3806">
                  <c:v>111.44499999999999</c:v>
                </c:pt>
                <c:pt idx="3807">
                  <c:v>#N/A</c:v>
                </c:pt>
                <c:pt idx="3808">
                  <c:v>#N/A</c:v>
                </c:pt>
                <c:pt idx="3809">
                  <c:v>111.2294</c:v>
                </c:pt>
                <c:pt idx="3810">
                  <c:v>110.8377</c:v>
                </c:pt>
                <c:pt idx="3811">
                  <c:v>110.1913</c:v>
                </c:pt>
                <c:pt idx="3812">
                  <c:v>110.6164</c:v>
                </c:pt>
                <c:pt idx="3813">
                  <c:v>111.1023</c:v>
                </c:pt>
                <c:pt idx="3814">
                  <c:v>#N/A</c:v>
                </c:pt>
                <c:pt idx="3815">
                  <c:v>#N/A</c:v>
                </c:pt>
                <c:pt idx="3816">
                  <c:v>111.5033</c:v>
                </c:pt>
                <c:pt idx="3817">
                  <c:v>111.98220000000001</c:v>
                </c:pt>
                <c:pt idx="3818">
                  <c:v>111.7668</c:v>
                </c:pt>
                <c:pt idx="3819">
                  <c:v>112.2343</c:v>
                </c:pt>
                <c:pt idx="3820">
                  <c:v>111.5329</c:v>
                </c:pt>
                <c:pt idx="3821">
                  <c:v>#N/A</c:v>
                </c:pt>
                <c:pt idx="3822">
                  <c:v>#N/A</c:v>
                </c:pt>
                <c:pt idx="3823">
                  <c:v>110.8693</c:v>
                </c:pt>
                <c:pt idx="3824">
                  <c:v>111.0076</c:v>
                </c:pt>
                <c:pt idx="3825">
                  <c:v>110.768</c:v>
                </c:pt>
                <c:pt idx="3826">
                  <c:v>110.262</c:v>
                </c:pt>
                <c:pt idx="3827">
                  <c:v>112.1347</c:v>
                </c:pt>
                <c:pt idx="3828">
                  <c:v>#N/A</c:v>
                </c:pt>
                <c:pt idx="3829">
                  <c:v>#N/A</c:v>
                </c:pt>
                <c:pt idx="3830">
                  <c:v>113.1289</c:v>
                </c:pt>
                <c:pt idx="3831">
                  <c:v>112.7533</c:v>
                </c:pt>
                <c:pt idx="3832">
                  <c:v>111.8586</c:v>
                </c:pt>
                <c:pt idx="3833">
                  <c:v>112.1605</c:v>
                </c:pt>
                <c:pt idx="3834">
                  <c:v>111.64960000000001</c:v>
                </c:pt>
                <c:pt idx="3835">
                  <c:v>#N/A</c:v>
                </c:pt>
                <c:pt idx="3836">
                  <c:v>#N/A</c:v>
                </c:pt>
                <c:pt idx="3837">
                  <c:v>#N/A</c:v>
                </c:pt>
                <c:pt idx="3838">
                  <c:v>112.4216</c:v>
                </c:pt>
                <c:pt idx="3839">
                  <c:v>112.54219999999999</c:v>
                </c:pt>
                <c:pt idx="3840">
                  <c:v>112.57599999999999</c:v>
                </c:pt>
                <c:pt idx="3841">
                  <c:v>112.3948</c:v>
                </c:pt>
                <c:pt idx="3842">
                  <c:v>#N/A</c:v>
                </c:pt>
                <c:pt idx="3843">
                  <c:v>#N/A</c:v>
                </c:pt>
                <c:pt idx="3844">
                  <c:v>112.5239</c:v>
                </c:pt>
                <c:pt idx="3845">
                  <c:v>112.1088</c:v>
                </c:pt>
                <c:pt idx="3846">
                  <c:v>112.0252</c:v>
                </c:pt>
                <c:pt idx="3847">
                  <c:v>111.7679</c:v>
                </c:pt>
                <c:pt idx="3848">
                  <c:v>112.28189999999999</c:v>
                </c:pt>
                <c:pt idx="3849">
                  <c:v>#N/A</c:v>
                </c:pt>
                <c:pt idx="3850">
                  <c:v>#N/A</c:v>
                </c:pt>
                <c:pt idx="3851">
                  <c:v>112.245</c:v>
                </c:pt>
                <c:pt idx="3852">
                  <c:v>112.6366</c:v>
                </c:pt>
                <c:pt idx="3853">
                  <c:v>112.6729</c:v>
                </c:pt>
                <c:pt idx="3854">
                  <c:v>112.62260000000001</c:v>
                </c:pt>
                <c:pt idx="3855">
                  <c:v>112.9876</c:v>
                </c:pt>
                <c:pt idx="3856">
                  <c:v>#N/A</c:v>
                </c:pt>
                <c:pt idx="3857">
                  <c:v>#N/A</c:v>
                </c:pt>
                <c:pt idx="3858">
                  <c:v>113.1772</c:v>
                </c:pt>
                <c:pt idx="3859">
                  <c:v>113.05800000000001</c:v>
                </c:pt>
                <c:pt idx="3860">
                  <c:v>113.21559999999999</c:v>
                </c:pt>
                <c:pt idx="3861">
                  <c:v>112.7381</c:v>
                </c:pt>
                <c:pt idx="3862">
                  <c:v>111.8728</c:v>
                </c:pt>
                <c:pt idx="3863">
                  <c:v>#N/A</c:v>
                </c:pt>
                <c:pt idx="3864">
                  <c:v>#N/A</c:v>
                </c:pt>
                <c:pt idx="3865">
                  <c:v>111.97450000000001</c:v>
                </c:pt>
                <c:pt idx="3866">
                  <c:v>111.71129999999999</c:v>
                </c:pt>
                <c:pt idx="3867">
                  <c:v>111.94070000000001</c:v>
                </c:pt>
                <c:pt idx="3868">
                  <c:v>111.9136</c:v>
                </c:pt>
                <c:pt idx="3869">
                  <c:v>112.35760000000001</c:v>
                </c:pt>
                <c:pt idx="3870">
                  <c:v>#N/A</c:v>
                </c:pt>
                <c:pt idx="3871">
                  <c:v>#N/A</c:v>
                </c:pt>
                <c:pt idx="3872">
                  <c:v>112.14409999999999</c:v>
                </c:pt>
                <c:pt idx="3873">
                  <c:v>111.7204</c:v>
                </c:pt>
                <c:pt idx="3874">
                  <c:v>111.3222</c:v>
                </c:pt>
                <c:pt idx="3875">
                  <c:v>111.19370000000001</c:v>
                </c:pt>
                <c:pt idx="3876">
                  <c:v>111.1769</c:v>
                </c:pt>
                <c:pt idx="3877">
                  <c:v>#N/A</c:v>
                </c:pt>
                <c:pt idx="3878">
                  <c:v>#N/A</c:v>
                </c:pt>
                <c:pt idx="3879">
                  <c:v>110.9194</c:v>
                </c:pt>
                <c:pt idx="3880">
                  <c:v>110.4278</c:v>
                </c:pt>
                <c:pt idx="3881">
                  <c:v>110.9442</c:v>
                </c:pt>
                <c:pt idx="3882">
                  <c:v>110.31180000000001</c:v>
                </c:pt>
                <c:pt idx="3883">
                  <c:v>110.8147</c:v>
                </c:pt>
                <c:pt idx="3884">
                  <c:v>#N/A</c:v>
                </c:pt>
                <c:pt idx="3885">
                  <c:v>#N/A</c:v>
                </c:pt>
                <c:pt idx="3886">
                  <c:v>110.9982</c:v>
                </c:pt>
                <c:pt idx="3887">
                  <c:v>110.94</c:v>
                </c:pt>
                <c:pt idx="3888">
                  <c:v>111.2944</c:v>
                </c:pt>
                <c:pt idx="3889">
                  <c:v>111.1712</c:v>
                </c:pt>
                <c:pt idx="3890">
                  <c:v>111.2021</c:v>
                </c:pt>
                <c:pt idx="3891">
                  <c:v>#N/A</c:v>
                </c:pt>
                <c:pt idx="3892">
                  <c:v>#N/A</c:v>
                </c:pt>
                <c:pt idx="3893">
                  <c:v>111.87609999999999</c:v>
                </c:pt>
                <c:pt idx="3894">
                  <c:v>112.2915</c:v>
                </c:pt>
                <c:pt idx="3895">
                  <c:v>112.4023</c:v>
                </c:pt>
                <c:pt idx="3896">
                  <c:v>112.1722</c:v>
                </c:pt>
                <c:pt idx="3897">
                  <c:v>111.9997</c:v>
                </c:pt>
                <c:pt idx="3898">
                  <c:v>#N/A</c:v>
                </c:pt>
                <c:pt idx="3899">
                  <c:v>#N/A</c:v>
                </c:pt>
                <c:pt idx="3900">
                  <c:v>#N/A</c:v>
                </c:pt>
                <c:pt idx="3901">
                  <c:v>110.96</c:v>
                </c:pt>
                <c:pt idx="3902">
                  <c:v>110.9704</c:v>
                </c:pt>
                <c:pt idx="3903">
                  <c:v>111.25960000000001</c:v>
                </c:pt>
                <c:pt idx="3904">
                  <c:v>111.9867</c:v>
                </c:pt>
                <c:pt idx="3905">
                  <c:v>#N/A</c:v>
                </c:pt>
                <c:pt idx="3906">
                  <c:v>#N/A</c:v>
                </c:pt>
                <c:pt idx="3907">
                  <c:v>112.15049999999999</c:v>
                </c:pt>
                <c:pt idx="3908">
                  <c:v>112.5196</c:v>
                </c:pt>
                <c:pt idx="3909">
                  <c:v>112.4667</c:v>
                </c:pt>
                <c:pt idx="3910">
                  <c:v>112.4742</c:v>
                </c:pt>
                <c:pt idx="3911">
                  <c:v>113.1754</c:v>
                </c:pt>
                <c:pt idx="3912">
                  <c:v>#N/A</c:v>
                </c:pt>
                <c:pt idx="3913">
                  <c:v>#N/A</c:v>
                </c:pt>
                <c:pt idx="3914">
                  <c:v>112.90179999999999</c:v>
                </c:pt>
                <c:pt idx="3915">
                  <c:v>113.1836</c:v>
                </c:pt>
                <c:pt idx="3916">
                  <c:v>112.9829</c:v>
                </c:pt>
                <c:pt idx="3917">
                  <c:v>112.25790000000001</c:v>
                </c:pt>
                <c:pt idx="3918">
                  <c:v>112.7153</c:v>
                </c:pt>
                <c:pt idx="3919">
                  <c:v>#N/A</c:v>
                </c:pt>
                <c:pt idx="3920">
                  <c:v>#N/A</c:v>
                </c:pt>
                <c:pt idx="3921">
                  <c:v>112.7101</c:v>
                </c:pt>
                <c:pt idx="3922">
                  <c:v>112.55029999999999</c:v>
                </c:pt>
                <c:pt idx="3923">
                  <c:v>112.6271</c:v>
                </c:pt>
                <c:pt idx="3924">
                  <c:v>112.28660000000001</c:v>
                </c:pt>
                <c:pt idx="3925">
                  <c:v>112.2782</c:v>
                </c:pt>
                <c:pt idx="3926">
                  <c:v>#N/A</c:v>
                </c:pt>
                <c:pt idx="3927">
                  <c:v>#N/A</c:v>
                </c:pt>
                <c:pt idx="3928">
                  <c:v>112.50620000000001</c:v>
                </c:pt>
                <c:pt idx="3929">
                  <c:v>112.6563</c:v>
                </c:pt>
                <c:pt idx="3930">
                  <c:v>112.7931</c:v>
                </c:pt>
                <c:pt idx="3931">
                  <c:v>113.00490000000001</c:v>
                </c:pt>
                <c:pt idx="3932">
                  <c:v>113.2897</c:v>
                </c:pt>
                <c:pt idx="3933">
                  <c:v>#N/A</c:v>
                </c:pt>
                <c:pt idx="3934">
                  <c:v>#N/A</c:v>
                </c:pt>
                <c:pt idx="3935">
                  <c:v>#N/A</c:v>
                </c:pt>
                <c:pt idx="3936">
                  <c:v>113.444</c:v>
                </c:pt>
                <c:pt idx="3937">
                  <c:v>113.742</c:v>
                </c:pt>
                <c:pt idx="3938">
                  <c:v>113.6216</c:v>
                </c:pt>
                <c:pt idx="3939">
                  <c:v>113.7097</c:v>
                </c:pt>
                <c:pt idx="3940">
                  <c:v>#N/A</c:v>
                </c:pt>
                <c:pt idx="3941">
                  <c:v>#N/A</c:v>
                </c:pt>
                <c:pt idx="3942">
                  <c:v>113.54649999999999</c:v>
                </c:pt>
                <c:pt idx="3943">
                  <c:v>113.13720000000001</c:v>
                </c:pt>
                <c:pt idx="3944">
                  <c:v>113.05240000000001</c:v>
                </c:pt>
                <c:pt idx="3945">
                  <c:v>113.401</c:v>
                </c:pt>
                <c:pt idx="3946">
                  <c:v>113.8993</c:v>
                </c:pt>
                <c:pt idx="3947">
                  <c:v>#N/A</c:v>
                </c:pt>
                <c:pt idx="3948">
                  <c:v>#N/A</c:v>
                </c:pt>
                <c:pt idx="3949">
                  <c:v>113.8549</c:v>
                </c:pt>
                <c:pt idx="3950">
                  <c:v>113.6777</c:v>
                </c:pt>
                <c:pt idx="3951">
                  <c:v>113.81100000000001</c:v>
                </c:pt>
                <c:pt idx="3952">
                  <c:v>114.19759999999999</c:v>
                </c:pt>
                <c:pt idx="3953">
                  <c:v>114.0909</c:v>
                </c:pt>
                <c:pt idx="3954">
                  <c:v>#N/A</c:v>
                </c:pt>
                <c:pt idx="3955">
                  <c:v>#N/A</c:v>
                </c:pt>
                <c:pt idx="3956">
                  <c:v>114.0167</c:v>
                </c:pt>
                <c:pt idx="3957">
                  <c:v>113.98950000000001</c:v>
                </c:pt>
                <c:pt idx="3958">
                  <c:v>113.9188</c:v>
                </c:pt>
                <c:pt idx="3959">
                  <c:v>113.7647</c:v>
                </c:pt>
                <c:pt idx="3960">
                  <c:v>113.5812</c:v>
                </c:pt>
                <c:pt idx="3961">
                  <c:v>#N/A</c:v>
                </c:pt>
                <c:pt idx="3962">
                  <c:v>#N/A</c:v>
                </c:pt>
                <c:pt idx="3963">
                  <c:v>113.5424</c:v>
                </c:pt>
                <c:pt idx="3964">
                  <c:v>113.2998</c:v>
                </c:pt>
                <c:pt idx="3965">
                  <c:v>114.6939</c:v>
                </c:pt>
                <c:pt idx="3966">
                  <c:v>115.9362</c:v>
                </c:pt>
                <c:pt idx="3967">
                  <c:v>#N/A</c:v>
                </c:pt>
                <c:pt idx="3968">
                  <c:v>#N/A</c:v>
                </c:pt>
                <c:pt idx="3969">
                  <c:v>#N/A</c:v>
                </c:pt>
                <c:pt idx="3970">
                  <c:v>117.22320000000001</c:v>
                </c:pt>
                <c:pt idx="3971">
                  <c:v>116.7709</c:v>
                </c:pt>
                <c:pt idx="3972">
                  <c:v>116.8047</c:v>
                </c:pt>
                <c:pt idx="3973">
                  <c:v>116.8937</c:v>
                </c:pt>
                <c:pt idx="3974">
                  <c:v>117.592</c:v>
                </c:pt>
                <c:pt idx="3975">
                  <c:v>#N/A</c:v>
                </c:pt>
                <c:pt idx="3976">
                  <c:v>#N/A</c:v>
                </c:pt>
                <c:pt idx="3977">
                  <c:v>117.4747</c:v>
                </c:pt>
                <c:pt idx="3978">
                  <c:v>117.44929999999999</c:v>
                </c:pt>
                <c:pt idx="3979">
                  <c:v>118.0342</c:v>
                </c:pt>
                <c:pt idx="3980">
                  <c:v>#N/A</c:v>
                </c:pt>
                <c:pt idx="3981">
                  <c:v>118.0187</c:v>
                </c:pt>
                <c:pt idx="3982">
                  <c:v>#N/A</c:v>
                </c:pt>
                <c:pt idx="3983">
                  <c:v>#N/A</c:v>
                </c:pt>
                <c:pt idx="3984">
                  <c:v>117.72629999999999</c:v>
                </c:pt>
                <c:pt idx="3985">
                  <c:v>117.6427</c:v>
                </c:pt>
                <c:pt idx="3986">
                  <c:v>117.76220000000001</c:v>
                </c:pt>
                <c:pt idx="3987">
                  <c:v>117.66289999999999</c:v>
                </c:pt>
                <c:pt idx="3988">
                  <c:v>117.3104</c:v>
                </c:pt>
                <c:pt idx="3989">
                  <c:v>#N/A</c:v>
                </c:pt>
                <c:pt idx="3990">
                  <c:v>#N/A</c:v>
                </c:pt>
                <c:pt idx="3991">
                  <c:v>117.0996</c:v>
                </c:pt>
                <c:pt idx="3992">
                  <c:v>116.9212</c:v>
                </c:pt>
                <c:pt idx="3993">
                  <c:v>116.67059999999999</c:v>
                </c:pt>
                <c:pt idx="3994">
                  <c:v>117.0312</c:v>
                </c:pt>
                <c:pt idx="3995">
                  <c:v>117.2818</c:v>
                </c:pt>
                <c:pt idx="3996">
                  <c:v>#N/A</c:v>
                </c:pt>
                <c:pt idx="3997">
                  <c:v>#N/A</c:v>
                </c:pt>
                <c:pt idx="3998">
                  <c:v>116.9147</c:v>
                </c:pt>
                <c:pt idx="3999">
                  <c:v>116.8015</c:v>
                </c:pt>
                <c:pt idx="4000">
                  <c:v>116.73180000000001</c:v>
                </c:pt>
                <c:pt idx="4001">
                  <c:v>118.8056</c:v>
                </c:pt>
                <c:pt idx="4002">
                  <c:v>118.3569</c:v>
                </c:pt>
                <c:pt idx="4003">
                  <c:v>#N/A</c:v>
                </c:pt>
                <c:pt idx="4004">
                  <c:v>#N/A</c:v>
                </c:pt>
                <c:pt idx="4005">
                  <c:v>118.386</c:v>
                </c:pt>
                <c:pt idx="4006">
                  <c:v>118.6283</c:v>
                </c:pt>
                <c:pt idx="4007">
                  <c:v>118.57940000000001</c:v>
                </c:pt>
                <c:pt idx="4008">
                  <c:v>118.8192</c:v>
                </c:pt>
                <c:pt idx="4009">
                  <c:v>118.7839</c:v>
                </c:pt>
                <c:pt idx="4010">
                  <c:v>#N/A</c:v>
                </c:pt>
                <c:pt idx="4011">
                  <c:v>#N/A</c:v>
                </c:pt>
                <c:pt idx="4012">
                  <c:v>#N/A</c:v>
                </c:pt>
                <c:pt idx="4013">
                  <c:v>118.949</c:v>
                </c:pt>
                <c:pt idx="4014">
                  <c:v>119.22880000000001</c:v>
                </c:pt>
                <c:pt idx="4015">
                  <c:v>118.66200000000001</c:v>
                </c:pt>
                <c:pt idx="4016">
                  <c:v>118.345</c:v>
                </c:pt>
                <c:pt idx="4017">
                  <c:v>#N/A</c:v>
                </c:pt>
                <c:pt idx="4018">
                  <c:v>#N/A</c:v>
                </c:pt>
                <c:pt idx="4019">
                  <c:v>#N/A</c:v>
                </c:pt>
                <c:pt idx="4020">
                  <c:v>119.0881</c:v>
                </c:pt>
                <c:pt idx="4021">
                  <c:v>118.8785</c:v>
                </c:pt>
                <c:pt idx="4022">
                  <c:v>117.9987</c:v>
                </c:pt>
                <c:pt idx="4023">
                  <c:v>118.3476</c:v>
                </c:pt>
                <c:pt idx="4024">
                  <c:v>#N/A</c:v>
                </c:pt>
                <c:pt idx="4025">
                  <c:v>#N/A</c:v>
                </c:pt>
                <c:pt idx="4026">
                  <c:v>118.4089</c:v>
                </c:pt>
                <c:pt idx="4027">
                  <c:v>118.5365</c:v>
                </c:pt>
                <c:pt idx="4028">
                  <c:v>119.0197</c:v>
                </c:pt>
                <c:pt idx="4029">
                  <c:v>117.7984</c:v>
                </c:pt>
                <c:pt idx="4030">
                  <c:v>117.98650000000001</c:v>
                </c:pt>
                <c:pt idx="4031">
                  <c:v>#N/A</c:v>
                </c:pt>
                <c:pt idx="4032">
                  <c:v>#N/A</c:v>
                </c:pt>
                <c:pt idx="4033">
                  <c:v>#N/A</c:v>
                </c:pt>
                <c:pt idx="4034">
                  <c:v>117.26439999999999</c:v>
                </c:pt>
                <c:pt idx="4035">
                  <c:v>117.72320000000001</c:v>
                </c:pt>
                <c:pt idx="4036">
                  <c:v>118.31740000000001</c:v>
                </c:pt>
                <c:pt idx="4037">
                  <c:v>#N/A</c:v>
                </c:pt>
                <c:pt idx="4038">
                  <c:v>#N/A</c:v>
                </c:pt>
                <c:pt idx="4039">
                  <c:v>#N/A</c:v>
                </c:pt>
                <c:pt idx="4040">
                  <c:v>117.24769999999999</c:v>
                </c:pt>
                <c:pt idx="4041">
                  <c:v>117.0513</c:v>
                </c:pt>
                <c:pt idx="4042">
                  <c:v>116.9353</c:v>
                </c:pt>
                <c:pt idx="4043">
                  <c:v>117.2761</c:v>
                </c:pt>
                <c:pt idx="4044">
                  <c:v>117.07250000000001</c:v>
                </c:pt>
                <c:pt idx="4045">
                  <c:v>#N/A</c:v>
                </c:pt>
                <c:pt idx="4046">
                  <c:v>#N/A</c:v>
                </c:pt>
                <c:pt idx="4047">
                  <c:v>116.7311</c:v>
                </c:pt>
                <c:pt idx="4048">
                  <c:v>116.2235</c:v>
                </c:pt>
                <c:pt idx="4049">
                  <c:v>116.39100000000001</c:v>
                </c:pt>
                <c:pt idx="4050">
                  <c:v>115.902</c:v>
                </c:pt>
                <c:pt idx="4051">
                  <c:v>115.62439999999999</c:v>
                </c:pt>
                <c:pt idx="4052">
                  <c:v>#N/A</c:v>
                </c:pt>
                <c:pt idx="4053">
                  <c:v>#N/A</c:v>
                </c:pt>
                <c:pt idx="4054">
                  <c:v>116.0489</c:v>
                </c:pt>
                <c:pt idx="4055">
                  <c:v>116.40689999999999</c:v>
                </c:pt>
                <c:pt idx="4056">
                  <c:v>116.1371</c:v>
                </c:pt>
                <c:pt idx="4057">
                  <c:v>116.3044</c:v>
                </c:pt>
                <c:pt idx="4058">
                  <c:v>116.1461</c:v>
                </c:pt>
                <c:pt idx="4059">
                  <c:v>#N/A</c:v>
                </c:pt>
                <c:pt idx="4060">
                  <c:v>#N/A</c:v>
                </c:pt>
                <c:pt idx="4061">
                  <c:v>116.3407</c:v>
                </c:pt>
                <c:pt idx="4062">
                  <c:v>116.3925</c:v>
                </c:pt>
                <c:pt idx="4063">
                  <c:v>116.2139</c:v>
                </c:pt>
                <c:pt idx="4064">
                  <c:v>116.0046</c:v>
                </c:pt>
                <c:pt idx="4065">
                  <c:v>116.4014</c:v>
                </c:pt>
                <c:pt idx="4066">
                  <c:v>#N/A</c:v>
                </c:pt>
                <c:pt idx="4067">
                  <c:v>#N/A</c:v>
                </c:pt>
                <c:pt idx="4068">
                  <c:v>#N/A</c:v>
                </c:pt>
                <c:pt idx="4069">
                  <c:v>116.59</c:v>
                </c:pt>
                <c:pt idx="4070">
                  <c:v>116.21120000000001</c:v>
                </c:pt>
                <c:pt idx="4071">
                  <c:v>115.6503</c:v>
                </c:pt>
                <c:pt idx="4072">
                  <c:v>115.81189999999999</c:v>
                </c:pt>
                <c:pt idx="4073">
                  <c:v>#N/A</c:v>
                </c:pt>
                <c:pt idx="4074">
                  <c:v>#N/A</c:v>
                </c:pt>
                <c:pt idx="4075">
                  <c:v>115.6739</c:v>
                </c:pt>
                <c:pt idx="4076">
                  <c:v>116.00109999999999</c:v>
                </c:pt>
                <c:pt idx="4077">
                  <c:v>116.4353</c:v>
                </c:pt>
                <c:pt idx="4078">
                  <c:v>116.84</c:v>
                </c:pt>
                <c:pt idx="4079">
                  <c:v>116.6408</c:v>
                </c:pt>
                <c:pt idx="4080">
                  <c:v>#N/A</c:v>
                </c:pt>
                <c:pt idx="4081">
                  <c:v>#N/A</c:v>
                </c:pt>
                <c:pt idx="4082">
                  <c:v>116.42829999999999</c:v>
                </c:pt>
                <c:pt idx="4083">
                  <c:v>116.4272</c:v>
                </c:pt>
                <c:pt idx="4084">
                  <c:v>116.8719</c:v>
                </c:pt>
                <c:pt idx="4085">
                  <c:v>116.9931</c:v>
                </c:pt>
                <c:pt idx="4086">
                  <c:v>116.61320000000001</c:v>
                </c:pt>
                <c:pt idx="4087">
                  <c:v>#N/A</c:v>
                </c:pt>
                <c:pt idx="4088">
                  <c:v>#N/A</c:v>
                </c:pt>
                <c:pt idx="4089">
                  <c:v>116.3978</c:v>
                </c:pt>
                <c:pt idx="4090">
                  <c:v>116.56180000000001</c:v>
                </c:pt>
                <c:pt idx="4091">
                  <c:v>116.35550000000001</c:v>
                </c:pt>
                <c:pt idx="4092">
                  <c:v>115.4432</c:v>
                </c:pt>
                <c:pt idx="4093">
                  <c:v>115.276</c:v>
                </c:pt>
                <c:pt idx="4094">
                  <c:v>#N/A</c:v>
                </c:pt>
                <c:pt idx="4095">
                  <c:v>#N/A</c:v>
                </c:pt>
                <c:pt idx="4096">
                  <c:v>115.0402</c:v>
                </c:pt>
                <c:pt idx="4097">
                  <c:v>114.8099</c:v>
                </c:pt>
                <c:pt idx="4098">
                  <c:v>114.79170000000001</c:v>
                </c:pt>
                <c:pt idx="4099">
                  <c:v>114.7881</c:v>
                </c:pt>
                <c:pt idx="4100">
                  <c:v>114.6352</c:v>
                </c:pt>
                <c:pt idx="4101">
                  <c:v>#N/A</c:v>
                </c:pt>
                <c:pt idx="4102">
                  <c:v>#N/A</c:v>
                </c:pt>
                <c:pt idx="4103">
                  <c:v>114.2332</c:v>
                </c:pt>
                <c:pt idx="4104">
                  <c:v>114.4173</c:v>
                </c:pt>
                <c:pt idx="4105">
                  <c:v>114.7141</c:v>
                </c:pt>
                <c:pt idx="4106">
                  <c:v>114.5218</c:v>
                </c:pt>
                <c:pt idx="4107">
                  <c:v>114.7914</c:v>
                </c:pt>
                <c:pt idx="4108">
                  <c:v>#N/A</c:v>
                </c:pt>
                <c:pt idx="4109">
                  <c:v>#N/A</c:v>
                </c:pt>
                <c:pt idx="4110">
                  <c:v>114.8707</c:v>
                </c:pt>
                <c:pt idx="4111">
                  <c:v>115.00109999999999</c:v>
                </c:pt>
                <c:pt idx="4112">
                  <c:v>114.9468</c:v>
                </c:pt>
                <c:pt idx="4113">
                  <c:v>115.0155</c:v>
                </c:pt>
                <c:pt idx="4114">
                  <c:v>115.0515</c:v>
                </c:pt>
                <c:pt idx="4115">
                  <c:v>#N/A</c:v>
                </c:pt>
                <c:pt idx="4116">
                  <c:v>#N/A</c:v>
                </c:pt>
                <c:pt idx="4117">
                  <c:v>115.10680000000001</c:v>
                </c:pt>
                <c:pt idx="4118">
                  <c:v>115.0061</c:v>
                </c:pt>
                <c:pt idx="4119">
                  <c:v>114.91330000000001</c:v>
                </c:pt>
                <c:pt idx="4120">
                  <c:v>114.5029</c:v>
                </c:pt>
                <c:pt idx="4121">
                  <c:v>114.5339</c:v>
                </c:pt>
                <c:pt idx="4122">
                  <c:v>#N/A</c:v>
                </c:pt>
                <c:pt idx="4123">
                  <c:v>#N/A</c:v>
                </c:pt>
                <c:pt idx="4124">
                  <c:v>114.3257</c:v>
                </c:pt>
                <c:pt idx="4125">
                  <c:v>114.2559</c:v>
                </c:pt>
                <c:pt idx="4126">
                  <c:v>114.7914</c:v>
                </c:pt>
                <c:pt idx="4127">
                  <c:v>114.6198</c:v>
                </c:pt>
                <c:pt idx="4128">
                  <c:v>114.81180000000001</c:v>
                </c:pt>
                <c:pt idx="4129">
                  <c:v>#N/A</c:v>
                </c:pt>
                <c:pt idx="4130">
                  <c:v>#N/A</c:v>
                </c:pt>
                <c:pt idx="4131">
                  <c:v>114.3652</c:v>
                </c:pt>
                <c:pt idx="4132">
                  <c:v>114.51130000000001</c:v>
                </c:pt>
                <c:pt idx="4133">
                  <c:v>114.94799999999999</c:v>
                </c:pt>
                <c:pt idx="4134">
                  <c:v>114.99509999999999</c:v>
                </c:pt>
                <c:pt idx="4135">
                  <c:v>114.7882</c:v>
                </c:pt>
                <c:pt idx="4136">
                  <c:v>#N/A</c:v>
                </c:pt>
                <c:pt idx="4137">
                  <c:v>#N/A</c:v>
                </c:pt>
                <c:pt idx="4138">
                  <c:v>114.5924</c:v>
                </c:pt>
                <c:pt idx="4139">
                  <c:v>114.6797</c:v>
                </c:pt>
                <c:pt idx="4140">
                  <c:v>114.664</c:v>
                </c:pt>
                <c:pt idx="4141">
                  <c:v>114.9084</c:v>
                </c:pt>
                <c:pt idx="4142">
                  <c:v>114.7734</c:v>
                </c:pt>
                <c:pt idx="4143">
                  <c:v>#N/A</c:v>
                </c:pt>
                <c:pt idx="4144">
                  <c:v>#N/A</c:v>
                </c:pt>
                <c:pt idx="4145">
                  <c:v>115.0903</c:v>
                </c:pt>
                <c:pt idx="4146">
                  <c:v>115.3938</c:v>
                </c:pt>
                <c:pt idx="4147">
                  <c:v>115.1146</c:v>
                </c:pt>
                <c:pt idx="4148">
                  <c:v>115.0669</c:v>
                </c:pt>
                <c:pt idx="4149">
                  <c:v>114.7479</c:v>
                </c:pt>
                <c:pt idx="4150">
                  <c:v>#N/A</c:v>
                </c:pt>
                <c:pt idx="4151">
                  <c:v>#N/A</c:v>
                </c:pt>
                <c:pt idx="4152">
                  <c:v>114.35039999999999</c:v>
                </c:pt>
                <c:pt idx="4153">
                  <c:v>113.9924</c:v>
                </c:pt>
                <c:pt idx="4154">
                  <c:v>113.7512</c:v>
                </c:pt>
                <c:pt idx="4155">
                  <c:v>114.2701</c:v>
                </c:pt>
                <c:pt idx="4156">
                  <c:v>113.70140000000001</c:v>
                </c:pt>
                <c:pt idx="4157">
                  <c:v>#N/A</c:v>
                </c:pt>
                <c:pt idx="4158">
                  <c:v>#N/A</c:v>
                </c:pt>
                <c:pt idx="4159">
                  <c:v>113.54559999999999</c:v>
                </c:pt>
                <c:pt idx="4160">
                  <c:v>113.6874</c:v>
                </c:pt>
                <c:pt idx="4161">
                  <c:v>113.67570000000001</c:v>
                </c:pt>
                <c:pt idx="4162">
                  <c:v>113.37260000000001</c:v>
                </c:pt>
                <c:pt idx="4163">
                  <c:v>113.4838</c:v>
                </c:pt>
                <c:pt idx="4164">
                  <c:v>#N/A</c:v>
                </c:pt>
                <c:pt idx="4165">
                  <c:v>#N/A</c:v>
                </c:pt>
                <c:pt idx="4166">
                  <c:v>#N/A</c:v>
                </c:pt>
                <c:pt idx="4167">
                  <c:v>113.5557</c:v>
                </c:pt>
                <c:pt idx="4168">
                  <c:v>113.2962</c:v>
                </c:pt>
                <c:pt idx="4169">
                  <c:v>113.30200000000001</c:v>
                </c:pt>
                <c:pt idx="4170">
                  <c:v>113.1915</c:v>
                </c:pt>
                <c:pt idx="4171">
                  <c:v>#N/A</c:v>
                </c:pt>
                <c:pt idx="4172">
                  <c:v>#N/A</c:v>
                </c:pt>
                <c:pt idx="4173">
                  <c:v>112.9761</c:v>
                </c:pt>
                <c:pt idx="4174">
                  <c:v>112.7099</c:v>
                </c:pt>
                <c:pt idx="4175">
                  <c:v>112.8197</c:v>
                </c:pt>
                <c:pt idx="4176">
                  <c:v>112.83540000000001</c:v>
                </c:pt>
                <c:pt idx="4177">
                  <c:v>112.9556</c:v>
                </c:pt>
                <c:pt idx="4178">
                  <c:v>#N/A</c:v>
                </c:pt>
                <c:pt idx="4179">
                  <c:v>#N/A</c:v>
                </c:pt>
                <c:pt idx="4180">
                  <c:v>112.98309999999999</c:v>
                </c:pt>
                <c:pt idx="4181">
                  <c:v>112.62609999999999</c:v>
                </c:pt>
                <c:pt idx="4182">
                  <c:v>112.0727</c:v>
                </c:pt>
                <c:pt idx="4183">
                  <c:v>112.8699</c:v>
                </c:pt>
                <c:pt idx="4184">
                  <c:v>112.61450000000001</c:v>
                </c:pt>
                <c:pt idx="4185">
                  <c:v>#N/A</c:v>
                </c:pt>
                <c:pt idx="4186">
                  <c:v>#N/A</c:v>
                </c:pt>
                <c:pt idx="4187">
                  <c:v>112.7563</c:v>
                </c:pt>
                <c:pt idx="4188">
                  <c:v>113.2685</c:v>
                </c:pt>
                <c:pt idx="4189">
                  <c:v>113.3318</c:v>
                </c:pt>
                <c:pt idx="4190">
                  <c:v>113.16419999999999</c:v>
                </c:pt>
                <c:pt idx="4191">
                  <c:v>112.8657</c:v>
                </c:pt>
                <c:pt idx="4192">
                  <c:v>#N/A</c:v>
                </c:pt>
                <c:pt idx="4193">
                  <c:v>#N/A</c:v>
                </c:pt>
                <c:pt idx="4194">
                  <c:v>112.7623</c:v>
                </c:pt>
                <c:pt idx="4195">
                  <c:v>112.54940000000001</c:v>
                </c:pt>
                <c:pt idx="4196">
                  <c:v>112.0744</c:v>
                </c:pt>
                <c:pt idx="4197">
                  <c:v>111.99809999999999</c:v>
                </c:pt>
                <c:pt idx="4198">
                  <c:v>111.9897</c:v>
                </c:pt>
                <c:pt idx="4199">
                  <c:v>#N/A</c:v>
                </c:pt>
                <c:pt idx="4200">
                  <c:v>#N/A</c:v>
                </c:pt>
                <c:pt idx="4201">
                  <c:v>112.4268</c:v>
                </c:pt>
                <c:pt idx="4202">
                  <c:v>#N/A</c:v>
                </c:pt>
                <c:pt idx="4203">
                  <c:v>112.6534</c:v>
                </c:pt>
                <c:pt idx="4204">
                  <c:v>112.42</c:v>
                </c:pt>
                <c:pt idx="4205">
                  <c:v>112.31319999999999</c:v>
                </c:pt>
                <c:pt idx="4206">
                  <c:v>#N/A</c:v>
                </c:pt>
                <c:pt idx="4207">
                  <c:v>#N/A</c:v>
                </c:pt>
                <c:pt idx="4208">
                  <c:v>112.158</c:v>
                </c:pt>
                <c:pt idx="4209">
                  <c:v>112.1427</c:v>
                </c:pt>
                <c:pt idx="4210">
                  <c:v>111.58920000000001</c:v>
                </c:pt>
                <c:pt idx="4211">
                  <c:v>111.5352</c:v>
                </c:pt>
                <c:pt idx="4212">
                  <c:v>110.9066</c:v>
                </c:pt>
                <c:pt idx="4213">
                  <c:v>#N/A</c:v>
                </c:pt>
                <c:pt idx="4214">
                  <c:v>#N/A</c:v>
                </c:pt>
                <c:pt idx="4215">
                  <c:v>110.92959999999999</c:v>
                </c:pt>
                <c:pt idx="4216">
                  <c:v>110.4349</c:v>
                </c:pt>
                <c:pt idx="4217">
                  <c:v>110.4329</c:v>
                </c:pt>
                <c:pt idx="4218">
                  <c:v>110.2504</c:v>
                </c:pt>
                <c:pt idx="4219">
                  <c:v>110.1902</c:v>
                </c:pt>
                <c:pt idx="4220">
                  <c:v>#N/A</c:v>
                </c:pt>
                <c:pt idx="4221">
                  <c:v>#N/A</c:v>
                </c:pt>
                <c:pt idx="4222">
                  <c:v>110.1998</c:v>
                </c:pt>
                <c:pt idx="4223">
                  <c:v>110.2831</c:v>
                </c:pt>
                <c:pt idx="4224">
                  <c:v>110.3805</c:v>
                </c:pt>
                <c:pt idx="4225">
                  <c:v>110.2154</c:v>
                </c:pt>
                <c:pt idx="4226">
                  <c:v>109.91970000000001</c:v>
                </c:pt>
                <c:pt idx="4227">
                  <c:v>#N/A</c:v>
                </c:pt>
                <c:pt idx="4228">
                  <c:v>#N/A</c:v>
                </c:pt>
                <c:pt idx="4229">
                  <c:v>109.8181</c:v>
                </c:pt>
                <c:pt idx="4230">
                  <c:v>109.8498</c:v>
                </c:pt>
                <c:pt idx="4231">
                  <c:v>109.7508</c:v>
                </c:pt>
                <c:pt idx="4232">
                  <c:v>109.8336</c:v>
                </c:pt>
                <c:pt idx="4233">
                  <c:v>110.2807</c:v>
                </c:pt>
                <c:pt idx="4234">
                  <c:v>#N/A</c:v>
                </c:pt>
                <c:pt idx="4235">
                  <c:v>#N/A</c:v>
                </c:pt>
                <c:pt idx="4236">
                  <c:v>110.373</c:v>
                </c:pt>
                <c:pt idx="4237">
                  <c:v>110.3956</c:v>
                </c:pt>
                <c:pt idx="4238">
                  <c:v>110.367</c:v>
                </c:pt>
                <c:pt idx="4239">
                  <c:v>110.1884</c:v>
                </c:pt>
                <c:pt idx="4240">
                  <c:v>110.0421</c:v>
                </c:pt>
                <c:pt idx="4241">
                  <c:v>#N/A</c:v>
                </c:pt>
                <c:pt idx="4242">
                  <c:v>#N/A</c:v>
                </c:pt>
                <c:pt idx="4243">
                  <c:v>110.0947</c:v>
                </c:pt>
                <c:pt idx="4244">
                  <c:v>110.48390000000001</c:v>
                </c:pt>
                <c:pt idx="4245">
                  <c:v>110.4385</c:v>
                </c:pt>
                <c:pt idx="4246">
                  <c:v>110.1666</c:v>
                </c:pt>
                <c:pt idx="4247">
                  <c:v>110.04</c:v>
                </c:pt>
                <c:pt idx="4248">
                  <c:v>#N/A</c:v>
                </c:pt>
                <c:pt idx="4249">
                  <c:v>#N/A</c:v>
                </c:pt>
                <c:pt idx="4250">
                  <c:v>109.7342</c:v>
                </c:pt>
                <c:pt idx="4251">
                  <c:v>109.8373</c:v>
                </c:pt>
                <c:pt idx="4252">
                  <c:v>109.8082</c:v>
                </c:pt>
                <c:pt idx="4253">
                  <c:v>109.75109999999999</c:v>
                </c:pt>
                <c:pt idx="4254">
                  <c:v>109.34050000000001</c:v>
                </c:pt>
                <c:pt idx="4255">
                  <c:v>#N/A</c:v>
                </c:pt>
                <c:pt idx="4256">
                  <c:v>#N/A</c:v>
                </c:pt>
                <c:pt idx="4257">
                  <c:v>109.181</c:v>
                </c:pt>
                <c:pt idx="4258">
                  <c:v>109.09439999999999</c:v>
                </c:pt>
                <c:pt idx="4259">
                  <c:v>109.40470000000001</c:v>
                </c:pt>
                <c:pt idx="4260">
                  <c:v>109.3676</c:v>
                </c:pt>
                <c:pt idx="4261">
                  <c:v>109.0492</c:v>
                </c:pt>
                <c:pt idx="4262">
                  <c:v>#N/A</c:v>
                </c:pt>
                <c:pt idx="4263">
                  <c:v>#N/A</c:v>
                </c:pt>
                <c:pt idx="4264">
                  <c:v>#N/A</c:v>
                </c:pt>
                <c:pt idx="4265">
                  <c:v>108.86539999999999</c:v>
                </c:pt>
                <c:pt idx="4266">
                  <c:v>108.4885</c:v>
                </c:pt>
                <c:pt idx="4267">
                  <c:v>107.9211</c:v>
                </c:pt>
                <c:pt idx="4268">
                  <c:v>107.80710000000001</c:v>
                </c:pt>
                <c:pt idx="4269">
                  <c:v>#N/A</c:v>
                </c:pt>
                <c:pt idx="4270">
                  <c:v>#N/A</c:v>
                </c:pt>
                <c:pt idx="4271">
                  <c:v>108.15179999999999</c:v>
                </c:pt>
                <c:pt idx="4272">
                  <c:v>108.3233</c:v>
                </c:pt>
                <c:pt idx="4273">
                  <c:v>108.6618</c:v>
                </c:pt>
                <c:pt idx="4274">
                  <c:v>108.61750000000001</c:v>
                </c:pt>
                <c:pt idx="4275">
                  <c:v>108.315</c:v>
                </c:pt>
                <c:pt idx="4276">
                  <c:v>#N/A</c:v>
                </c:pt>
                <c:pt idx="4277">
                  <c:v>#N/A</c:v>
                </c:pt>
                <c:pt idx="4278">
                  <c:v>108.64019999999999</c:v>
                </c:pt>
                <c:pt idx="4279">
                  <c:v>108.6147</c:v>
                </c:pt>
                <c:pt idx="4280">
                  <c:v>108.4336</c:v>
                </c:pt>
                <c:pt idx="4281">
                  <c:v>108.92740000000001</c:v>
                </c:pt>
                <c:pt idx="4282">
                  <c:v>108.7548</c:v>
                </c:pt>
                <c:pt idx="4283">
                  <c:v>#N/A</c:v>
                </c:pt>
                <c:pt idx="4284">
                  <c:v>#N/A</c:v>
                </c:pt>
                <c:pt idx="4285">
                  <c:v>109.33069999999999</c:v>
                </c:pt>
                <c:pt idx="4286">
                  <c:v>109.77719999999999</c:v>
                </c:pt>
                <c:pt idx="4287">
                  <c:v>110.07259999999999</c:v>
                </c:pt>
                <c:pt idx="4288">
                  <c:v>110.24250000000001</c:v>
                </c:pt>
                <c:pt idx="4289">
                  <c:v>110.08759999999999</c:v>
                </c:pt>
                <c:pt idx="4290">
                  <c:v>#N/A</c:v>
                </c:pt>
                <c:pt idx="4291">
                  <c:v>#N/A</c:v>
                </c:pt>
                <c:pt idx="4292">
                  <c:v>110.36879999999999</c:v>
                </c:pt>
                <c:pt idx="4293">
                  <c:v>110.3284</c:v>
                </c:pt>
                <c:pt idx="4294">
                  <c:v>110.2427</c:v>
                </c:pt>
                <c:pt idx="4295">
                  <c:v>110.5821</c:v>
                </c:pt>
                <c:pt idx="4296">
                  <c:v>110.7839</c:v>
                </c:pt>
                <c:pt idx="4297">
                  <c:v>#N/A</c:v>
                </c:pt>
                <c:pt idx="4298">
                  <c:v>#N/A</c:v>
                </c:pt>
                <c:pt idx="4299">
                  <c:v>#N/A</c:v>
                </c:pt>
                <c:pt idx="4300">
                  <c:v>110.30370000000001</c:v>
                </c:pt>
                <c:pt idx="4301">
                  <c:v>110.30419999999999</c:v>
                </c:pt>
                <c:pt idx="4302">
                  <c:v>110.3156</c:v>
                </c:pt>
                <c:pt idx="4303">
                  <c:v>110.26779999999999</c:v>
                </c:pt>
                <c:pt idx="4304">
                  <c:v>#N/A</c:v>
                </c:pt>
                <c:pt idx="4305">
                  <c:v>#N/A</c:v>
                </c:pt>
                <c:pt idx="4306">
                  <c:v>110.54430000000001</c:v>
                </c:pt>
                <c:pt idx="4307">
                  <c:v>110.9149</c:v>
                </c:pt>
                <c:pt idx="4308">
                  <c:v>110.7218</c:v>
                </c:pt>
                <c:pt idx="4309">
                  <c:v>110.45829999999999</c:v>
                </c:pt>
                <c:pt idx="4310">
                  <c:v>111.0382</c:v>
                </c:pt>
                <c:pt idx="4311">
                  <c:v>#N/A</c:v>
                </c:pt>
                <c:pt idx="4312">
                  <c:v>#N/A</c:v>
                </c:pt>
                <c:pt idx="4313">
                  <c:v>111.2144</c:v>
                </c:pt>
                <c:pt idx="4314">
                  <c:v>111.4036</c:v>
                </c:pt>
                <c:pt idx="4315">
                  <c:v>111.3921</c:v>
                </c:pt>
                <c:pt idx="4316">
                  <c:v>111.643</c:v>
                </c:pt>
                <c:pt idx="4317">
                  <c:v>112.1504</c:v>
                </c:pt>
                <c:pt idx="4318">
                  <c:v>#N/A</c:v>
                </c:pt>
                <c:pt idx="4319">
                  <c:v>#N/A</c:v>
                </c:pt>
                <c:pt idx="4320">
                  <c:v>111.90219999999999</c:v>
                </c:pt>
                <c:pt idx="4321">
                  <c:v>111.8068</c:v>
                </c:pt>
                <c:pt idx="4322">
                  <c:v>111.7955</c:v>
                </c:pt>
                <c:pt idx="4323">
                  <c:v>111.5479</c:v>
                </c:pt>
                <c:pt idx="4324">
                  <c:v>111.9388</c:v>
                </c:pt>
                <c:pt idx="4325">
                  <c:v>#N/A</c:v>
                </c:pt>
                <c:pt idx="4326">
                  <c:v>#N/A</c:v>
                </c:pt>
                <c:pt idx="4327">
                  <c:v>111.72029999999999</c:v>
                </c:pt>
                <c:pt idx="4328">
                  <c:v>111.9453</c:v>
                </c:pt>
                <c:pt idx="4329">
                  <c:v>111.6938</c:v>
                </c:pt>
                <c:pt idx="4330">
                  <c:v>111.56319999999999</c:v>
                </c:pt>
                <c:pt idx="4331">
                  <c:v>#N/A</c:v>
                </c:pt>
                <c:pt idx="4332">
                  <c:v>#N/A</c:v>
                </c:pt>
                <c:pt idx="4333">
                  <c:v>#N/A</c:v>
                </c:pt>
                <c:pt idx="4334">
                  <c:v>111.78400000000001</c:v>
                </c:pt>
                <c:pt idx="4335">
                  <c:v>111.5107</c:v>
                </c:pt>
                <c:pt idx="4336">
                  <c:v>111.48220000000001</c:v>
                </c:pt>
                <c:pt idx="4337">
                  <c:v>111.25790000000001</c:v>
                </c:pt>
                <c:pt idx="4338">
                  <c:v>111.00279999999999</c:v>
                </c:pt>
                <c:pt idx="4339">
                  <c:v>#N/A</c:v>
                </c:pt>
                <c:pt idx="4340">
                  <c:v>#N/A</c:v>
                </c:pt>
                <c:pt idx="4341">
                  <c:v>111.261</c:v>
                </c:pt>
                <c:pt idx="4342">
                  <c:v>110.9836</c:v>
                </c:pt>
                <c:pt idx="4343">
                  <c:v>110.5642</c:v>
                </c:pt>
                <c:pt idx="4344">
                  <c:v>#N/A</c:v>
                </c:pt>
                <c:pt idx="4345">
                  <c:v>110.0266</c:v>
                </c:pt>
                <c:pt idx="4346">
                  <c:v>#N/A</c:v>
                </c:pt>
                <c:pt idx="4347">
                  <c:v>#N/A</c:v>
                </c:pt>
                <c:pt idx="4348">
                  <c:v>110.11490000000001</c:v>
                </c:pt>
                <c:pt idx="4349">
                  <c:v>110.3027</c:v>
                </c:pt>
                <c:pt idx="4350">
                  <c:v>110.32810000000001</c:v>
                </c:pt>
                <c:pt idx="4351">
                  <c:v>110.4669</c:v>
                </c:pt>
                <c:pt idx="4352">
                  <c:v>110.14319999999999</c:v>
                </c:pt>
                <c:pt idx="4353">
                  <c:v>#N/A</c:v>
                </c:pt>
                <c:pt idx="4354">
                  <c:v>#N/A</c:v>
                </c:pt>
                <c:pt idx="4355">
                  <c:v>110.3984</c:v>
                </c:pt>
                <c:pt idx="4356">
                  <c:v>110.49169999999999</c:v>
                </c:pt>
                <c:pt idx="4357">
                  <c:v>110.8724</c:v>
                </c:pt>
                <c:pt idx="4358">
                  <c:v>111.0196</c:v>
                </c:pt>
                <c:pt idx="4359">
                  <c:v>111.22880000000001</c:v>
                </c:pt>
                <c:pt idx="4360">
                  <c:v>#N/A</c:v>
                </c:pt>
                <c:pt idx="4361">
                  <c:v>#N/A</c:v>
                </c:pt>
                <c:pt idx="4362">
                  <c:v>111.0843</c:v>
                </c:pt>
                <c:pt idx="4363">
                  <c:v>111.523</c:v>
                </c:pt>
                <c:pt idx="4364">
                  <c:v>111.2777</c:v>
                </c:pt>
                <c:pt idx="4365">
                  <c:v>111.09139999999999</c:v>
                </c:pt>
                <c:pt idx="4366">
                  <c:v>111.1302</c:v>
                </c:pt>
                <c:pt idx="4367">
                  <c:v>#N/A</c:v>
                </c:pt>
                <c:pt idx="4368">
                  <c:v>#N/A</c:v>
                </c:pt>
                <c:pt idx="4369">
                  <c:v>110.91070000000001</c:v>
                </c:pt>
                <c:pt idx="4370">
                  <c:v>111.1277</c:v>
                </c:pt>
                <c:pt idx="4371">
                  <c:v>110.83839999999999</c:v>
                </c:pt>
                <c:pt idx="4372">
                  <c:v>110.8806</c:v>
                </c:pt>
                <c:pt idx="4373">
                  <c:v>111.1018</c:v>
                </c:pt>
                <c:pt idx="4374">
                  <c:v>#N/A</c:v>
                </c:pt>
                <c:pt idx="4375">
                  <c:v>#N/A</c:v>
                </c:pt>
                <c:pt idx="4376">
                  <c:v>#N/A</c:v>
                </c:pt>
                <c:pt idx="4377">
                  <c:v>110.97790000000001</c:v>
                </c:pt>
                <c:pt idx="4378">
                  <c:v>110.85760000000001</c:v>
                </c:pt>
                <c:pt idx="4379">
                  <c:v>110.51779999999999</c:v>
                </c:pt>
                <c:pt idx="4380">
                  <c:v>110.0808</c:v>
                </c:pt>
                <c:pt idx="4381">
                  <c:v>#N/A</c:v>
                </c:pt>
                <c:pt idx="4382">
                  <c:v>#N/A</c:v>
                </c:pt>
                <c:pt idx="4383">
                  <c:v>#N/A</c:v>
                </c:pt>
                <c:pt idx="4384">
                  <c:v>109.6469</c:v>
                </c:pt>
                <c:pt idx="4385">
                  <c:v>109.67749999999999</c:v>
                </c:pt>
                <c:pt idx="4386">
                  <c:v>109.4802</c:v>
                </c:pt>
                <c:pt idx="4387">
                  <c:v>109.35169999999999</c:v>
                </c:pt>
                <c:pt idx="4388">
                  <c:v>#N/A</c:v>
                </c:pt>
                <c:pt idx="4389">
                  <c:v>#N/A</c:v>
                </c:pt>
                <c:pt idx="4390">
                  <c:v>109.57</c:v>
                </c:pt>
                <c:pt idx="4391">
                  <c:v>109.9044</c:v>
                </c:pt>
                <c:pt idx="4392">
                  <c:v>109.62990000000001</c:v>
                </c:pt>
                <c:pt idx="4393">
                  <c:v>109.491</c:v>
                </c:pt>
                <c:pt idx="4394">
                  <c:v>108.90349999999999</c:v>
                </c:pt>
                <c:pt idx="4395">
                  <c:v>#N/A</c:v>
                </c:pt>
                <c:pt idx="4396">
                  <c:v>#N/A</c:v>
                </c:pt>
                <c:pt idx="4397">
                  <c:v>#N/A</c:v>
                </c:pt>
                <c:pt idx="4398">
                  <c:v>108.3244</c:v>
                </c:pt>
                <c:pt idx="4399">
                  <c:v>108.155</c:v>
                </c:pt>
                <c:pt idx="4400">
                  <c:v>108.068</c:v>
                </c:pt>
                <c:pt idx="4401">
                  <c:v>107.9478</c:v>
                </c:pt>
                <c:pt idx="4402">
                  <c:v>#N/A</c:v>
                </c:pt>
                <c:pt idx="4403">
                  <c:v>#N/A</c:v>
                </c:pt>
                <c:pt idx="4404">
                  <c:v>108.10939999999999</c:v>
                </c:pt>
                <c:pt idx="4405">
                  <c:v>108.00069999999999</c:v>
                </c:pt>
                <c:pt idx="4406">
                  <c:v>107.08280000000001</c:v>
                </c:pt>
                <c:pt idx="4407">
                  <c:v>106.50790000000001</c:v>
                </c:pt>
                <c:pt idx="4408">
                  <c:v>106.6935</c:v>
                </c:pt>
                <c:pt idx="4409">
                  <c:v>#N/A</c:v>
                </c:pt>
                <c:pt idx="4410">
                  <c:v>#N/A</c:v>
                </c:pt>
                <c:pt idx="4411">
                  <c:v>107.1165</c:v>
                </c:pt>
                <c:pt idx="4412">
                  <c:v>107.10890000000001</c:v>
                </c:pt>
                <c:pt idx="4413">
                  <c:v>106.7722</c:v>
                </c:pt>
                <c:pt idx="4414">
                  <c:v>106.4903</c:v>
                </c:pt>
                <c:pt idx="4415">
                  <c:v>107.1181</c:v>
                </c:pt>
                <c:pt idx="4416">
                  <c:v>#N/A</c:v>
                </c:pt>
                <c:pt idx="4417">
                  <c:v>#N/A</c:v>
                </c:pt>
                <c:pt idx="4418">
                  <c:v>107.333</c:v>
                </c:pt>
                <c:pt idx="4419">
                  <c:v>107.52330000000001</c:v>
                </c:pt>
                <c:pt idx="4420">
                  <c:v>107.71980000000001</c:v>
                </c:pt>
                <c:pt idx="4421">
                  <c:v>108.3049</c:v>
                </c:pt>
                <c:pt idx="4422">
                  <c:v>108.26049999999999</c:v>
                </c:pt>
                <c:pt idx="4423">
                  <c:v>#N/A</c:v>
                </c:pt>
                <c:pt idx="4424">
                  <c:v>#N/A</c:v>
                </c:pt>
                <c:pt idx="4425">
                  <c:v>108.03579999999999</c:v>
                </c:pt>
                <c:pt idx="4426">
                  <c:v>107.7602</c:v>
                </c:pt>
                <c:pt idx="4427">
                  <c:v>107.47199999999999</c:v>
                </c:pt>
                <c:pt idx="4428">
                  <c:v>106.9897</c:v>
                </c:pt>
                <c:pt idx="4429">
                  <c:v>107.03870000000001</c:v>
                </c:pt>
                <c:pt idx="4430">
                  <c:v>#N/A</c:v>
                </c:pt>
                <c:pt idx="4431">
                  <c:v>#N/A</c:v>
                </c:pt>
                <c:pt idx="4432">
                  <c:v>#N/A</c:v>
                </c:pt>
                <c:pt idx="4433">
                  <c:v>107.6276</c:v>
                </c:pt>
                <c:pt idx="4434">
                  <c:v>107.8707</c:v>
                </c:pt>
                <c:pt idx="4435">
                  <c:v>107.86960000000001</c:v>
                </c:pt>
                <c:pt idx="4436">
                  <c:v>107.6829</c:v>
                </c:pt>
                <c:pt idx="4437">
                  <c:v>#N/A</c:v>
                </c:pt>
                <c:pt idx="4438">
                  <c:v>#N/A</c:v>
                </c:pt>
                <c:pt idx="4439">
                  <c:v>107.7373</c:v>
                </c:pt>
                <c:pt idx="4440">
                  <c:v>108.17570000000001</c:v>
                </c:pt>
                <c:pt idx="4441">
                  <c:v>108.39279999999999</c:v>
                </c:pt>
                <c:pt idx="4442">
                  <c:v>108.5384</c:v>
                </c:pt>
                <c:pt idx="4443">
                  <c:v>#N/A</c:v>
                </c:pt>
                <c:pt idx="4444">
                  <c:v>#N/A</c:v>
                </c:pt>
                <c:pt idx="4445">
                  <c:v>#N/A</c:v>
                </c:pt>
                <c:pt idx="4446">
                  <c:v>108.3648</c:v>
                </c:pt>
                <c:pt idx="4447">
                  <c:v>107.8002</c:v>
                </c:pt>
                <c:pt idx="4448">
                  <c:v>108.0947</c:v>
                </c:pt>
                <c:pt idx="4449">
                  <c:v>108.2702</c:v>
                </c:pt>
                <c:pt idx="4450">
                  <c:v>107.9259</c:v>
                </c:pt>
                <c:pt idx="4451">
                  <c:v>#N/A</c:v>
                </c:pt>
                <c:pt idx="4452">
                  <c:v>#N/A</c:v>
                </c:pt>
                <c:pt idx="4453">
                  <c:v>107.94670000000001</c:v>
                </c:pt>
                <c:pt idx="4454">
                  <c:v>107.74169999999999</c:v>
                </c:pt>
                <c:pt idx="4455">
                  <c:v>107.8655</c:v>
                </c:pt>
                <c:pt idx="4456">
                  <c:v>108.2064</c:v>
                </c:pt>
                <c:pt idx="4457">
                  <c:v>108.43640000000001</c:v>
                </c:pt>
                <c:pt idx="4458">
                  <c:v>#N/A</c:v>
                </c:pt>
                <c:pt idx="4459">
                  <c:v>#N/A</c:v>
                </c:pt>
                <c:pt idx="4460">
                  <c:v>108.31789999999999</c:v>
                </c:pt>
                <c:pt idx="4461">
                  <c:v>108.49850000000001</c:v>
                </c:pt>
                <c:pt idx="4462">
                  <c:v>#N/A</c:v>
                </c:pt>
                <c:pt idx="4463">
                  <c:v>107.9965</c:v>
                </c:pt>
                <c:pt idx="4464">
                  <c:v>107.7526</c:v>
                </c:pt>
                <c:pt idx="4465">
                  <c:v>#N/A</c:v>
                </c:pt>
                <c:pt idx="4466">
                  <c:v>#N/A</c:v>
                </c:pt>
                <c:pt idx="4467">
                  <c:v>107.18510000000001</c:v>
                </c:pt>
                <c:pt idx="4468">
                  <c:v>107.3391</c:v>
                </c:pt>
                <c:pt idx="4469">
                  <c:v>107.5763</c:v>
                </c:pt>
                <c:pt idx="4470">
                  <c:v>107.6678</c:v>
                </c:pt>
                <c:pt idx="4471">
                  <c:v>107.4811</c:v>
                </c:pt>
                <c:pt idx="4472">
                  <c:v>#N/A</c:v>
                </c:pt>
                <c:pt idx="4473">
                  <c:v>#N/A</c:v>
                </c:pt>
                <c:pt idx="4474">
                  <c:v>107.7059</c:v>
                </c:pt>
                <c:pt idx="4475">
                  <c:v>107.56480000000001</c:v>
                </c:pt>
                <c:pt idx="4476">
                  <c:v>107.6387</c:v>
                </c:pt>
                <c:pt idx="4477">
                  <c:v>107.7304</c:v>
                </c:pt>
                <c:pt idx="4478">
                  <c:v>107.7912</c:v>
                </c:pt>
                <c:pt idx="4479">
                  <c:v>#N/A</c:v>
                </c:pt>
                <c:pt idx="4480">
                  <c:v>#N/A</c:v>
                </c:pt>
                <c:pt idx="4481">
                  <c:v>107.53400000000001</c:v>
                </c:pt>
                <c:pt idx="4482">
                  <c:v>107.36790000000001</c:v>
                </c:pt>
                <c:pt idx="4483">
                  <c:v>107.12439999999999</c:v>
                </c:pt>
                <c:pt idx="4484">
                  <c:v>107.2924</c:v>
                </c:pt>
                <c:pt idx="4485">
                  <c:v>107.23860000000001</c:v>
                </c:pt>
                <c:pt idx="4486">
                  <c:v>#N/A</c:v>
                </c:pt>
                <c:pt idx="4487">
                  <c:v>#N/A</c:v>
                </c:pt>
                <c:pt idx="4488">
                  <c:v>107.0616</c:v>
                </c:pt>
                <c:pt idx="4489">
                  <c:v>107.03619999999999</c:v>
                </c:pt>
                <c:pt idx="4490">
                  <c:v>107.1118</c:v>
                </c:pt>
                <c:pt idx="4491">
                  <c:v>107.5219</c:v>
                </c:pt>
                <c:pt idx="4492">
                  <c:v>108.181</c:v>
                </c:pt>
                <c:pt idx="4493">
                  <c:v>#N/A</c:v>
                </c:pt>
                <c:pt idx="4494">
                  <c:v>#N/A</c:v>
                </c:pt>
                <c:pt idx="4495">
                  <c:v>108.9357</c:v>
                </c:pt>
                <c:pt idx="4496">
                  <c:v>108.7932</c:v>
                </c:pt>
                <c:pt idx="4497">
                  <c:v>109.3473</c:v>
                </c:pt>
                <c:pt idx="4498">
                  <c:v>109.3668</c:v>
                </c:pt>
                <c:pt idx="4499">
                  <c:v>109.1755</c:v>
                </c:pt>
                <c:pt idx="4500">
                  <c:v>#N/A</c:v>
                </c:pt>
                <c:pt idx="4501">
                  <c:v>#N/A</c:v>
                </c:pt>
                <c:pt idx="4502">
                  <c:v>109.3381</c:v>
                </c:pt>
                <c:pt idx="4503">
                  <c:v>109.7461</c:v>
                </c:pt>
                <c:pt idx="4504">
                  <c:v>110.1641</c:v>
                </c:pt>
                <c:pt idx="4505">
                  <c:v>110.18210000000001</c:v>
                </c:pt>
                <c:pt idx="4506">
                  <c:v>110.2516</c:v>
                </c:pt>
                <c:pt idx="4507">
                  <c:v>#N/A</c:v>
                </c:pt>
                <c:pt idx="4508">
                  <c:v>#N/A</c:v>
                </c:pt>
                <c:pt idx="4509">
                  <c:v>110.57380000000001</c:v>
                </c:pt>
                <c:pt idx="4510">
                  <c:v>111.0647</c:v>
                </c:pt>
                <c:pt idx="4511">
                  <c:v>110.8832</c:v>
                </c:pt>
                <c:pt idx="4512">
                  <c:v>110.4064</c:v>
                </c:pt>
                <c:pt idx="4513">
                  <c:v>110.2863</c:v>
                </c:pt>
                <c:pt idx="4514">
                  <c:v>#N/A</c:v>
                </c:pt>
                <c:pt idx="4515">
                  <c:v>#N/A</c:v>
                </c:pt>
                <c:pt idx="4516">
                  <c:v>110.4098</c:v>
                </c:pt>
                <c:pt idx="4517">
                  <c:v>111.23099999999999</c:v>
                </c:pt>
                <c:pt idx="4518">
                  <c:v>111.3083</c:v>
                </c:pt>
                <c:pt idx="4519">
                  <c:v>111.3562</c:v>
                </c:pt>
                <c:pt idx="4520">
                  <c:v>111.7188</c:v>
                </c:pt>
                <c:pt idx="4521">
                  <c:v>#N/A</c:v>
                </c:pt>
                <c:pt idx="4522">
                  <c:v>#N/A</c:v>
                </c:pt>
                <c:pt idx="4523">
                  <c:v>111.64109999999999</c:v>
                </c:pt>
                <c:pt idx="4524">
                  <c:v>111.19580000000001</c:v>
                </c:pt>
                <c:pt idx="4525">
                  <c:v>111.6943</c:v>
                </c:pt>
                <c:pt idx="4526">
                  <c:v>111.4896</c:v>
                </c:pt>
                <c:pt idx="4527">
                  <c:v>111.5852</c:v>
                </c:pt>
                <c:pt idx="4528">
                  <c:v>#N/A</c:v>
                </c:pt>
                <c:pt idx="4529">
                  <c:v>#N/A</c:v>
                </c:pt>
                <c:pt idx="4530">
                  <c:v>#N/A</c:v>
                </c:pt>
                <c:pt idx="4531">
                  <c:v>112.2132</c:v>
                </c:pt>
                <c:pt idx="4532">
                  <c:v>111.6741</c:v>
                </c:pt>
                <c:pt idx="4533">
                  <c:v>111.9906</c:v>
                </c:pt>
                <c:pt idx="4534">
                  <c:v>111.8279</c:v>
                </c:pt>
                <c:pt idx="4535">
                  <c:v>#N/A</c:v>
                </c:pt>
                <c:pt idx="4536">
                  <c:v>#N/A</c:v>
                </c:pt>
                <c:pt idx="4537">
                  <c:v>111.8261</c:v>
                </c:pt>
                <c:pt idx="4538">
                  <c:v>112.2657</c:v>
                </c:pt>
                <c:pt idx="4539">
                  <c:v>111.7546</c:v>
                </c:pt>
                <c:pt idx="4540">
                  <c:v>112.07510000000001</c:v>
                </c:pt>
                <c:pt idx="4541">
                  <c:v>112.1087</c:v>
                </c:pt>
                <c:pt idx="4542">
                  <c:v>#N/A</c:v>
                </c:pt>
                <c:pt idx="4543">
                  <c:v>#N/A</c:v>
                </c:pt>
                <c:pt idx="4544">
                  <c:v>112.1127</c:v>
                </c:pt>
                <c:pt idx="4545">
                  <c:v>112.21599999999999</c:v>
                </c:pt>
                <c:pt idx="4546">
                  <c:v>112.2599</c:v>
                </c:pt>
                <c:pt idx="4547">
                  <c:v>112.861</c:v>
                </c:pt>
                <c:pt idx="4548">
                  <c:v>113.3398</c:v>
                </c:pt>
                <c:pt idx="4549">
                  <c:v>#N/A</c:v>
                </c:pt>
                <c:pt idx="4550">
                  <c:v>#N/A</c:v>
                </c:pt>
                <c:pt idx="4551">
                  <c:v>113.4919</c:v>
                </c:pt>
                <c:pt idx="4552">
                  <c:v>113.6408</c:v>
                </c:pt>
                <c:pt idx="4553">
                  <c:v>113.4804</c:v>
                </c:pt>
                <c:pt idx="4554">
                  <c:v>113.6131</c:v>
                </c:pt>
                <c:pt idx="4555">
                  <c:v>113.3069</c:v>
                </c:pt>
                <c:pt idx="4556">
                  <c:v>#N/A</c:v>
                </c:pt>
                <c:pt idx="4557">
                  <c:v>#N/A</c:v>
                </c:pt>
                <c:pt idx="4558">
                  <c:v>113.2886</c:v>
                </c:pt>
                <c:pt idx="4559">
                  <c:v>113.304</c:v>
                </c:pt>
                <c:pt idx="4560">
                  <c:v>113.8994</c:v>
                </c:pt>
                <c:pt idx="4561">
                  <c:v>113.84269999999999</c:v>
                </c:pt>
                <c:pt idx="4562">
                  <c:v>113.2611</c:v>
                </c:pt>
                <c:pt idx="4563">
                  <c:v>#N/A</c:v>
                </c:pt>
                <c:pt idx="4564">
                  <c:v>#N/A</c:v>
                </c:pt>
                <c:pt idx="4565">
                  <c:v>114.1699</c:v>
                </c:pt>
                <c:pt idx="4566">
                  <c:v>113.3244</c:v>
                </c:pt>
                <c:pt idx="4567">
                  <c:v>#N/A</c:v>
                </c:pt>
                <c:pt idx="4568">
                  <c:v>112.9783</c:v>
                </c:pt>
                <c:pt idx="4569">
                  <c:v>112.64530000000001</c:v>
                </c:pt>
                <c:pt idx="4570">
                  <c:v>#N/A</c:v>
                </c:pt>
                <c:pt idx="4571">
                  <c:v>#N/A</c:v>
                </c:pt>
                <c:pt idx="4572">
                  <c:v>112.645</c:v>
                </c:pt>
                <c:pt idx="4573">
                  <c:v>112.5818</c:v>
                </c:pt>
                <c:pt idx="4574">
                  <c:v>112.8608</c:v>
                </c:pt>
                <c:pt idx="4575">
                  <c:v>112.78149999999999</c:v>
                </c:pt>
                <c:pt idx="4576">
                  <c:v>113.0731</c:v>
                </c:pt>
                <c:pt idx="4577">
                  <c:v>#N/A</c:v>
                </c:pt>
                <c:pt idx="4578">
                  <c:v>#N/A</c:v>
                </c:pt>
                <c:pt idx="4579">
                  <c:v>112.8464</c:v>
                </c:pt>
                <c:pt idx="4580">
                  <c:v>113.15300000000001</c:v>
                </c:pt>
                <c:pt idx="4581">
                  <c:v>113.3374</c:v>
                </c:pt>
                <c:pt idx="4582">
                  <c:v>113.949</c:v>
                </c:pt>
                <c:pt idx="4583">
                  <c:v>113.324</c:v>
                </c:pt>
                <c:pt idx="4584">
                  <c:v>#N/A</c:v>
                </c:pt>
                <c:pt idx="4585">
                  <c:v>#N/A</c:v>
                </c:pt>
                <c:pt idx="4586">
                  <c:v>113.42740000000001</c:v>
                </c:pt>
                <c:pt idx="4587">
                  <c:v>113.2069</c:v>
                </c:pt>
                <c:pt idx="4588">
                  <c:v>112.9241</c:v>
                </c:pt>
                <c:pt idx="4589">
                  <c:v>112.9198</c:v>
                </c:pt>
                <c:pt idx="4590">
                  <c:v>112.81440000000001</c:v>
                </c:pt>
                <c:pt idx="4591">
                  <c:v>#N/A</c:v>
                </c:pt>
                <c:pt idx="4592">
                  <c:v>#N/A</c:v>
                </c:pt>
                <c:pt idx="4593">
                  <c:v>112.6066</c:v>
                </c:pt>
                <c:pt idx="4594">
                  <c:v>112.732</c:v>
                </c:pt>
                <c:pt idx="4595">
                  <c:v>112.89190000000001</c:v>
                </c:pt>
                <c:pt idx="4596">
                  <c:v>113.1696</c:v>
                </c:pt>
                <c:pt idx="4597">
                  <c:v>113.01349999999999</c:v>
                </c:pt>
                <c:pt idx="4598">
                  <c:v>#N/A</c:v>
                </c:pt>
                <c:pt idx="4599">
                  <c:v>#N/A</c:v>
                </c:pt>
                <c:pt idx="4600">
                  <c:v>113.2302</c:v>
                </c:pt>
                <c:pt idx="4601">
                  <c:v>112.9773</c:v>
                </c:pt>
                <c:pt idx="4602">
                  <c:v>113.14239999999999</c:v>
                </c:pt>
                <c:pt idx="4603">
                  <c:v>113.3818</c:v>
                </c:pt>
                <c:pt idx="4604">
                  <c:v>114.30119999999999</c:v>
                </c:pt>
                <c:pt idx="4605">
                  <c:v>#N/A</c:v>
                </c:pt>
                <c:pt idx="4606">
                  <c:v>#N/A</c:v>
                </c:pt>
                <c:pt idx="4607">
                  <c:v>114.8519</c:v>
                </c:pt>
                <c:pt idx="4608">
                  <c:v>114.65860000000001</c:v>
                </c:pt>
                <c:pt idx="4609">
                  <c:v>115.1533</c:v>
                </c:pt>
                <c:pt idx="4610">
                  <c:v>114.64239999999999</c:v>
                </c:pt>
                <c:pt idx="4611">
                  <c:v>114.5347</c:v>
                </c:pt>
                <c:pt idx="4612">
                  <c:v>#N/A</c:v>
                </c:pt>
                <c:pt idx="4613">
                  <c:v>#N/A</c:v>
                </c:pt>
                <c:pt idx="4614">
                  <c:v>114.3514</c:v>
                </c:pt>
                <c:pt idx="4615">
                  <c:v>113.8617</c:v>
                </c:pt>
                <c:pt idx="4616">
                  <c:v>113.66459999999999</c:v>
                </c:pt>
                <c:pt idx="4617">
                  <c:v>114.0949</c:v>
                </c:pt>
                <c:pt idx="4618">
                  <c:v>113.6003</c:v>
                </c:pt>
                <c:pt idx="4619">
                  <c:v>#N/A</c:v>
                </c:pt>
                <c:pt idx="4620">
                  <c:v>#N/A</c:v>
                </c:pt>
                <c:pt idx="4621">
                  <c:v>113.2739</c:v>
                </c:pt>
                <c:pt idx="4622">
                  <c:v>113.34650000000001</c:v>
                </c:pt>
                <c:pt idx="4623">
                  <c:v>113.64830000000001</c:v>
                </c:pt>
                <c:pt idx="4624">
                  <c:v>114.092</c:v>
                </c:pt>
                <c:pt idx="4625">
                  <c:v>114.2775</c:v>
                </c:pt>
                <c:pt idx="4626">
                  <c:v>#N/A</c:v>
                </c:pt>
                <c:pt idx="4627">
                  <c:v>#N/A</c:v>
                </c:pt>
                <c:pt idx="4628">
                  <c:v>#N/A</c:v>
                </c:pt>
                <c:pt idx="4629">
                  <c:v>114.8605</c:v>
                </c:pt>
                <c:pt idx="4630">
                  <c:v>114.7501</c:v>
                </c:pt>
                <c:pt idx="4631">
                  <c:v>114.65009999999999</c:v>
                </c:pt>
                <c:pt idx="4632">
                  <c:v>114.58329999999999</c:v>
                </c:pt>
                <c:pt idx="4633">
                  <c:v>#N/A</c:v>
                </c:pt>
                <c:pt idx="4634">
                  <c:v>#N/A</c:v>
                </c:pt>
                <c:pt idx="4635">
                  <c:v>114.682</c:v>
                </c:pt>
                <c:pt idx="4636">
                  <c:v>114.7071</c:v>
                </c:pt>
                <c:pt idx="4637">
                  <c:v>114.221</c:v>
                </c:pt>
                <c:pt idx="4638">
                  <c:v>113.9289</c:v>
                </c:pt>
                <c:pt idx="4639">
                  <c:v>114.068</c:v>
                </c:pt>
                <c:pt idx="4640">
                  <c:v>#N/A</c:v>
                </c:pt>
                <c:pt idx="4641">
                  <c:v>#N/A</c:v>
                </c:pt>
                <c:pt idx="4642">
                  <c:v>113.91800000000001</c:v>
                </c:pt>
                <c:pt idx="4643">
                  <c:v>113.776</c:v>
                </c:pt>
                <c:pt idx="4644">
                  <c:v>113.65519999999999</c:v>
                </c:pt>
                <c:pt idx="4645">
                  <c:v>113.5012</c:v>
                </c:pt>
                <c:pt idx="4646">
                  <c:v>113.51220000000001</c:v>
                </c:pt>
                <c:pt idx="4647">
                  <c:v>#N/A</c:v>
                </c:pt>
                <c:pt idx="4648">
                  <c:v>#N/A</c:v>
                </c:pt>
                <c:pt idx="4649">
                  <c:v>113.5326</c:v>
                </c:pt>
                <c:pt idx="4650">
                  <c:v>113.723</c:v>
                </c:pt>
                <c:pt idx="4651">
                  <c:v>113.6764</c:v>
                </c:pt>
                <c:pt idx="4652">
                  <c:v>113.9807</c:v>
                </c:pt>
                <c:pt idx="4653">
                  <c:v>113.8094</c:v>
                </c:pt>
                <c:pt idx="4654">
                  <c:v>#N/A</c:v>
                </c:pt>
                <c:pt idx="4655">
                  <c:v>#N/A</c:v>
                </c:pt>
                <c:pt idx="4656">
                  <c:v>113.82470000000001</c:v>
                </c:pt>
                <c:pt idx="4657">
                  <c:v>113.8965</c:v>
                </c:pt>
                <c:pt idx="4658">
                  <c:v>114.1579</c:v>
                </c:pt>
                <c:pt idx="4659">
                  <c:v>114.6879</c:v>
                </c:pt>
                <c:pt idx="4660">
                  <c:v>114.5621</c:v>
                </c:pt>
                <c:pt idx="4661">
                  <c:v>#N/A</c:v>
                </c:pt>
                <c:pt idx="4662">
                  <c:v>#N/A</c:v>
                </c:pt>
                <c:pt idx="4663">
                  <c:v>#N/A</c:v>
                </c:pt>
                <c:pt idx="4664">
                  <c:v>114.65900000000001</c:v>
                </c:pt>
                <c:pt idx="4665">
                  <c:v>114.6083</c:v>
                </c:pt>
                <c:pt idx="4666">
                  <c:v>114.40860000000001</c:v>
                </c:pt>
                <c:pt idx="4667">
                  <c:v>114.3703</c:v>
                </c:pt>
                <c:pt idx="4668">
                  <c:v>#N/A</c:v>
                </c:pt>
                <c:pt idx="4669">
                  <c:v>#N/A</c:v>
                </c:pt>
                <c:pt idx="4670">
                  <c:v>114.0462</c:v>
                </c:pt>
                <c:pt idx="4671">
                  <c:v>113.8974</c:v>
                </c:pt>
                <c:pt idx="4672">
                  <c:v>114.1764</c:v>
                </c:pt>
                <c:pt idx="4673">
                  <c:v>114.81740000000001</c:v>
                </c:pt>
                <c:pt idx="4674">
                  <c:v>114.858</c:v>
                </c:pt>
                <c:pt idx="4675">
                  <c:v>#N/A</c:v>
                </c:pt>
                <c:pt idx="4676">
                  <c:v>#N/A</c:v>
                </c:pt>
                <c:pt idx="4677">
                  <c:v>115.1794</c:v>
                </c:pt>
                <c:pt idx="4678">
                  <c:v>115.1664</c:v>
                </c:pt>
                <c:pt idx="4679">
                  <c:v>115.3763</c:v>
                </c:pt>
                <c:pt idx="4680">
                  <c:v>115.4838</c:v>
                </c:pt>
                <c:pt idx="4681">
                  <c:v>115.47369999999999</c:v>
                </c:pt>
                <c:pt idx="4682">
                  <c:v>#N/A</c:v>
                </c:pt>
                <c:pt idx="4683">
                  <c:v>#N/A</c:v>
                </c:pt>
                <c:pt idx="4684">
                  <c:v>115.8947</c:v>
                </c:pt>
                <c:pt idx="4685">
                  <c:v>116.2368</c:v>
                </c:pt>
                <c:pt idx="4686">
                  <c:v>116.5291</c:v>
                </c:pt>
                <c:pt idx="4687">
                  <c:v>115.86669999999999</c:v>
                </c:pt>
                <c:pt idx="4688">
                  <c:v>115.6439</c:v>
                </c:pt>
                <c:pt idx="4689">
                  <c:v>#N/A</c:v>
                </c:pt>
                <c:pt idx="4690">
                  <c:v>#N/A</c:v>
                </c:pt>
                <c:pt idx="4691">
                  <c:v>115.70399999999999</c:v>
                </c:pt>
                <c:pt idx="4692">
                  <c:v>115.5633</c:v>
                </c:pt>
                <c:pt idx="4693">
                  <c:v>115.2531</c:v>
                </c:pt>
                <c:pt idx="4694">
                  <c:v>115.649</c:v>
                </c:pt>
                <c:pt idx="4695">
                  <c:v>116.4789</c:v>
                </c:pt>
                <c:pt idx="4696">
                  <c:v>#N/A</c:v>
                </c:pt>
                <c:pt idx="4697">
                  <c:v>#N/A</c:v>
                </c:pt>
                <c:pt idx="4698">
                  <c:v>#N/A</c:v>
                </c:pt>
                <c:pt idx="4699">
                  <c:v>116.6704</c:v>
                </c:pt>
                <c:pt idx="4700">
                  <c:v>116.4991</c:v>
                </c:pt>
                <c:pt idx="4701">
                  <c:v>116.3874</c:v>
                </c:pt>
                <c:pt idx="4702">
                  <c:v>115.9271</c:v>
                </c:pt>
                <c:pt idx="4703">
                  <c:v>#N/A</c:v>
                </c:pt>
                <c:pt idx="4704">
                  <c:v>#N/A</c:v>
                </c:pt>
                <c:pt idx="4705">
                  <c:v>115.9877</c:v>
                </c:pt>
                <c:pt idx="4706">
                  <c:v>116.2383</c:v>
                </c:pt>
                <c:pt idx="4707">
                  <c:v>116.0937</c:v>
                </c:pt>
                <c:pt idx="4708">
                  <c:v>#N/A</c:v>
                </c:pt>
                <c:pt idx="4709">
                  <c:v>116.4729</c:v>
                </c:pt>
                <c:pt idx="4710">
                  <c:v>#N/A</c:v>
                </c:pt>
                <c:pt idx="4711">
                  <c:v>#N/A</c:v>
                </c:pt>
                <c:pt idx="4712">
                  <c:v>116.6225</c:v>
                </c:pt>
                <c:pt idx="4713">
                  <c:v>116.90170000000001</c:v>
                </c:pt>
                <c:pt idx="4714">
                  <c:v>116.8359</c:v>
                </c:pt>
                <c:pt idx="4715">
                  <c:v>116.1981</c:v>
                </c:pt>
                <c:pt idx="4716">
                  <c:v>116.4147</c:v>
                </c:pt>
                <c:pt idx="4717">
                  <c:v>#N/A</c:v>
                </c:pt>
                <c:pt idx="4718">
                  <c:v>#N/A</c:v>
                </c:pt>
                <c:pt idx="4719">
                  <c:v>115.907</c:v>
                </c:pt>
                <c:pt idx="4720">
                  <c:v>116.004</c:v>
                </c:pt>
                <c:pt idx="4721">
                  <c:v>#N/A</c:v>
                </c:pt>
                <c:pt idx="4722">
                  <c:v>116.4011</c:v>
                </c:pt>
                <c:pt idx="4723">
                  <c:v>116.0866</c:v>
                </c:pt>
                <c:pt idx="4724">
                  <c:v>#N/A</c:v>
                </c:pt>
                <c:pt idx="4725">
                  <c:v>#N/A</c:v>
                </c:pt>
                <c:pt idx="4726">
                  <c:v>116.6765</c:v>
                </c:pt>
                <c:pt idx="4727">
                  <c:v>116.7581</c:v>
                </c:pt>
                <c:pt idx="4728">
                  <c:v>116.223</c:v>
                </c:pt>
                <c:pt idx="4729">
                  <c:v>116.3993</c:v>
                </c:pt>
                <c:pt idx="4730">
                  <c:v>116.7916</c:v>
                </c:pt>
                <c:pt idx="4731">
                  <c:v>#N/A</c:v>
                </c:pt>
                <c:pt idx="4732">
                  <c:v>#N/A</c:v>
                </c:pt>
                <c:pt idx="4733">
                  <c:v>116.45489999999999</c:v>
                </c:pt>
                <c:pt idx="4734">
                  <c:v>116.4148</c:v>
                </c:pt>
                <c:pt idx="4735">
                  <c:v>116.0698</c:v>
                </c:pt>
                <c:pt idx="4736">
                  <c:v>116.0205</c:v>
                </c:pt>
                <c:pt idx="4737">
                  <c:v>116.2248</c:v>
                </c:pt>
                <c:pt idx="4738">
                  <c:v>#N/A</c:v>
                </c:pt>
                <c:pt idx="4739">
                  <c:v>#N/A</c:v>
                </c:pt>
                <c:pt idx="4740">
                  <c:v>116.2204</c:v>
                </c:pt>
                <c:pt idx="4741">
                  <c:v>#N/A</c:v>
                </c:pt>
                <c:pt idx="4742">
                  <c:v>116.1183</c:v>
                </c:pt>
                <c:pt idx="4743">
                  <c:v>115.9948</c:v>
                </c:pt>
                <c:pt idx="4744">
                  <c:v>115.7253</c:v>
                </c:pt>
                <c:pt idx="4745">
                  <c:v>#N/A</c:v>
                </c:pt>
                <c:pt idx="4746">
                  <c:v>#N/A</c:v>
                </c:pt>
                <c:pt idx="4747">
                  <c:v>115.56950000000001</c:v>
                </c:pt>
                <c:pt idx="4748">
                  <c:v>#N/A</c:v>
                </c:pt>
                <c:pt idx="4749">
                  <c:v>115.7681</c:v>
                </c:pt>
                <c:pt idx="4750">
                  <c:v>115.46210000000001</c:v>
                </c:pt>
                <c:pt idx="4751">
                  <c:v>114.98220000000001</c:v>
                </c:pt>
                <c:pt idx="4752">
                  <c:v>#N/A</c:v>
                </c:pt>
                <c:pt idx="4753">
                  <c:v>#N/A</c:v>
                </c:pt>
                <c:pt idx="4754">
                  <c:v>114.56310000000001</c:v>
                </c:pt>
                <c:pt idx="4755">
                  <c:v>114.7281</c:v>
                </c:pt>
                <c:pt idx="4756">
                  <c:v>114.1407</c:v>
                </c:pt>
                <c:pt idx="4757">
                  <c:v>114.0487</c:v>
                </c:pt>
                <c:pt idx="4758">
                  <c:v>114.0384</c:v>
                </c:pt>
                <c:pt idx="4759">
                  <c:v>#N/A</c:v>
                </c:pt>
                <c:pt idx="4760">
                  <c:v>#N/A</c:v>
                </c:pt>
                <c:pt idx="4761">
                  <c:v>#N/A</c:v>
                </c:pt>
                <c:pt idx="4762">
                  <c:v>114.33629999999999</c:v>
                </c:pt>
                <c:pt idx="4763">
                  <c:v>114.1331</c:v>
                </c:pt>
                <c:pt idx="4764">
                  <c:v>114.4083</c:v>
                </c:pt>
                <c:pt idx="4765">
                  <c:v>114.5547</c:v>
                </c:pt>
                <c:pt idx="4766">
                  <c:v>#N/A</c:v>
                </c:pt>
                <c:pt idx="4767">
                  <c:v>#N/A</c:v>
                </c:pt>
                <c:pt idx="4768">
                  <c:v>#N/A</c:v>
                </c:pt>
                <c:pt idx="4769">
                  <c:v>114.7516</c:v>
                </c:pt>
                <c:pt idx="4770">
                  <c:v>114.5741</c:v>
                </c:pt>
                <c:pt idx="4771">
                  <c:v>114.6134</c:v>
                </c:pt>
                <c:pt idx="4772">
                  <c:v>114.0168</c:v>
                </c:pt>
                <c:pt idx="4773">
                  <c:v>#N/A</c:v>
                </c:pt>
                <c:pt idx="4774">
                  <c:v>#N/A</c:v>
                </c:pt>
                <c:pt idx="4775">
                  <c:v>114.0497</c:v>
                </c:pt>
                <c:pt idx="4776">
                  <c:v>114.02249999999999</c:v>
                </c:pt>
                <c:pt idx="4777">
                  <c:v>114.0702</c:v>
                </c:pt>
                <c:pt idx="4778">
                  <c:v>113.5472</c:v>
                </c:pt>
                <c:pt idx="4779">
                  <c:v>113.7529</c:v>
                </c:pt>
                <c:pt idx="4780">
                  <c:v>#N/A</c:v>
                </c:pt>
                <c:pt idx="4781">
                  <c:v>#N/A</c:v>
                </c:pt>
                <c:pt idx="4782">
                  <c:v>113.8742</c:v>
                </c:pt>
                <c:pt idx="4783">
                  <c:v>114.0402</c:v>
                </c:pt>
                <c:pt idx="4784">
                  <c:v>114.22709999999999</c:v>
                </c:pt>
                <c:pt idx="4785">
                  <c:v>114.43040000000001</c:v>
                </c:pt>
                <c:pt idx="4786">
                  <c:v>114.4965</c:v>
                </c:pt>
                <c:pt idx="4787">
                  <c:v>#N/A</c:v>
                </c:pt>
                <c:pt idx="4788">
                  <c:v>#N/A</c:v>
                </c:pt>
                <c:pt idx="4789">
                  <c:v>115.02800000000001</c:v>
                </c:pt>
                <c:pt idx="4790">
                  <c:v>114.72709999999999</c:v>
                </c:pt>
                <c:pt idx="4791">
                  <c:v>114.9375</c:v>
                </c:pt>
                <c:pt idx="4792">
                  <c:v>115.0975</c:v>
                </c:pt>
                <c:pt idx="4793">
                  <c:v>114.9889</c:v>
                </c:pt>
                <c:pt idx="4794">
                  <c:v>#N/A</c:v>
                </c:pt>
                <c:pt idx="4795">
                  <c:v>#N/A</c:v>
                </c:pt>
                <c:pt idx="4796">
                  <c:v>#N/A</c:v>
                </c:pt>
                <c:pt idx="4797">
                  <c:v>114.5673</c:v>
                </c:pt>
                <c:pt idx="4798">
                  <c:v>#N/A</c:v>
                </c:pt>
                <c:pt idx="4799">
                  <c:v>114.5063</c:v>
                </c:pt>
                <c:pt idx="4800">
                  <c:v>114.2683</c:v>
                </c:pt>
                <c:pt idx="4801">
                  <c:v>#N/A</c:v>
                </c:pt>
                <c:pt idx="4802">
                  <c:v>#N/A</c:v>
                </c:pt>
                <c:pt idx="4803">
                  <c:v>114.142</c:v>
                </c:pt>
                <c:pt idx="4804">
                  <c:v>114.0658</c:v>
                </c:pt>
                <c:pt idx="4805">
                  <c:v>114.03319999999999</c:v>
                </c:pt>
                <c:pt idx="4806">
                  <c:v>114.1969</c:v>
                </c:pt>
                <c:pt idx="4807">
                  <c:v>114.5355</c:v>
                </c:pt>
                <c:pt idx="4808">
                  <c:v>#N/A</c:v>
                </c:pt>
                <c:pt idx="4809">
                  <c:v>#N/A</c:v>
                </c:pt>
                <c:pt idx="4810">
                  <c:v>114.6904</c:v>
                </c:pt>
                <c:pt idx="4811">
                  <c:v>114.8017</c:v>
                </c:pt>
                <c:pt idx="4812">
                  <c:v>114.9704</c:v>
                </c:pt>
                <c:pt idx="4813">
                  <c:v>115.4897</c:v>
                </c:pt>
                <c:pt idx="4814">
                  <c:v>115.35769999999999</c:v>
                </c:pt>
                <c:pt idx="4815">
                  <c:v>#N/A</c:v>
                </c:pt>
                <c:pt idx="4816">
                  <c:v>#N/A</c:v>
                </c:pt>
                <c:pt idx="4817">
                  <c:v>115.2945</c:v>
                </c:pt>
                <c:pt idx="4818">
                  <c:v>114.9371</c:v>
                </c:pt>
                <c:pt idx="4819">
                  <c:v>114.7362</c:v>
                </c:pt>
                <c:pt idx="4820">
                  <c:v>114.7894</c:v>
                </c:pt>
                <c:pt idx="4821">
                  <c:v>114.5814</c:v>
                </c:pt>
                <c:pt idx="4822">
                  <c:v>#N/A</c:v>
                </c:pt>
                <c:pt idx="4823">
                  <c:v>#N/A</c:v>
                </c:pt>
                <c:pt idx="4824">
                  <c:v>114.4372</c:v>
                </c:pt>
                <c:pt idx="4825">
                  <c:v>114.2313</c:v>
                </c:pt>
                <c:pt idx="4826">
                  <c:v>114.1497</c:v>
                </c:pt>
                <c:pt idx="4827">
                  <c:v>114.167</c:v>
                </c:pt>
                <c:pt idx="4828">
                  <c:v>114.6841</c:v>
                </c:pt>
                <c:pt idx="4829">
                  <c:v>#N/A</c:v>
                </c:pt>
                <c:pt idx="4830">
                  <c:v>#N/A</c:v>
                </c:pt>
                <c:pt idx="4831">
                  <c:v>114.4156</c:v>
                </c:pt>
                <c:pt idx="4832">
                  <c:v>114.63979999999999</c:v>
                </c:pt>
                <c:pt idx="4833">
                  <c:v>115.1232</c:v>
                </c:pt>
                <c:pt idx="4834">
                  <c:v>115.25700000000001</c:v>
                </c:pt>
                <c:pt idx="4835">
                  <c:v>115.1347</c:v>
                </c:pt>
                <c:pt idx="4836">
                  <c:v>#N/A</c:v>
                </c:pt>
                <c:pt idx="4837">
                  <c:v>#N/A</c:v>
                </c:pt>
                <c:pt idx="4838">
                  <c:v>114.9333</c:v>
                </c:pt>
                <c:pt idx="4839">
                  <c:v>115.1144</c:v>
                </c:pt>
                <c:pt idx="4840">
                  <c:v>114.7191</c:v>
                </c:pt>
                <c:pt idx="4841">
                  <c:v>114.9674</c:v>
                </c:pt>
                <c:pt idx="4842">
                  <c:v>114.9701</c:v>
                </c:pt>
                <c:pt idx="4843">
                  <c:v>#N/A</c:v>
                </c:pt>
                <c:pt idx="4844">
                  <c:v>#N/A</c:v>
                </c:pt>
                <c:pt idx="4845">
                  <c:v>114.68689999999999</c:v>
                </c:pt>
                <c:pt idx="4846">
                  <c:v>114.52970000000001</c:v>
                </c:pt>
                <c:pt idx="4847">
                  <c:v>114.4243</c:v>
                </c:pt>
                <c:pt idx="4848">
                  <c:v>114.62820000000001</c:v>
                </c:pt>
                <c:pt idx="4849">
                  <c:v>114.35120000000001</c:v>
                </c:pt>
                <c:pt idx="4850">
                  <c:v>#N/A</c:v>
                </c:pt>
                <c:pt idx="4851">
                  <c:v>#N/A</c:v>
                </c:pt>
                <c:pt idx="4852">
                  <c:v>114.4936</c:v>
                </c:pt>
                <c:pt idx="4853">
                  <c:v>114.67440000000001</c:v>
                </c:pt>
                <c:pt idx="4854">
                  <c:v>114.51220000000001</c:v>
                </c:pt>
                <c:pt idx="4855">
                  <c:v>114.7043</c:v>
                </c:pt>
                <c:pt idx="4856">
                  <c:v>114.6947</c:v>
                </c:pt>
                <c:pt idx="4857">
                  <c:v>#N/A</c:v>
                </c:pt>
                <c:pt idx="4858">
                  <c:v>#N/A</c:v>
                </c:pt>
                <c:pt idx="4859">
                  <c:v>114.7668</c:v>
                </c:pt>
                <c:pt idx="4860">
                  <c:v>115.1551</c:v>
                </c:pt>
                <c:pt idx="4861">
                  <c:v>115.4156</c:v>
                </c:pt>
                <c:pt idx="4862">
                  <c:v>115.76739999999999</c:v>
                </c:pt>
                <c:pt idx="4863">
                  <c:v>115.4726</c:v>
                </c:pt>
                <c:pt idx="4864">
                  <c:v>#N/A</c:v>
                </c:pt>
                <c:pt idx="4865">
                  <c:v>#N/A</c:v>
                </c:pt>
                <c:pt idx="4866">
                  <c:v>115.5197</c:v>
                </c:pt>
                <c:pt idx="4867">
                  <c:v>115.3259</c:v>
                </c:pt>
                <c:pt idx="4868">
                  <c:v>115.0003</c:v>
                </c:pt>
                <c:pt idx="4869">
                  <c:v>115.5598</c:v>
                </c:pt>
                <c:pt idx="4870">
                  <c:v>115.26260000000001</c:v>
                </c:pt>
                <c:pt idx="4871">
                  <c:v>#N/A</c:v>
                </c:pt>
                <c:pt idx="4872">
                  <c:v>#N/A</c:v>
                </c:pt>
                <c:pt idx="4873">
                  <c:v>115.37949999999999</c:v>
                </c:pt>
                <c:pt idx="4874">
                  <c:v>115.6099</c:v>
                </c:pt>
                <c:pt idx="4875">
                  <c:v>115.51609999999999</c:v>
                </c:pt>
                <c:pt idx="4876">
                  <c:v>115.8429</c:v>
                </c:pt>
                <c:pt idx="4877">
                  <c:v>115.5339</c:v>
                </c:pt>
                <c:pt idx="4878">
                  <c:v>#N/A</c:v>
                </c:pt>
                <c:pt idx="4879">
                  <c:v>#N/A</c:v>
                </c:pt>
                <c:pt idx="4880">
                  <c:v>115.9161</c:v>
                </c:pt>
                <c:pt idx="4881">
                  <c:v>115.94329999999999</c:v>
                </c:pt>
                <c:pt idx="4882">
                  <c:v>115.8571</c:v>
                </c:pt>
                <c:pt idx="4883">
                  <c:v>116.0351</c:v>
                </c:pt>
                <c:pt idx="4884">
                  <c:v>116.4495</c:v>
                </c:pt>
                <c:pt idx="4885">
                  <c:v>#N/A</c:v>
                </c:pt>
                <c:pt idx="4886">
                  <c:v>#N/A</c:v>
                </c:pt>
                <c:pt idx="4887">
                  <c:v>116.3135</c:v>
                </c:pt>
                <c:pt idx="4888">
                  <c:v>116.28489999999999</c:v>
                </c:pt>
                <c:pt idx="4889">
                  <c:v>116.2414</c:v>
                </c:pt>
                <c:pt idx="4890">
                  <c:v>116.23739999999999</c:v>
                </c:pt>
                <c:pt idx="4891">
                  <c:v>116.08150000000001</c:v>
                </c:pt>
                <c:pt idx="4892">
                  <c:v>#N/A</c:v>
                </c:pt>
                <c:pt idx="4893">
                  <c:v>#N/A</c:v>
                </c:pt>
                <c:pt idx="4894">
                  <c:v>#N/A</c:v>
                </c:pt>
                <c:pt idx="4895">
                  <c:v>116.3184</c:v>
                </c:pt>
                <c:pt idx="4896">
                  <c:v>116.55370000000001</c:v>
                </c:pt>
                <c:pt idx="4897">
                  <c:v>116.39830000000001</c:v>
                </c:pt>
                <c:pt idx="4898">
                  <c:v>116.7282</c:v>
                </c:pt>
                <c:pt idx="4899">
                  <c:v>#N/A</c:v>
                </c:pt>
                <c:pt idx="4900">
                  <c:v>#N/A</c:v>
                </c:pt>
                <c:pt idx="4901">
                  <c:v>116.4785</c:v>
                </c:pt>
                <c:pt idx="4902">
                  <c:v>116.0928</c:v>
                </c:pt>
                <c:pt idx="4903">
                  <c:v>116.03189999999999</c:v>
                </c:pt>
                <c:pt idx="4904">
                  <c:v>115.9808</c:v>
                </c:pt>
                <c:pt idx="4905">
                  <c:v>115.7409</c:v>
                </c:pt>
                <c:pt idx="4906">
                  <c:v>#N/A</c:v>
                </c:pt>
                <c:pt idx="4907">
                  <c:v>#N/A</c:v>
                </c:pt>
                <c:pt idx="4908">
                  <c:v>115.5027</c:v>
                </c:pt>
                <c:pt idx="4909">
                  <c:v>115.38160000000001</c:v>
                </c:pt>
                <c:pt idx="4910">
                  <c:v>115.4401</c:v>
                </c:pt>
                <c:pt idx="4911">
                  <c:v>115.629</c:v>
                </c:pt>
                <c:pt idx="4912">
                  <c:v>115.9061</c:v>
                </c:pt>
                <c:pt idx="4913">
                  <c:v>#N/A</c:v>
                </c:pt>
                <c:pt idx="4914">
                  <c:v>#N/A</c:v>
                </c:pt>
                <c:pt idx="4915">
                  <c:v>115.9693</c:v>
                </c:pt>
                <c:pt idx="4916">
                  <c:v>115.8793</c:v>
                </c:pt>
                <c:pt idx="4917">
                  <c:v>115.7891</c:v>
                </c:pt>
                <c:pt idx="4918">
                  <c:v>114.8039</c:v>
                </c:pt>
                <c:pt idx="4919">
                  <c:v>114.8377</c:v>
                </c:pt>
                <c:pt idx="4920">
                  <c:v>#N/A</c:v>
                </c:pt>
                <c:pt idx="4921">
                  <c:v>#N/A</c:v>
                </c:pt>
                <c:pt idx="4922">
                  <c:v>114.6579</c:v>
                </c:pt>
                <c:pt idx="4923">
                  <c:v>114.6382</c:v>
                </c:pt>
                <c:pt idx="4924">
                  <c:v>114.5626</c:v>
                </c:pt>
                <c:pt idx="4925">
                  <c:v>114.667</c:v>
                </c:pt>
                <c:pt idx="4926">
                  <c:v>114.584</c:v>
                </c:pt>
                <c:pt idx="4927">
                  <c:v>#N/A</c:v>
                </c:pt>
                <c:pt idx="4928">
                  <c:v>#N/A</c:v>
                </c:pt>
                <c:pt idx="4929">
                  <c:v>114.72410000000001</c:v>
                </c:pt>
                <c:pt idx="4930">
                  <c:v>114.8263</c:v>
                </c:pt>
                <c:pt idx="4931">
                  <c:v>114.8134</c:v>
                </c:pt>
                <c:pt idx="4932">
                  <c:v>#N/A</c:v>
                </c:pt>
                <c:pt idx="4933">
                  <c:v>115.1125</c:v>
                </c:pt>
                <c:pt idx="4934">
                  <c:v>#N/A</c:v>
                </c:pt>
                <c:pt idx="4935">
                  <c:v>#N/A</c:v>
                </c:pt>
                <c:pt idx="4936">
                  <c:v>115.0243</c:v>
                </c:pt>
                <c:pt idx="4937">
                  <c:v>115.10080000000001</c:v>
                </c:pt>
                <c:pt idx="4938">
                  <c:v>115.08880000000001</c:v>
                </c:pt>
                <c:pt idx="4939">
                  <c:v>114.8364</c:v>
                </c:pt>
                <c:pt idx="4940">
                  <c:v>114.7684</c:v>
                </c:pt>
                <c:pt idx="4941">
                  <c:v>#N/A</c:v>
                </c:pt>
                <c:pt idx="4942">
                  <c:v>#N/A</c:v>
                </c:pt>
                <c:pt idx="4943">
                  <c:v>114.6818</c:v>
                </c:pt>
                <c:pt idx="4944">
                  <c:v>115.0104</c:v>
                </c:pt>
                <c:pt idx="4945">
                  <c:v>114.8814</c:v>
                </c:pt>
                <c:pt idx="4946">
                  <c:v>114.8738</c:v>
                </c:pt>
                <c:pt idx="4947">
                  <c:v>114.86879999999999</c:v>
                </c:pt>
                <c:pt idx="4948">
                  <c:v>#N/A</c:v>
                </c:pt>
                <c:pt idx="4949">
                  <c:v>#N/A</c:v>
                </c:pt>
                <c:pt idx="4950">
                  <c:v>115.0014</c:v>
                </c:pt>
                <c:pt idx="4951">
                  <c:v>115.2984</c:v>
                </c:pt>
                <c:pt idx="4952">
                  <c:v>115.2422</c:v>
                </c:pt>
                <c:pt idx="4953">
                  <c:v>115.2971</c:v>
                </c:pt>
                <c:pt idx="4954">
                  <c:v>115.54349999999999</c:v>
                </c:pt>
                <c:pt idx="4955">
                  <c:v>#N/A</c:v>
                </c:pt>
                <c:pt idx="4956">
                  <c:v>#N/A</c:v>
                </c:pt>
                <c:pt idx="4957">
                  <c:v>115.58759999999999</c:v>
                </c:pt>
                <c:pt idx="4958">
                  <c:v>115.6204</c:v>
                </c:pt>
                <c:pt idx="4959">
                  <c:v>115.4932</c:v>
                </c:pt>
                <c:pt idx="4960">
                  <c:v>116.04819999999999</c:v>
                </c:pt>
                <c:pt idx="4961">
                  <c:v>116.1861</c:v>
                </c:pt>
                <c:pt idx="4962">
                  <c:v>#N/A</c:v>
                </c:pt>
                <c:pt idx="4963">
                  <c:v>#N/A</c:v>
                </c:pt>
                <c:pt idx="4964">
                  <c:v>116.589</c:v>
                </c:pt>
                <c:pt idx="4965">
                  <c:v>116.69410000000001</c:v>
                </c:pt>
                <c:pt idx="4966">
                  <c:v>116.8038</c:v>
                </c:pt>
                <c:pt idx="4967">
                  <c:v>116.4778</c:v>
                </c:pt>
                <c:pt idx="4968">
                  <c:v>116.4455</c:v>
                </c:pt>
                <c:pt idx="4969">
                  <c:v>#N/A</c:v>
                </c:pt>
                <c:pt idx="4970">
                  <c:v>#N/A</c:v>
                </c:pt>
                <c:pt idx="4971">
                  <c:v>116.7587</c:v>
                </c:pt>
                <c:pt idx="4972">
                  <c:v>116.7296</c:v>
                </c:pt>
                <c:pt idx="4973">
                  <c:v>117.0932</c:v>
                </c:pt>
                <c:pt idx="4974">
                  <c:v>117.22490000000001</c:v>
                </c:pt>
                <c:pt idx="4975">
                  <c:v>117.0792</c:v>
                </c:pt>
                <c:pt idx="4976">
                  <c:v>#N/A</c:v>
                </c:pt>
                <c:pt idx="4977">
                  <c:v>#N/A</c:v>
                </c:pt>
                <c:pt idx="4978">
                  <c:v>117.3905</c:v>
                </c:pt>
                <c:pt idx="4979">
                  <c:v>117.37430000000001</c:v>
                </c:pt>
                <c:pt idx="4980">
                  <c:v>117.1781</c:v>
                </c:pt>
                <c:pt idx="4981">
                  <c:v>117.35809999999999</c:v>
                </c:pt>
                <c:pt idx="4982">
                  <c:v>117.30500000000001</c:v>
                </c:pt>
                <c:pt idx="4983">
                  <c:v>#N/A</c:v>
                </c:pt>
                <c:pt idx="4984">
                  <c:v>#N/A</c:v>
                </c:pt>
                <c:pt idx="4985">
                  <c:v>117.6704</c:v>
                </c:pt>
                <c:pt idx="4986">
                  <c:v>117.7548</c:v>
                </c:pt>
                <c:pt idx="4987">
                  <c:v>117.8813</c:v>
                </c:pt>
                <c:pt idx="4988">
                  <c:v>118.0667</c:v>
                </c:pt>
                <c:pt idx="4989">
                  <c:v>118.1602</c:v>
                </c:pt>
                <c:pt idx="4990">
                  <c:v>#N/A</c:v>
                </c:pt>
                <c:pt idx="4991">
                  <c:v>#N/A</c:v>
                </c:pt>
                <c:pt idx="4992">
                  <c:v>#N/A</c:v>
                </c:pt>
                <c:pt idx="4993">
                  <c:v>118.31319999999999</c:v>
                </c:pt>
                <c:pt idx="4994">
                  <c:v>117.6748</c:v>
                </c:pt>
                <c:pt idx="4995">
                  <c:v>117.48</c:v>
                </c:pt>
                <c:pt idx="4996">
                  <c:v>117.1302</c:v>
                </c:pt>
                <c:pt idx="4997">
                  <c:v>#N/A</c:v>
                </c:pt>
                <c:pt idx="4998">
                  <c:v>#N/A</c:v>
                </c:pt>
                <c:pt idx="4999">
                  <c:v>117.0616</c:v>
                </c:pt>
                <c:pt idx="5000">
                  <c:v>117.0894</c:v>
                </c:pt>
                <c:pt idx="5001">
                  <c:v>117.31310000000001</c:v>
                </c:pt>
                <c:pt idx="5002">
                  <c:v>116.83880000000001</c:v>
                </c:pt>
                <c:pt idx="5003">
                  <c:v>116.76909999999999</c:v>
                </c:pt>
                <c:pt idx="5004">
                  <c:v>#N/A</c:v>
                </c:pt>
                <c:pt idx="5005">
                  <c:v>#N/A</c:v>
                </c:pt>
                <c:pt idx="5006">
                  <c:v>117.02509999999999</c:v>
                </c:pt>
                <c:pt idx="5007">
                  <c:v>116.9841</c:v>
                </c:pt>
                <c:pt idx="5008">
                  <c:v>116.9783</c:v>
                </c:pt>
                <c:pt idx="5009">
                  <c:v>117.08839999999999</c:v>
                </c:pt>
                <c:pt idx="5010">
                  <c:v>117.18340000000001</c:v>
                </c:pt>
                <c:pt idx="5011">
                  <c:v>#N/A</c:v>
                </c:pt>
                <c:pt idx="5012">
                  <c:v>#N/A</c:v>
                </c:pt>
                <c:pt idx="5013">
                  <c:v>117.3006</c:v>
                </c:pt>
                <c:pt idx="5014">
                  <c:v>117.22499999999999</c:v>
                </c:pt>
                <c:pt idx="5015">
                  <c:v>117.65470000000001</c:v>
                </c:pt>
                <c:pt idx="5016">
                  <c:v>117.729</c:v>
                </c:pt>
                <c:pt idx="5017">
                  <c:v>117.72450000000001</c:v>
                </c:pt>
                <c:pt idx="5018">
                  <c:v>#N/A</c:v>
                </c:pt>
                <c:pt idx="5019">
                  <c:v>#N/A</c:v>
                </c:pt>
                <c:pt idx="5020">
                  <c:v>117.9485</c:v>
                </c:pt>
                <c:pt idx="5021">
                  <c:v>117.9619</c:v>
                </c:pt>
                <c:pt idx="5022">
                  <c:v>117.9699</c:v>
                </c:pt>
                <c:pt idx="5023">
                  <c:v>117.66370000000001</c:v>
                </c:pt>
                <c:pt idx="5024">
                  <c:v>117.53100000000001</c:v>
                </c:pt>
                <c:pt idx="5025">
                  <c:v>#N/A</c:v>
                </c:pt>
                <c:pt idx="5026">
                  <c:v>#N/A</c:v>
                </c:pt>
                <c:pt idx="5027">
                  <c:v>117.5553</c:v>
                </c:pt>
                <c:pt idx="5028">
                  <c:v>117.7419</c:v>
                </c:pt>
                <c:pt idx="5029">
                  <c:v>117.6853</c:v>
                </c:pt>
                <c:pt idx="5030">
                  <c:v>117.2822</c:v>
                </c:pt>
                <c:pt idx="5031">
                  <c:v>116.8261</c:v>
                </c:pt>
                <c:pt idx="5032">
                  <c:v>#N/A</c:v>
                </c:pt>
                <c:pt idx="5033">
                  <c:v>#N/A</c:v>
                </c:pt>
                <c:pt idx="5034">
                  <c:v>#N/A</c:v>
                </c:pt>
                <c:pt idx="5035">
                  <c:v>116.81229999999999</c:v>
                </c:pt>
                <c:pt idx="5036">
                  <c:v>116.6446</c:v>
                </c:pt>
                <c:pt idx="5037">
                  <c:v>116.2638</c:v>
                </c:pt>
                <c:pt idx="5038">
                  <c:v>116.137</c:v>
                </c:pt>
                <c:pt idx="5039">
                  <c:v>#N/A</c:v>
                </c:pt>
                <c:pt idx="5040">
                  <c:v>#N/A</c:v>
                </c:pt>
                <c:pt idx="5041">
                  <c:v>116.0462</c:v>
                </c:pt>
                <c:pt idx="5042">
                  <c:v>115.98739999999999</c:v>
                </c:pt>
                <c:pt idx="5043">
                  <c:v>116.06019999999999</c:v>
                </c:pt>
                <c:pt idx="5044">
                  <c:v>116.12869999999999</c:v>
                </c:pt>
                <c:pt idx="5045">
                  <c:v>116.0779</c:v>
                </c:pt>
                <c:pt idx="5046">
                  <c:v>#N/A</c:v>
                </c:pt>
                <c:pt idx="5047">
                  <c:v>#N/A</c:v>
                </c:pt>
                <c:pt idx="5048">
                  <c:v>116.0231</c:v>
                </c:pt>
                <c:pt idx="5049">
                  <c:v>115.9812</c:v>
                </c:pt>
                <c:pt idx="5050">
                  <c:v>116.16540000000001</c:v>
                </c:pt>
                <c:pt idx="5051">
                  <c:v>115.9144</c:v>
                </c:pt>
                <c:pt idx="5052">
                  <c:v>115.73309999999999</c:v>
                </c:pt>
                <c:pt idx="5053">
                  <c:v>#N/A</c:v>
                </c:pt>
                <c:pt idx="5054">
                  <c:v>#N/A</c:v>
                </c:pt>
                <c:pt idx="5055">
                  <c:v>115.8642</c:v>
                </c:pt>
                <c:pt idx="5056">
                  <c:v>116.11450000000001</c:v>
                </c:pt>
                <c:pt idx="5057">
                  <c:v>116.1009</c:v>
                </c:pt>
                <c:pt idx="5058">
                  <c:v>116.11669999999999</c:v>
                </c:pt>
                <c:pt idx="5059">
                  <c:v>116.3428</c:v>
                </c:pt>
                <c:pt idx="5060">
                  <c:v>#N/A</c:v>
                </c:pt>
                <c:pt idx="5061">
                  <c:v>#N/A</c:v>
                </c:pt>
                <c:pt idx="5062">
                  <c:v>#N/A</c:v>
                </c:pt>
                <c:pt idx="5063">
                  <c:v>116.5835</c:v>
                </c:pt>
                <c:pt idx="5064">
                  <c:v>116.8402</c:v>
                </c:pt>
                <c:pt idx="5065">
                  <c:v>116.8032</c:v>
                </c:pt>
                <c:pt idx="5066">
                  <c:v>116.441</c:v>
                </c:pt>
                <c:pt idx="5067">
                  <c:v>#N/A</c:v>
                </c:pt>
                <c:pt idx="5068">
                  <c:v>#N/A</c:v>
                </c:pt>
                <c:pt idx="5069">
                  <c:v>116.36450000000001</c:v>
                </c:pt>
                <c:pt idx="5070">
                  <c:v>116.5414</c:v>
                </c:pt>
                <c:pt idx="5071">
                  <c:v>116.8309</c:v>
                </c:pt>
                <c:pt idx="5072">
                  <c:v>116.7461</c:v>
                </c:pt>
                <c:pt idx="5073">
                  <c:v>116.9157</c:v>
                </c:pt>
                <c:pt idx="5074">
                  <c:v>#N/A</c:v>
                </c:pt>
                <c:pt idx="5075">
                  <c:v>#N/A</c:v>
                </c:pt>
                <c:pt idx="5076">
                  <c:v>117.01179999999999</c:v>
                </c:pt>
                <c:pt idx="5077">
                  <c:v>117.0538</c:v>
                </c:pt>
                <c:pt idx="5078">
                  <c:v>117.12990000000001</c:v>
                </c:pt>
                <c:pt idx="5079">
                  <c:v>#N/A</c:v>
                </c:pt>
                <c:pt idx="5080">
                  <c:v>117.12309999999999</c:v>
                </c:pt>
                <c:pt idx="5081">
                  <c:v>#N/A</c:v>
                </c:pt>
                <c:pt idx="5082">
                  <c:v>#N/A</c:v>
                </c:pt>
                <c:pt idx="5083">
                  <c:v>116.9686</c:v>
                </c:pt>
                <c:pt idx="5084">
                  <c:v>116.89409999999999</c:v>
                </c:pt>
                <c:pt idx="5085">
                  <c:v>116.69589999999999</c:v>
                </c:pt>
                <c:pt idx="5086">
                  <c:v>116.3879</c:v>
                </c:pt>
                <c:pt idx="5087">
                  <c:v>116.54089999999999</c:v>
                </c:pt>
                <c:pt idx="5088">
                  <c:v>#N/A</c:v>
                </c:pt>
                <c:pt idx="5089">
                  <c:v>#N/A</c:v>
                </c:pt>
                <c:pt idx="5090">
                  <c:v>116.33110000000001</c:v>
                </c:pt>
                <c:pt idx="5091">
                  <c:v>116.2573</c:v>
                </c:pt>
                <c:pt idx="5092">
                  <c:v>116.1508</c:v>
                </c:pt>
                <c:pt idx="5093">
                  <c:v>115.8766</c:v>
                </c:pt>
                <c:pt idx="5094">
                  <c:v>115.6992</c:v>
                </c:pt>
                <c:pt idx="5095">
                  <c:v>#N/A</c:v>
                </c:pt>
                <c:pt idx="5096">
                  <c:v>#N/A</c:v>
                </c:pt>
                <c:pt idx="5097">
                  <c:v>115.55719999999999</c:v>
                </c:pt>
                <c:pt idx="5098">
                  <c:v>115.55710000000001</c:v>
                </c:pt>
                <c:pt idx="5099">
                  <c:v>115.663</c:v>
                </c:pt>
                <c:pt idx="5100">
                  <c:v>115.60039999999999</c:v>
                </c:pt>
                <c:pt idx="5101">
                  <c:v>115.7606</c:v>
                </c:pt>
                <c:pt idx="5102">
                  <c:v>#N/A</c:v>
                </c:pt>
                <c:pt idx="5103">
                  <c:v>#N/A</c:v>
                </c:pt>
                <c:pt idx="5104">
                  <c:v>115.8069</c:v>
                </c:pt>
                <c:pt idx="5105">
                  <c:v>#N/A</c:v>
                </c:pt>
                <c:pt idx="5106">
                  <c:v>#N/A</c:v>
                </c:pt>
                <c:pt idx="5107">
                  <c:v>115.63500000000001</c:v>
                </c:pt>
                <c:pt idx="5108">
                  <c:v>115.22190000000001</c:v>
                </c:pt>
                <c:pt idx="5109">
                  <c:v>#N/A</c:v>
                </c:pt>
                <c:pt idx="5110">
                  <c:v>#N/A</c:v>
                </c:pt>
                <c:pt idx="5111">
                  <c:v>114.9654</c:v>
                </c:pt>
                <c:pt idx="5112">
                  <c:v>114.6709</c:v>
                </c:pt>
                <c:pt idx="5113">
                  <c:v>#N/A</c:v>
                </c:pt>
                <c:pt idx="5114">
                  <c:v>114.9755</c:v>
                </c:pt>
                <c:pt idx="5115">
                  <c:v>114.9872</c:v>
                </c:pt>
                <c:pt idx="5116">
                  <c:v>#N/A</c:v>
                </c:pt>
                <c:pt idx="5117">
                  <c:v>#N/A</c:v>
                </c:pt>
                <c:pt idx="5118">
                  <c:v>114.95659999999999</c:v>
                </c:pt>
                <c:pt idx="5119">
                  <c:v>115.1473</c:v>
                </c:pt>
                <c:pt idx="5120">
                  <c:v>115.1317</c:v>
                </c:pt>
                <c:pt idx="5121">
                  <c:v>115.2319</c:v>
                </c:pt>
                <c:pt idx="5122">
                  <c:v>115.06659999999999</c:v>
                </c:pt>
                <c:pt idx="5123">
                  <c:v>#N/A</c:v>
                </c:pt>
                <c:pt idx="5124">
                  <c:v>#N/A</c:v>
                </c:pt>
                <c:pt idx="5125">
                  <c:v>115.03279999999999</c:v>
                </c:pt>
                <c:pt idx="5126">
                  <c:v>115.0219</c:v>
                </c:pt>
                <c:pt idx="5127">
                  <c:v>114.95180000000001</c:v>
                </c:pt>
                <c:pt idx="5128">
                  <c:v>114.9986</c:v>
                </c:pt>
                <c:pt idx="5129">
                  <c:v>115.0621</c:v>
                </c:pt>
                <c:pt idx="5130">
                  <c:v>#N/A</c:v>
                </c:pt>
                <c:pt idx="5131">
                  <c:v>#N/A</c:v>
                </c:pt>
                <c:pt idx="5132">
                  <c:v>#N/A</c:v>
                </c:pt>
                <c:pt idx="5133">
                  <c:v>115.18510000000001</c:v>
                </c:pt>
                <c:pt idx="5134">
                  <c:v>115.2247</c:v>
                </c:pt>
                <c:pt idx="5135">
                  <c:v>115.5526</c:v>
                </c:pt>
                <c:pt idx="5136">
                  <c:v>115.5531</c:v>
                </c:pt>
                <c:pt idx="5137">
                  <c:v>#N/A</c:v>
                </c:pt>
                <c:pt idx="5138">
                  <c:v>#N/A</c:v>
                </c:pt>
                <c:pt idx="5139">
                  <c:v>115.7983</c:v>
                </c:pt>
                <c:pt idx="5140">
                  <c:v>115.721</c:v>
                </c:pt>
                <c:pt idx="5141">
                  <c:v>115.69670000000001</c:v>
                </c:pt>
                <c:pt idx="5142">
                  <c:v>115.80549999999999</c:v>
                </c:pt>
                <c:pt idx="5143">
                  <c:v>115.7337</c:v>
                </c:pt>
                <c:pt idx="5144">
                  <c:v>#N/A</c:v>
                </c:pt>
                <c:pt idx="5145">
                  <c:v>#N/A</c:v>
                </c:pt>
                <c:pt idx="5146">
                  <c:v>116.1172</c:v>
                </c:pt>
                <c:pt idx="5147">
                  <c:v>115.92789999999999</c:v>
                </c:pt>
                <c:pt idx="5148">
                  <c:v>116.0063</c:v>
                </c:pt>
                <c:pt idx="5149">
                  <c:v>116.1486</c:v>
                </c:pt>
                <c:pt idx="5150">
                  <c:v>116.5059</c:v>
                </c:pt>
                <c:pt idx="5151">
                  <c:v>#N/A</c:v>
                </c:pt>
                <c:pt idx="5152">
                  <c:v>#N/A</c:v>
                </c:pt>
                <c:pt idx="5153">
                  <c:v>116.56789999999999</c:v>
                </c:pt>
                <c:pt idx="5154">
                  <c:v>116.3548</c:v>
                </c:pt>
                <c:pt idx="5155">
                  <c:v>116.2749</c:v>
                </c:pt>
                <c:pt idx="5156">
                  <c:v>116.3951</c:v>
                </c:pt>
                <c:pt idx="5157">
                  <c:v>116.417</c:v>
                </c:pt>
                <c:pt idx="5158">
                  <c:v>#N/A</c:v>
                </c:pt>
                <c:pt idx="5159">
                  <c:v>#N/A</c:v>
                </c:pt>
                <c:pt idx="5160">
                  <c:v>#N/A</c:v>
                </c:pt>
                <c:pt idx="5161">
                  <c:v>116.5985</c:v>
                </c:pt>
                <c:pt idx="5162">
                  <c:v>116.77670000000001</c:v>
                </c:pt>
                <c:pt idx="5163">
                  <c:v>117.2407</c:v>
                </c:pt>
                <c:pt idx="5164">
                  <c:v>117.0438</c:v>
                </c:pt>
                <c:pt idx="5165">
                  <c:v>#N/A</c:v>
                </c:pt>
                <c:pt idx="5166">
                  <c:v>#N/A</c:v>
                </c:pt>
                <c:pt idx="5167">
                  <c:v>117.4</c:v>
                </c:pt>
                <c:pt idx="5168">
                  <c:v>117.2406</c:v>
                </c:pt>
                <c:pt idx="5169">
                  <c:v>117.4042</c:v>
                </c:pt>
                <c:pt idx="5170">
                  <c:v>117.36879999999999</c:v>
                </c:pt>
                <c:pt idx="5171">
                  <c:v>117.6588</c:v>
                </c:pt>
                <c:pt idx="5172">
                  <c:v>#N/A</c:v>
                </c:pt>
                <c:pt idx="5173">
                  <c:v>#N/A</c:v>
                </c:pt>
                <c:pt idx="5174">
                  <c:v>116.8165</c:v>
                </c:pt>
                <c:pt idx="5175">
                  <c:v>116.4973</c:v>
                </c:pt>
                <c:pt idx="5176">
                  <c:v>116.7807</c:v>
                </c:pt>
                <c:pt idx="5177">
                  <c:v>116.794</c:v>
                </c:pt>
                <c:pt idx="5178">
                  <c:v>116.7176</c:v>
                </c:pt>
                <c:pt idx="5179">
                  <c:v>#N/A</c:v>
                </c:pt>
                <c:pt idx="5180">
                  <c:v>#N/A</c:v>
                </c:pt>
                <c:pt idx="5181">
                  <c:v>117.1999</c:v>
                </c:pt>
                <c:pt idx="5182">
                  <c:v>117.9139</c:v>
                </c:pt>
                <c:pt idx="5183">
                  <c:v>118.262</c:v>
                </c:pt>
                <c:pt idx="5184">
                  <c:v>120.50149999999999</c:v>
                </c:pt>
                <c:pt idx="5185">
                  <c:v>120.44840000000001</c:v>
                </c:pt>
                <c:pt idx="5186">
                  <c:v>#N/A</c:v>
                </c:pt>
                <c:pt idx="5187">
                  <c:v>#N/A</c:v>
                </c:pt>
                <c:pt idx="5188">
                  <c:v>120.94929999999999</c:v>
                </c:pt>
                <c:pt idx="5189">
                  <c:v>122.49379999999999</c:v>
                </c:pt>
                <c:pt idx="5190">
                  <c:v>124.1743</c:v>
                </c:pt>
                <c:pt idx="5191">
                  <c:v>125.0722</c:v>
                </c:pt>
                <c:pt idx="5192">
                  <c:v>124.9485</c:v>
                </c:pt>
                <c:pt idx="5193">
                  <c:v>#N/A</c:v>
                </c:pt>
                <c:pt idx="5194">
                  <c:v>#N/A</c:v>
                </c:pt>
                <c:pt idx="5195">
                  <c:v>126.14279999999999</c:v>
                </c:pt>
                <c:pt idx="5196">
                  <c:v>125.5185</c:v>
                </c:pt>
                <c:pt idx="5197">
                  <c:v>124.8079</c:v>
                </c:pt>
                <c:pt idx="5198">
                  <c:v>122.4466</c:v>
                </c:pt>
                <c:pt idx="5199">
                  <c:v>122.41889999999999</c:v>
                </c:pt>
                <c:pt idx="5200">
                  <c:v>#N/A</c:v>
                </c:pt>
                <c:pt idx="5201">
                  <c:v>#N/A</c:v>
                </c:pt>
                <c:pt idx="5202">
                  <c:v>123.3111</c:v>
                </c:pt>
                <c:pt idx="5203">
                  <c:v>122.54949999999999</c:v>
                </c:pt>
                <c:pt idx="5204">
                  <c:v>123.8154</c:v>
                </c:pt>
                <c:pt idx="5205">
                  <c:v>123.6099</c:v>
                </c:pt>
                <c:pt idx="5206">
                  <c:v>124.4354</c:v>
                </c:pt>
                <c:pt idx="5207">
                  <c:v>#N/A</c:v>
                </c:pt>
                <c:pt idx="5208">
                  <c:v>#N/A</c:v>
                </c:pt>
                <c:pt idx="5209">
                  <c:v>124.18049999999999</c:v>
                </c:pt>
                <c:pt idx="5210">
                  <c:v>123.1142</c:v>
                </c:pt>
                <c:pt idx="5211">
                  <c:v>123.2402</c:v>
                </c:pt>
                <c:pt idx="5212">
                  <c:v>122.4932</c:v>
                </c:pt>
                <c:pt idx="5213">
                  <c:v>122.176</c:v>
                </c:pt>
                <c:pt idx="5214">
                  <c:v>#N/A</c:v>
                </c:pt>
                <c:pt idx="5215">
                  <c:v>#N/A</c:v>
                </c:pt>
                <c:pt idx="5216">
                  <c:v>122.53870000000001</c:v>
                </c:pt>
                <c:pt idx="5217">
                  <c:v>122.1315</c:v>
                </c:pt>
                <c:pt idx="5218">
                  <c:v>123.095</c:v>
                </c:pt>
                <c:pt idx="5219">
                  <c:v>123.4804</c:v>
                </c:pt>
                <c:pt idx="5220">
                  <c:v>122.8895</c:v>
                </c:pt>
                <c:pt idx="5221">
                  <c:v>#N/A</c:v>
                </c:pt>
                <c:pt idx="5222">
                  <c:v>#N/A</c:v>
                </c:pt>
                <c:pt idx="5223">
                  <c:v>123.1228</c:v>
                </c:pt>
                <c:pt idx="5224">
                  <c:v>123.9315</c:v>
                </c:pt>
                <c:pt idx="5225">
                  <c:v>123.94710000000001</c:v>
                </c:pt>
                <c:pt idx="5226">
                  <c:v>123.777</c:v>
                </c:pt>
                <c:pt idx="5227">
                  <c:v>124.18510000000001</c:v>
                </c:pt>
                <c:pt idx="5228">
                  <c:v>#N/A</c:v>
                </c:pt>
                <c:pt idx="5229">
                  <c:v>#N/A</c:v>
                </c:pt>
                <c:pt idx="5230">
                  <c:v>123.9092</c:v>
                </c:pt>
                <c:pt idx="5231">
                  <c:v>123.3922</c:v>
                </c:pt>
                <c:pt idx="5232">
                  <c:v>122.79940000000001</c:v>
                </c:pt>
                <c:pt idx="5233">
                  <c:v>122.3493</c:v>
                </c:pt>
                <c:pt idx="5234">
                  <c:v>123.17529999999999</c:v>
                </c:pt>
                <c:pt idx="5235">
                  <c:v>#N/A</c:v>
                </c:pt>
                <c:pt idx="5236">
                  <c:v>#N/A</c:v>
                </c:pt>
                <c:pt idx="5237">
                  <c:v>123.2345</c:v>
                </c:pt>
                <c:pt idx="5238">
                  <c:v>122.8223</c:v>
                </c:pt>
                <c:pt idx="5239">
                  <c:v>123.6306</c:v>
                </c:pt>
                <c:pt idx="5240">
                  <c:v>123.1454</c:v>
                </c:pt>
                <c:pt idx="5241">
                  <c:v>122.557</c:v>
                </c:pt>
                <c:pt idx="5242">
                  <c:v>#N/A</c:v>
                </c:pt>
                <c:pt idx="5243">
                  <c:v>#N/A</c:v>
                </c:pt>
                <c:pt idx="5244">
                  <c:v>123.25279999999999</c:v>
                </c:pt>
                <c:pt idx="5245">
                  <c:v>123.0805</c:v>
                </c:pt>
                <c:pt idx="5246">
                  <c:v>123.5625</c:v>
                </c:pt>
                <c:pt idx="5247">
                  <c:v>123.6632</c:v>
                </c:pt>
                <c:pt idx="5248">
                  <c:v>123.6186</c:v>
                </c:pt>
                <c:pt idx="5249">
                  <c:v>#N/A</c:v>
                </c:pt>
                <c:pt idx="5250">
                  <c:v>#N/A</c:v>
                </c:pt>
                <c:pt idx="5251">
                  <c:v>122.8164</c:v>
                </c:pt>
                <c:pt idx="5252">
                  <c:v>122.5857</c:v>
                </c:pt>
                <c:pt idx="5253">
                  <c:v>122.11969999999999</c:v>
                </c:pt>
                <c:pt idx="5254">
                  <c:v>122.1087</c:v>
                </c:pt>
                <c:pt idx="5255">
                  <c:v>122.3361</c:v>
                </c:pt>
                <c:pt idx="5256">
                  <c:v>#N/A</c:v>
                </c:pt>
                <c:pt idx="5257">
                  <c:v>#N/A</c:v>
                </c:pt>
                <c:pt idx="5258">
                  <c:v>#N/A</c:v>
                </c:pt>
                <c:pt idx="5259">
                  <c:v>121.4019</c:v>
                </c:pt>
                <c:pt idx="5260">
                  <c:v>121.5835</c:v>
                </c:pt>
                <c:pt idx="5261">
                  <c:v>121.0304</c:v>
                </c:pt>
                <c:pt idx="5262">
                  <c:v>120.96250000000001</c:v>
                </c:pt>
                <c:pt idx="5263">
                  <c:v>#N/A</c:v>
                </c:pt>
                <c:pt idx="5264">
                  <c:v>#N/A</c:v>
                </c:pt>
                <c:pt idx="5265">
                  <c:v>120.2854</c:v>
                </c:pt>
                <c:pt idx="5266">
                  <c:v>119.7012</c:v>
                </c:pt>
                <c:pt idx="5267">
                  <c:v>119.27200000000001</c:v>
                </c:pt>
                <c:pt idx="5268">
                  <c:v>119.3199</c:v>
                </c:pt>
                <c:pt idx="5269">
                  <c:v>118.82940000000001</c:v>
                </c:pt>
                <c:pt idx="5270">
                  <c:v>#N/A</c:v>
                </c:pt>
                <c:pt idx="5271">
                  <c:v>#N/A</c:v>
                </c:pt>
                <c:pt idx="5272">
                  <c:v>118.6782</c:v>
                </c:pt>
                <c:pt idx="5273">
                  <c:v>118.6067</c:v>
                </c:pt>
                <c:pt idx="5274">
                  <c:v>118.54130000000001</c:v>
                </c:pt>
                <c:pt idx="5275">
                  <c:v>119.2552</c:v>
                </c:pt>
                <c:pt idx="5276">
                  <c:v>119.6824</c:v>
                </c:pt>
                <c:pt idx="5277">
                  <c:v>#N/A</c:v>
                </c:pt>
                <c:pt idx="5278">
                  <c:v>#N/A</c:v>
                </c:pt>
                <c:pt idx="5279">
                  <c:v>119.9736</c:v>
                </c:pt>
                <c:pt idx="5280">
                  <c:v>119.5848</c:v>
                </c:pt>
                <c:pt idx="5281">
                  <c:v>119.9289</c:v>
                </c:pt>
                <c:pt idx="5282">
                  <c:v>120.2371</c:v>
                </c:pt>
                <c:pt idx="5283">
                  <c:v>120.2372</c:v>
                </c:pt>
                <c:pt idx="5284">
                  <c:v>#N/A</c:v>
                </c:pt>
                <c:pt idx="5285">
                  <c:v>#N/A</c:v>
                </c:pt>
                <c:pt idx="5286">
                  <c:v>119.7728</c:v>
                </c:pt>
                <c:pt idx="5287">
                  <c:v>119.3492</c:v>
                </c:pt>
                <c:pt idx="5288">
                  <c:v>119.99550000000001</c:v>
                </c:pt>
                <c:pt idx="5289">
                  <c:v>120.3206</c:v>
                </c:pt>
                <c:pt idx="5290">
                  <c:v>120.5543</c:v>
                </c:pt>
                <c:pt idx="5291">
                  <c:v>#N/A</c:v>
                </c:pt>
                <c:pt idx="5292">
                  <c:v>#N/A</c:v>
                </c:pt>
                <c:pt idx="5293">
                  <c:v>120.6879</c:v>
                </c:pt>
                <c:pt idx="5294">
                  <c:v>120.4864</c:v>
                </c:pt>
                <c:pt idx="5295">
                  <c:v>120.1019</c:v>
                </c:pt>
                <c:pt idx="5296">
                  <c:v>119.87520000000001</c:v>
                </c:pt>
                <c:pt idx="5297">
                  <c:v>#N/A</c:v>
                </c:pt>
                <c:pt idx="5298">
                  <c:v>#N/A</c:v>
                </c:pt>
                <c:pt idx="5299">
                  <c:v>#N/A</c:v>
                </c:pt>
                <c:pt idx="5300">
                  <c:v>119.30329999999999</c:v>
                </c:pt>
                <c:pt idx="5301">
                  <c:v>119.5916</c:v>
                </c:pt>
                <c:pt idx="5302">
                  <c:v>119.5736</c:v>
                </c:pt>
                <c:pt idx="5303">
                  <c:v>119.5324</c:v>
                </c:pt>
                <c:pt idx="5304">
                  <c:v>119.3704</c:v>
                </c:pt>
                <c:pt idx="5305">
                  <c:v>#N/A</c:v>
                </c:pt>
                <c:pt idx="5306">
                  <c:v>#N/A</c:v>
                </c:pt>
                <c:pt idx="5307">
                  <c:v>119.209</c:v>
                </c:pt>
                <c:pt idx="5308">
                  <c:v>119.4113</c:v>
                </c:pt>
                <c:pt idx="5309">
                  <c:v>119.0535</c:v>
                </c:pt>
                <c:pt idx="5310">
                  <c:v>118.9479</c:v>
                </c:pt>
                <c:pt idx="5311">
                  <c:v>119.1452</c:v>
                </c:pt>
                <c:pt idx="5312">
                  <c:v>#N/A</c:v>
                </c:pt>
                <c:pt idx="5313">
                  <c:v>#N/A</c:v>
                </c:pt>
                <c:pt idx="5314">
                  <c:v>119.0706</c:v>
                </c:pt>
                <c:pt idx="5315">
                  <c:v>118.42610000000001</c:v>
                </c:pt>
                <c:pt idx="5316">
                  <c:v>118.1567</c:v>
                </c:pt>
                <c:pt idx="5317">
                  <c:v>118.0852</c:v>
                </c:pt>
                <c:pt idx="5318">
                  <c:v>118.15770000000001</c:v>
                </c:pt>
                <c:pt idx="5319">
                  <c:v>#N/A</c:v>
                </c:pt>
                <c:pt idx="5320">
                  <c:v>#N/A</c:v>
                </c:pt>
                <c:pt idx="5321">
                  <c:v>117.4115</c:v>
                </c:pt>
                <c:pt idx="5322">
                  <c:v>117.343</c:v>
                </c:pt>
                <c:pt idx="5323">
                  <c:v>117.2372</c:v>
                </c:pt>
                <c:pt idx="5324">
                  <c:v>117.42659999999999</c:v>
                </c:pt>
                <c:pt idx="5325">
                  <c:v>117.23390000000001</c:v>
                </c:pt>
                <c:pt idx="5326">
                  <c:v>#N/A</c:v>
                </c:pt>
                <c:pt idx="5327">
                  <c:v>#N/A</c:v>
                </c:pt>
                <c:pt idx="5328">
                  <c:v>117.834</c:v>
                </c:pt>
                <c:pt idx="5329">
                  <c:v>117.81100000000001</c:v>
                </c:pt>
                <c:pt idx="5330">
                  <c:v>116.90130000000001</c:v>
                </c:pt>
                <c:pt idx="5331">
                  <c:v>117.06959999999999</c:v>
                </c:pt>
                <c:pt idx="5332">
                  <c:v>117.6506</c:v>
                </c:pt>
                <c:pt idx="5333">
                  <c:v>#N/A</c:v>
                </c:pt>
                <c:pt idx="5334">
                  <c:v>#N/A</c:v>
                </c:pt>
                <c:pt idx="5335">
                  <c:v>117.60890000000001</c:v>
                </c:pt>
                <c:pt idx="5336">
                  <c:v>117.40389999999999</c:v>
                </c:pt>
                <c:pt idx="5337">
                  <c:v>117.2814</c:v>
                </c:pt>
                <c:pt idx="5338">
                  <c:v>117.1452</c:v>
                </c:pt>
                <c:pt idx="5339">
                  <c:v>116.96469999999999</c:v>
                </c:pt>
                <c:pt idx="5340">
                  <c:v>#N/A</c:v>
                </c:pt>
                <c:pt idx="5341">
                  <c:v>#N/A</c:v>
                </c:pt>
                <c:pt idx="5342">
                  <c:v>116.7747</c:v>
                </c:pt>
                <c:pt idx="5343">
                  <c:v>116.58710000000001</c:v>
                </c:pt>
                <c:pt idx="5344">
                  <c:v>116.5934</c:v>
                </c:pt>
                <c:pt idx="5345">
                  <c:v>116.8385</c:v>
                </c:pt>
                <c:pt idx="5346">
                  <c:v>117.0814</c:v>
                </c:pt>
                <c:pt idx="5347">
                  <c:v>#N/A</c:v>
                </c:pt>
                <c:pt idx="5348">
                  <c:v>#N/A</c:v>
                </c:pt>
                <c:pt idx="5349">
                  <c:v>116.93680000000001</c:v>
                </c:pt>
                <c:pt idx="5350">
                  <c:v>116.8451</c:v>
                </c:pt>
                <c:pt idx="5351">
                  <c:v>116.6482</c:v>
                </c:pt>
                <c:pt idx="5352">
                  <c:v>116.6746</c:v>
                </c:pt>
                <c:pt idx="5353">
                  <c:v>115.9636</c:v>
                </c:pt>
                <c:pt idx="5354">
                  <c:v>#N/A</c:v>
                </c:pt>
                <c:pt idx="5355">
                  <c:v>#N/A</c:v>
                </c:pt>
                <c:pt idx="5356">
                  <c:v>115.785</c:v>
                </c:pt>
                <c:pt idx="5357">
                  <c:v>115.59439999999999</c:v>
                </c:pt>
                <c:pt idx="5358">
                  <c:v>116.0543</c:v>
                </c:pt>
                <c:pt idx="5359">
                  <c:v>116.0912</c:v>
                </c:pt>
                <c:pt idx="5360">
                  <c:v>116.0569</c:v>
                </c:pt>
                <c:pt idx="5361">
                  <c:v>#N/A</c:v>
                </c:pt>
                <c:pt idx="5362">
                  <c:v>#N/A</c:v>
                </c:pt>
                <c:pt idx="5363">
                  <c:v>#N/A</c:v>
                </c:pt>
                <c:pt idx="5364">
                  <c:v>116.48309999999999</c:v>
                </c:pt>
                <c:pt idx="5365">
                  <c:v>116.1494</c:v>
                </c:pt>
                <c:pt idx="5366">
                  <c:v>115.90009999999999</c:v>
                </c:pt>
                <c:pt idx="5367">
                  <c:v>116.1053</c:v>
                </c:pt>
                <c:pt idx="5368">
                  <c:v>#N/A</c:v>
                </c:pt>
                <c:pt idx="5369">
                  <c:v>#N/A</c:v>
                </c:pt>
                <c:pt idx="5370">
                  <c:v>115.66079999999999</c:v>
                </c:pt>
                <c:pt idx="5371">
                  <c:v>115.6074</c:v>
                </c:pt>
                <c:pt idx="5372">
                  <c:v>115.3699</c:v>
                </c:pt>
                <c:pt idx="5373">
                  <c:v>115.45489999999999</c:v>
                </c:pt>
                <c:pt idx="5374">
                  <c:v>115.2557</c:v>
                </c:pt>
                <c:pt idx="5375">
                  <c:v>#N/A</c:v>
                </c:pt>
                <c:pt idx="5376">
                  <c:v>#N/A</c:v>
                </c:pt>
                <c:pt idx="5377">
                  <c:v>116.39570000000001</c:v>
                </c:pt>
                <c:pt idx="5378">
                  <c:v>116.5609</c:v>
                </c:pt>
                <c:pt idx="5379">
                  <c:v>117.2726</c:v>
                </c:pt>
                <c:pt idx="5380">
                  <c:v>117.5682</c:v>
                </c:pt>
                <c:pt idx="5381">
                  <c:v>117.8886</c:v>
                </c:pt>
                <c:pt idx="5382">
                  <c:v>#N/A</c:v>
                </c:pt>
                <c:pt idx="5383">
                  <c:v>#N/A</c:v>
                </c:pt>
                <c:pt idx="5384">
                  <c:v>117.63930000000001</c:v>
                </c:pt>
                <c:pt idx="5385">
                  <c:v>117.5484</c:v>
                </c:pt>
                <c:pt idx="5386">
                  <c:v>116.96680000000001</c:v>
                </c:pt>
                <c:pt idx="5387">
                  <c:v>116.7437</c:v>
                </c:pt>
                <c:pt idx="5388">
                  <c:v>116.75109999999999</c:v>
                </c:pt>
                <c:pt idx="5389">
                  <c:v>#N/A</c:v>
                </c:pt>
                <c:pt idx="5390">
                  <c:v>#N/A</c:v>
                </c:pt>
                <c:pt idx="5391">
                  <c:v>116.19540000000001</c:v>
                </c:pt>
                <c:pt idx="5392">
                  <c:v>116.28660000000001</c:v>
                </c:pt>
                <c:pt idx="5393">
                  <c:v>116.3631</c:v>
                </c:pt>
                <c:pt idx="5394">
                  <c:v>116.1836</c:v>
                </c:pt>
                <c:pt idx="5395">
                  <c:v>115.29130000000001</c:v>
                </c:pt>
                <c:pt idx="5396">
                  <c:v>#N/A</c:v>
                </c:pt>
                <c:pt idx="5397">
                  <c:v>#N/A</c:v>
                </c:pt>
                <c:pt idx="5398">
                  <c:v>#N/A</c:v>
                </c:pt>
                <c:pt idx="5399">
                  <c:v>115.9272</c:v>
                </c:pt>
                <c:pt idx="5400">
                  <c:v>115.7033</c:v>
                </c:pt>
                <c:pt idx="5401">
                  <c:v>116.11109999999999</c:v>
                </c:pt>
                <c:pt idx="5402">
                  <c:v>115.78149999999999</c:v>
                </c:pt>
                <c:pt idx="5403">
                  <c:v>#N/A</c:v>
                </c:pt>
                <c:pt idx="5404">
                  <c:v>#N/A</c:v>
                </c:pt>
                <c:pt idx="5405">
                  <c:v>115.4171</c:v>
                </c:pt>
                <c:pt idx="5406">
                  <c:v>115.262</c:v>
                </c:pt>
                <c:pt idx="5407">
                  <c:v>114.9252</c:v>
                </c:pt>
                <c:pt idx="5408">
                  <c:v>115.13</c:v>
                </c:pt>
                <c:pt idx="5409">
                  <c:v>115.0261</c:v>
                </c:pt>
                <c:pt idx="5410">
                  <c:v>#N/A</c:v>
                </c:pt>
                <c:pt idx="5411">
                  <c:v>#N/A</c:v>
                </c:pt>
                <c:pt idx="5412">
                  <c:v>115.29340000000001</c:v>
                </c:pt>
                <c:pt idx="5413">
                  <c:v>115.02670000000001</c:v>
                </c:pt>
                <c:pt idx="5414">
                  <c:v>115.81570000000001</c:v>
                </c:pt>
                <c:pt idx="5415">
                  <c:v>116.319</c:v>
                </c:pt>
                <c:pt idx="5416">
                  <c:v>116.1464</c:v>
                </c:pt>
                <c:pt idx="5417">
                  <c:v>#N/A</c:v>
                </c:pt>
                <c:pt idx="5418">
                  <c:v>#N/A</c:v>
                </c:pt>
                <c:pt idx="5419">
                  <c:v>116.24760000000001</c:v>
                </c:pt>
                <c:pt idx="5420">
                  <c:v>115.49169999999999</c:v>
                </c:pt>
                <c:pt idx="5421">
                  <c:v>115.178</c:v>
                </c:pt>
                <c:pt idx="5422">
                  <c:v>114.4662</c:v>
                </c:pt>
                <c:pt idx="5423">
                  <c:v>114.0021</c:v>
                </c:pt>
                <c:pt idx="5424">
                  <c:v>#N/A</c:v>
                </c:pt>
                <c:pt idx="5425">
                  <c:v>#N/A</c:v>
                </c:pt>
                <c:pt idx="5426">
                  <c:v>114.0977</c:v>
                </c:pt>
                <c:pt idx="5427">
                  <c:v>114.0836</c:v>
                </c:pt>
                <c:pt idx="5428">
                  <c:v>#N/A</c:v>
                </c:pt>
                <c:pt idx="5429">
                  <c:v>114.292</c:v>
                </c:pt>
                <c:pt idx="5430">
                  <c:v>114.2474</c:v>
                </c:pt>
                <c:pt idx="5431">
                  <c:v>#N/A</c:v>
                </c:pt>
                <c:pt idx="5432">
                  <c:v>#N/A</c:v>
                </c:pt>
                <c:pt idx="5433">
                  <c:v>113.83839999999999</c:v>
                </c:pt>
                <c:pt idx="5434">
                  <c:v>113.68899999999999</c:v>
                </c:pt>
                <c:pt idx="5435">
                  <c:v>113.4675</c:v>
                </c:pt>
                <c:pt idx="5436">
                  <c:v>113.70099999999999</c:v>
                </c:pt>
                <c:pt idx="5437">
                  <c:v>113.4958</c:v>
                </c:pt>
                <c:pt idx="5438">
                  <c:v>#N/A</c:v>
                </c:pt>
                <c:pt idx="5439">
                  <c:v>#N/A</c:v>
                </c:pt>
                <c:pt idx="5440">
                  <c:v>113.7617</c:v>
                </c:pt>
                <c:pt idx="5441">
                  <c:v>113.43940000000001</c:v>
                </c:pt>
                <c:pt idx="5442">
                  <c:v>113.19029999999999</c:v>
                </c:pt>
                <c:pt idx="5443">
                  <c:v>#N/A</c:v>
                </c:pt>
                <c:pt idx="5444">
                  <c:v>#N/A</c:v>
                </c:pt>
                <c:pt idx="5445">
                  <c:v>#N/A</c:v>
                </c:pt>
                <c:pt idx="5446">
                  <c:v>#N/A</c:v>
                </c:pt>
                <c:pt idx="5447">
                  <c:v>113.2346</c:v>
                </c:pt>
                <c:pt idx="5448">
                  <c:v>112.81619999999999</c:v>
                </c:pt>
                <c:pt idx="5449">
                  <c:v>112.6216</c:v>
                </c:pt>
                <c:pt idx="5450">
                  <c:v>112.03360000000001</c:v>
                </c:pt>
                <c:pt idx="5451">
                  <c:v>111.7863</c:v>
                </c:pt>
                <c:pt idx="5452">
                  <c:v>#N/A</c:v>
                </c:pt>
                <c:pt idx="5453">
                  <c:v>#N/A</c:v>
                </c:pt>
                <c:pt idx="5454">
                  <c:v>111.84690000000001</c:v>
                </c:pt>
                <c:pt idx="5455">
                  <c:v>111.8715</c:v>
                </c:pt>
                <c:pt idx="5456">
                  <c:v>112.03879999999999</c:v>
                </c:pt>
                <c:pt idx="5457">
                  <c:v>111.9881</c:v>
                </c:pt>
                <c:pt idx="5458">
                  <c:v>112.1515</c:v>
                </c:pt>
                <c:pt idx="5459">
                  <c:v>#N/A</c:v>
                </c:pt>
                <c:pt idx="5460">
                  <c:v>#N/A</c:v>
                </c:pt>
                <c:pt idx="5461">
                  <c:v>112.182</c:v>
                </c:pt>
                <c:pt idx="5462">
                  <c:v>111.871</c:v>
                </c:pt>
                <c:pt idx="5463">
                  <c:v>111.72620000000001</c:v>
                </c:pt>
                <c:pt idx="5464">
                  <c:v>111.23390000000001</c:v>
                </c:pt>
                <c:pt idx="5465">
                  <c:v>111.619</c:v>
                </c:pt>
                <c:pt idx="5466">
                  <c:v>#N/A</c:v>
                </c:pt>
                <c:pt idx="5467">
                  <c:v>#N/A</c:v>
                </c:pt>
                <c:pt idx="5468">
                  <c:v>111.9528</c:v>
                </c:pt>
                <c:pt idx="5469">
                  <c:v>112.20529999999999</c:v>
                </c:pt>
                <c:pt idx="5470">
                  <c:v>111.9926</c:v>
                </c:pt>
                <c:pt idx="5471">
                  <c:v>#N/A</c:v>
                </c:pt>
                <c:pt idx="5472">
                  <c:v>#N/A</c:v>
                </c:pt>
                <c:pt idx="5473">
                  <c:v>#N/A</c:v>
                </c:pt>
                <c:pt idx="5474">
                  <c:v>#N/A</c:v>
                </c:pt>
                <c:pt idx="5475">
                  <c:v>111.98739999999999</c:v>
                </c:pt>
                <c:pt idx="5476">
                  <c:v>111.52889999999999</c:v>
                </c:pt>
                <c:pt idx="5477">
                  <c:v>111.3207</c:v>
                </c:pt>
                <c:pt idx="5478">
                  <c:v>111.3289</c:v>
                </c:pt>
                <c:pt idx="5479">
                  <c:v>#N/A</c:v>
                </c:pt>
                <c:pt idx="5480">
                  <c:v>#N/A</c:v>
                </c:pt>
                <c:pt idx="5481">
                  <c:v>#N/A</c:v>
                </c:pt>
                <c:pt idx="5482">
                  <c:v>111.217</c:v>
                </c:pt>
                <c:pt idx="5483">
                  <c:v>110.961</c:v>
                </c:pt>
                <c:pt idx="5484">
                  <c:v>110.86450000000001</c:v>
                </c:pt>
                <c:pt idx="5485">
                  <c:v>111.3124</c:v>
                </c:pt>
                <c:pt idx="5486">
                  <c:v>111.294</c:v>
                </c:pt>
                <c:pt idx="5487">
                  <c:v>#N/A</c:v>
                </c:pt>
                <c:pt idx="5488">
                  <c:v>#N/A</c:v>
                </c:pt>
                <c:pt idx="5489">
                  <c:v>111.8309</c:v>
                </c:pt>
                <c:pt idx="5490">
                  <c:v>111.5577</c:v>
                </c:pt>
                <c:pt idx="5491">
                  <c:v>111.3738</c:v>
                </c:pt>
                <c:pt idx="5492">
                  <c:v>111.1718</c:v>
                </c:pt>
                <c:pt idx="5493">
                  <c:v>111.52630000000001</c:v>
                </c:pt>
                <c:pt idx="5494">
                  <c:v>#N/A</c:v>
                </c:pt>
                <c:pt idx="5495">
                  <c:v>#N/A</c:v>
                </c:pt>
                <c:pt idx="5496">
                  <c:v>#N/A</c:v>
                </c:pt>
                <c:pt idx="5497">
                  <c:v>111.46559999999999</c:v>
                </c:pt>
                <c:pt idx="5498">
                  <c:v>#N/A</c:v>
                </c:pt>
                <c:pt idx="5499">
                  <c:v>111.2088</c:v>
                </c:pt>
                <c:pt idx="5500">
                  <c:v>111.55249999999999</c:v>
                </c:pt>
                <c:pt idx="5501">
                  <c:v>#N/A</c:v>
                </c:pt>
                <c:pt idx="5502">
                  <c:v>#N/A</c:v>
                </c:pt>
                <c:pt idx="5503">
                  <c:v>111.8617</c:v>
                </c:pt>
                <c:pt idx="5504">
                  <c:v>111.6516</c:v>
                </c:pt>
                <c:pt idx="5505">
                  <c:v>112.0706</c:v>
                </c:pt>
                <c:pt idx="5506">
                  <c:v>111.99769999999999</c:v>
                </c:pt>
                <c:pt idx="5507">
                  <c:v>111.9455</c:v>
                </c:pt>
                <c:pt idx="5508">
                  <c:v>#N/A</c:v>
                </c:pt>
                <c:pt idx="5509">
                  <c:v>#N/A</c:v>
                </c:pt>
                <c:pt idx="5510">
                  <c:v>112.41540000000001</c:v>
                </c:pt>
                <c:pt idx="5511">
                  <c:v>112.2957</c:v>
                </c:pt>
                <c:pt idx="5512">
                  <c:v>112.2654</c:v>
                </c:pt>
                <c:pt idx="5513">
                  <c:v>112.7501</c:v>
                </c:pt>
                <c:pt idx="5514">
                  <c:v>112.24769999999999</c:v>
                </c:pt>
                <c:pt idx="5515">
                  <c:v>#N/A</c:v>
                </c:pt>
                <c:pt idx="5516">
                  <c:v>#N/A</c:v>
                </c:pt>
                <c:pt idx="5517">
                  <c:v>112.05159999999999</c:v>
                </c:pt>
                <c:pt idx="5518">
                  <c:v>111.76739999999999</c:v>
                </c:pt>
                <c:pt idx="5519">
                  <c:v>111.5878</c:v>
                </c:pt>
                <c:pt idx="5520">
                  <c:v>111.5372</c:v>
                </c:pt>
                <c:pt idx="5521">
                  <c:v>111.5016</c:v>
                </c:pt>
                <c:pt idx="5522">
                  <c:v>#N/A</c:v>
                </c:pt>
                <c:pt idx="5523">
                  <c:v>#N/A</c:v>
                </c:pt>
                <c:pt idx="5524">
                  <c:v>#N/A</c:v>
                </c:pt>
                <c:pt idx="5525">
                  <c:v>111.79810000000001</c:v>
                </c:pt>
                <c:pt idx="5526">
                  <c:v>112.0337</c:v>
                </c:pt>
                <c:pt idx="5527">
                  <c:v>112.1653</c:v>
                </c:pt>
                <c:pt idx="5528">
                  <c:v>111.7086</c:v>
                </c:pt>
                <c:pt idx="5529">
                  <c:v>#N/A</c:v>
                </c:pt>
                <c:pt idx="5530">
                  <c:v>#N/A</c:v>
                </c:pt>
                <c:pt idx="5531">
                  <c:v>111.9066</c:v>
                </c:pt>
                <c:pt idx="5532">
                  <c:v>111.8926</c:v>
                </c:pt>
                <c:pt idx="5533">
                  <c:v>111.7265</c:v>
                </c:pt>
                <c:pt idx="5534">
                  <c:v>111.9134</c:v>
                </c:pt>
                <c:pt idx="5535">
                  <c:v>112.8163</c:v>
                </c:pt>
                <c:pt idx="5536">
                  <c:v>#N/A</c:v>
                </c:pt>
                <c:pt idx="5537">
                  <c:v>#N/A</c:v>
                </c:pt>
                <c:pt idx="5538">
                  <c:v>112.5266</c:v>
                </c:pt>
                <c:pt idx="5539">
                  <c:v>112.5296</c:v>
                </c:pt>
                <c:pt idx="5540">
                  <c:v>112.7543</c:v>
                </c:pt>
                <c:pt idx="5541">
                  <c:v>112.70950000000001</c:v>
                </c:pt>
                <c:pt idx="5542">
                  <c:v>113.7501</c:v>
                </c:pt>
                <c:pt idx="5543">
                  <c:v>#N/A</c:v>
                </c:pt>
                <c:pt idx="5544">
                  <c:v>#N/A</c:v>
                </c:pt>
                <c:pt idx="5545">
                  <c:v>114.26990000000001</c:v>
                </c:pt>
                <c:pt idx="5546">
                  <c:v>113.9278</c:v>
                </c:pt>
                <c:pt idx="5547">
                  <c:v>113.5992</c:v>
                </c:pt>
                <c:pt idx="5548">
                  <c:v>112.9392</c:v>
                </c:pt>
                <c:pt idx="5549">
                  <c:v>113.0491</c:v>
                </c:pt>
                <c:pt idx="5550">
                  <c:v>#N/A</c:v>
                </c:pt>
                <c:pt idx="5551">
                  <c:v>#N/A</c:v>
                </c:pt>
                <c:pt idx="5552">
                  <c:v>113.2171</c:v>
                </c:pt>
                <c:pt idx="5553">
                  <c:v>113.0142</c:v>
                </c:pt>
                <c:pt idx="5554">
                  <c:v>113.18340000000001</c:v>
                </c:pt>
                <c:pt idx="5555">
                  <c:v>112.80500000000001</c:v>
                </c:pt>
                <c:pt idx="5556">
                  <c:v>113.0073</c:v>
                </c:pt>
                <c:pt idx="5557">
                  <c:v>#N/A</c:v>
                </c:pt>
                <c:pt idx="5558">
                  <c:v>#N/A</c:v>
                </c:pt>
                <c:pt idx="5559">
                  <c:v>113.0269</c:v>
                </c:pt>
                <c:pt idx="5560">
                  <c:v>113.31789999999999</c:v>
                </c:pt>
                <c:pt idx="5561">
                  <c:v>113.6794</c:v>
                </c:pt>
                <c:pt idx="5562">
                  <c:v>114.0262</c:v>
                </c:pt>
                <c:pt idx="5563">
                  <c:v>113.76909999999999</c:v>
                </c:pt>
                <c:pt idx="5564">
                  <c:v>#N/A</c:v>
                </c:pt>
                <c:pt idx="5565">
                  <c:v>#N/A</c:v>
                </c:pt>
                <c:pt idx="5566">
                  <c:v>113.9594</c:v>
                </c:pt>
                <c:pt idx="5567">
                  <c:v>114.2332</c:v>
                </c:pt>
                <c:pt idx="5568">
                  <c:v>113.8642</c:v>
                </c:pt>
                <c:pt idx="5569">
                  <c:v>113.7803</c:v>
                </c:pt>
                <c:pt idx="5570">
                  <c:v>113.7743</c:v>
                </c:pt>
                <c:pt idx="5571">
                  <c:v>#N/A</c:v>
                </c:pt>
                <c:pt idx="5572">
                  <c:v>#N/A</c:v>
                </c:pt>
                <c:pt idx="5573">
                  <c:v>113.4328</c:v>
                </c:pt>
                <c:pt idx="5574">
                  <c:v>113.18300000000001</c:v>
                </c:pt>
                <c:pt idx="5575">
                  <c:v>113.27500000000001</c:v>
                </c:pt>
                <c:pt idx="5576">
                  <c:v>113.1238</c:v>
                </c:pt>
                <c:pt idx="5577">
                  <c:v>113.2334</c:v>
                </c:pt>
                <c:pt idx="5578">
                  <c:v>#N/A</c:v>
                </c:pt>
                <c:pt idx="5579">
                  <c:v>#N/A</c:v>
                </c:pt>
                <c:pt idx="5580">
                  <c:v>113.2081</c:v>
                </c:pt>
                <c:pt idx="5581">
                  <c:v>113.0642</c:v>
                </c:pt>
                <c:pt idx="5582">
                  <c:v>112.8075</c:v>
                </c:pt>
                <c:pt idx="5583">
                  <c:v>112.6482</c:v>
                </c:pt>
                <c:pt idx="5584">
                  <c:v>112.51260000000001</c:v>
                </c:pt>
                <c:pt idx="5585">
                  <c:v>#N/A</c:v>
                </c:pt>
                <c:pt idx="5586">
                  <c:v>#N/A</c:v>
                </c:pt>
                <c:pt idx="5587">
                  <c:v>112.20610000000001</c:v>
                </c:pt>
                <c:pt idx="5588">
                  <c:v>112.25279999999999</c:v>
                </c:pt>
                <c:pt idx="5589">
                  <c:v>112.196</c:v>
                </c:pt>
                <c:pt idx="5590">
                  <c:v>112.2543</c:v>
                </c:pt>
                <c:pt idx="5591">
                  <c:v>112.11</c:v>
                </c:pt>
                <c:pt idx="5592">
                  <c:v>#N/A</c:v>
                </c:pt>
                <c:pt idx="5593">
                  <c:v>#N/A</c:v>
                </c:pt>
                <c:pt idx="5594">
                  <c:v>111.83710000000001</c:v>
                </c:pt>
                <c:pt idx="5595">
                  <c:v>111.9358</c:v>
                </c:pt>
                <c:pt idx="5596">
                  <c:v>111.81950000000001</c:v>
                </c:pt>
                <c:pt idx="5597">
                  <c:v>111.7731</c:v>
                </c:pt>
                <c:pt idx="5598">
                  <c:v>112.1151</c:v>
                </c:pt>
                <c:pt idx="5599">
                  <c:v>#N/A</c:v>
                </c:pt>
                <c:pt idx="5600">
                  <c:v>#N/A</c:v>
                </c:pt>
                <c:pt idx="5601">
                  <c:v>112.02979999999999</c:v>
                </c:pt>
                <c:pt idx="5602">
                  <c:v>112.3155</c:v>
                </c:pt>
                <c:pt idx="5603">
                  <c:v>112.1789</c:v>
                </c:pt>
                <c:pt idx="5604">
                  <c:v>111.87179999999999</c:v>
                </c:pt>
                <c:pt idx="5605">
                  <c:v>111.0562</c:v>
                </c:pt>
                <c:pt idx="5606">
                  <c:v>#N/A</c:v>
                </c:pt>
                <c:pt idx="5607">
                  <c:v>#N/A</c:v>
                </c:pt>
                <c:pt idx="5608">
                  <c:v>110.8214</c:v>
                </c:pt>
                <c:pt idx="5609">
                  <c:v>110.9218</c:v>
                </c:pt>
                <c:pt idx="5610">
                  <c:v>111.5963</c:v>
                </c:pt>
                <c:pt idx="5611">
                  <c:v>111.62949999999999</c:v>
                </c:pt>
                <c:pt idx="5612">
                  <c:v>111.1712</c:v>
                </c:pt>
                <c:pt idx="5613">
                  <c:v>#N/A</c:v>
                </c:pt>
                <c:pt idx="5614">
                  <c:v>#N/A</c:v>
                </c:pt>
                <c:pt idx="5615">
                  <c:v>111.11109999999999</c:v>
                </c:pt>
                <c:pt idx="5616">
                  <c:v>110.8629</c:v>
                </c:pt>
                <c:pt idx="5617">
                  <c:v>110.9092</c:v>
                </c:pt>
                <c:pt idx="5618">
                  <c:v>110.88639999999999</c:v>
                </c:pt>
                <c:pt idx="5619">
                  <c:v>111.08410000000001</c:v>
                </c:pt>
                <c:pt idx="5620">
                  <c:v>#N/A</c:v>
                </c:pt>
                <c:pt idx="5621">
                  <c:v>#N/A</c:v>
                </c:pt>
                <c:pt idx="5622">
                  <c:v>110.9345</c:v>
                </c:pt>
                <c:pt idx="5623">
                  <c:v>110.8653</c:v>
                </c:pt>
                <c:pt idx="5624">
                  <c:v>110.8916</c:v>
                </c:pt>
                <c:pt idx="5625">
                  <c:v>110.8973</c:v>
                </c:pt>
                <c:pt idx="5626">
                  <c:v>110.79049999999999</c:v>
                </c:pt>
                <c:pt idx="5627">
                  <c:v>#N/A</c:v>
                </c:pt>
                <c:pt idx="5628">
                  <c:v>#N/A</c:v>
                </c:pt>
                <c:pt idx="5629">
                  <c:v>#N/A</c:v>
                </c:pt>
                <c:pt idx="5630">
                  <c:v>110.5378</c:v>
                </c:pt>
                <c:pt idx="5631">
                  <c:v>110.616</c:v>
                </c:pt>
                <c:pt idx="5632">
                  <c:v>111.2199</c:v>
                </c:pt>
                <c:pt idx="5633">
                  <c:v>110.7899</c:v>
                </c:pt>
                <c:pt idx="5634">
                  <c:v>#N/A</c:v>
                </c:pt>
                <c:pt idx="5635">
                  <c:v>#N/A</c:v>
                </c:pt>
                <c:pt idx="5636">
                  <c:v>110.55589999999999</c:v>
                </c:pt>
                <c:pt idx="5637">
                  <c:v>110.6914</c:v>
                </c:pt>
                <c:pt idx="5638">
                  <c:v>110.61490000000001</c:v>
                </c:pt>
                <c:pt idx="5639">
                  <c:v>110.5895</c:v>
                </c:pt>
                <c:pt idx="5640">
                  <c:v>111.1327</c:v>
                </c:pt>
                <c:pt idx="5641">
                  <c:v>#N/A</c:v>
                </c:pt>
                <c:pt idx="5642">
                  <c:v>#N/A</c:v>
                </c:pt>
                <c:pt idx="5643">
                  <c:v>111.00830000000001</c:v>
                </c:pt>
                <c:pt idx="5644">
                  <c:v>111.3845</c:v>
                </c:pt>
                <c:pt idx="5645">
                  <c:v>111.1528</c:v>
                </c:pt>
                <c:pt idx="5646">
                  <c:v>112.6104</c:v>
                </c:pt>
                <c:pt idx="5647">
                  <c:v>113.0684</c:v>
                </c:pt>
                <c:pt idx="5648">
                  <c:v>#N/A</c:v>
                </c:pt>
                <c:pt idx="5649">
                  <c:v>#N/A</c:v>
                </c:pt>
                <c:pt idx="5650">
                  <c:v>112.8643</c:v>
                </c:pt>
                <c:pt idx="5651">
                  <c:v>112.9452</c:v>
                </c:pt>
                <c:pt idx="5652">
                  <c:v>112.4198</c:v>
                </c:pt>
                <c:pt idx="5653">
                  <c:v>112.3723</c:v>
                </c:pt>
                <c:pt idx="5654">
                  <c:v>112.0183</c:v>
                </c:pt>
                <c:pt idx="5655">
                  <c:v>#N/A</c:v>
                </c:pt>
                <c:pt idx="5656">
                  <c:v>#N/A</c:v>
                </c:pt>
                <c:pt idx="5657">
                  <c:v>112.0757</c:v>
                </c:pt>
                <c:pt idx="5658">
                  <c:v>112.3115</c:v>
                </c:pt>
                <c:pt idx="5659">
                  <c:v>112.6067</c:v>
                </c:pt>
                <c:pt idx="5660">
                  <c:v>112.7911</c:v>
                </c:pt>
                <c:pt idx="5661">
                  <c:v>112.5964</c:v>
                </c:pt>
                <c:pt idx="5662">
                  <c:v>#N/A</c:v>
                </c:pt>
                <c:pt idx="5663">
                  <c:v>#N/A</c:v>
                </c:pt>
                <c:pt idx="5664">
                  <c:v>#N/A</c:v>
                </c:pt>
                <c:pt idx="5665">
                  <c:v>112.99250000000001</c:v>
                </c:pt>
                <c:pt idx="5666">
                  <c:v>113.1391</c:v>
                </c:pt>
                <c:pt idx="5667">
                  <c:v>113.10429999999999</c:v>
                </c:pt>
                <c:pt idx="5668">
                  <c:v>112.86790000000001</c:v>
                </c:pt>
                <c:pt idx="5669">
                  <c:v>#N/A</c:v>
                </c:pt>
                <c:pt idx="5670">
                  <c:v>#N/A</c:v>
                </c:pt>
                <c:pt idx="5671">
                  <c:v>112.79430000000001</c:v>
                </c:pt>
                <c:pt idx="5672">
                  <c:v>113.0386</c:v>
                </c:pt>
                <c:pt idx="5673">
                  <c:v>112.9126</c:v>
                </c:pt>
                <c:pt idx="5674">
                  <c:v>113.03530000000001</c:v>
                </c:pt>
                <c:pt idx="5675">
                  <c:v>113.0775</c:v>
                </c:pt>
                <c:pt idx="5676">
                  <c:v>#N/A</c:v>
                </c:pt>
                <c:pt idx="5677">
                  <c:v>#N/A</c:v>
                </c:pt>
                <c:pt idx="5678">
                  <c:v>113.568</c:v>
                </c:pt>
                <c:pt idx="5679">
                  <c:v>113.7758</c:v>
                </c:pt>
                <c:pt idx="5680">
                  <c:v>113.4199</c:v>
                </c:pt>
                <c:pt idx="5681">
                  <c:v>113.4956</c:v>
                </c:pt>
                <c:pt idx="5682">
                  <c:v>113.47199999999999</c:v>
                </c:pt>
                <c:pt idx="5683">
                  <c:v>#N/A</c:v>
                </c:pt>
                <c:pt idx="5684">
                  <c:v>#N/A</c:v>
                </c:pt>
                <c:pt idx="5685">
                  <c:v>113.24979999999999</c:v>
                </c:pt>
                <c:pt idx="5686">
                  <c:v>113.24460000000001</c:v>
                </c:pt>
                <c:pt idx="5687">
                  <c:v>113.206</c:v>
                </c:pt>
                <c:pt idx="5688">
                  <c:v>112.50960000000001</c:v>
                </c:pt>
                <c:pt idx="5689">
                  <c:v>112.6979</c:v>
                </c:pt>
                <c:pt idx="5690">
                  <c:v>#N/A</c:v>
                </c:pt>
                <c:pt idx="5691">
                  <c:v>#N/A</c:v>
                </c:pt>
                <c:pt idx="5692">
                  <c:v>112.6922</c:v>
                </c:pt>
                <c:pt idx="5693">
                  <c:v>112.84050000000001</c:v>
                </c:pt>
                <c:pt idx="5694">
                  <c:v>112.914</c:v>
                </c:pt>
                <c:pt idx="5695">
                  <c:v>112.79089999999999</c:v>
                </c:pt>
                <c:pt idx="5696">
                  <c:v>113.3323</c:v>
                </c:pt>
                <c:pt idx="5697">
                  <c:v>#N/A</c:v>
                </c:pt>
                <c:pt idx="5698">
                  <c:v>#N/A</c:v>
                </c:pt>
                <c:pt idx="5699">
                  <c:v>113.47539999999999</c:v>
                </c:pt>
                <c:pt idx="5700">
                  <c:v>113.52589999999999</c:v>
                </c:pt>
                <c:pt idx="5701">
                  <c:v>113.3137</c:v>
                </c:pt>
                <c:pt idx="5702">
                  <c:v>113.3048</c:v>
                </c:pt>
                <c:pt idx="5703">
                  <c:v>113.0913</c:v>
                </c:pt>
                <c:pt idx="5704">
                  <c:v>#N/A</c:v>
                </c:pt>
                <c:pt idx="5705">
                  <c:v>#N/A</c:v>
                </c:pt>
                <c:pt idx="5706">
                  <c:v>113.19240000000001</c:v>
                </c:pt>
                <c:pt idx="5707">
                  <c:v>113.642</c:v>
                </c:pt>
                <c:pt idx="5708">
                  <c:v>113.723</c:v>
                </c:pt>
                <c:pt idx="5709">
                  <c:v>114.13030000000001</c:v>
                </c:pt>
                <c:pt idx="5710">
                  <c:v>114.5137</c:v>
                </c:pt>
                <c:pt idx="5711">
                  <c:v>#N/A</c:v>
                </c:pt>
                <c:pt idx="5712">
                  <c:v>#N/A</c:v>
                </c:pt>
                <c:pt idx="5713">
                  <c:v>113.95699999999999</c:v>
                </c:pt>
                <c:pt idx="5714">
                  <c:v>113.69840000000001</c:v>
                </c:pt>
                <c:pt idx="5715">
                  <c:v>113.65430000000001</c:v>
                </c:pt>
                <c:pt idx="5716">
                  <c:v>113.8091</c:v>
                </c:pt>
                <c:pt idx="5717">
                  <c:v>113.3661</c:v>
                </c:pt>
                <c:pt idx="5718">
                  <c:v>#N/A</c:v>
                </c:pt>
                <c:pt idx="5719">
                  <c:v>#N/A</c:v>
                </c:pt>
                <c:pt idx="5720">
                  <c:v>113.27930000000001</c:v>
                </c:pt>
                <c:pt idx="5721">
                  <c:v>113.1485</c:v>
                </c:pt>
                <c:pt idx="5722">
                  <c:v>112.91370000000001</c:v>
                </c:pt>
                <c:pt idx="5723">
                  <c:v>112.8259</c:v>
                </c:pt>
                <c:pt idx="5724">
                  <c:v>112.5855</c:v>
                </c:pt>
                <c:pt idx="5725">
                  <c:v>#N/A</c:v>
                </c:pt>
                <c:pt idx="5726">
                  <c:v>#N/A</c:v>
                </c:pt>
                <c:pt idx="5727">
                  <c:v>#N/A</c:v>
                </c:pt>
                <c:pt idx="5728">
                  <c:v>113.01609999999999</c:v>
                </c:pt>
                <c:pt idx="5729">
                  <c:v>113.26479999999999</c:v>
                </c:pt>
                <c:pt idx="5730">
                  <c:v>113.07089999999999</c:v>
                </c:pt>
                <c:pt idx="5731">
                  <c:v>112.97499999999999</c:v>
                </c:pt>
                <c:pt idx="5732">
                  <c:v>#N/A</c:v>
                </c:pt>
                <c:pt idx="5733">
                  <c:v>#N/A</c:v>
                </c:pt>
                <c:pt idx="5734">
                  <c:v>113.06780000000001</c:v>
                </c:pt>
                <c:pt idx="5735">
                  <c:v>113.0354</c:v>
                </c:pt>
                <c:pt idx="5736">
                  <c:v>113.00790000000001</c:v>
                </c:pt>
                <c:pt idx="5737">
                  <c:v>113.3379</c:v>
                </c:pt>
                <c:pt idx="5738">
                  <c:v>113.6335</c:v>
                </c:pt>
                <c:pt idx="5739">
                  <c:v>#N/A</c:v>
                </c:pt>
                <c:pt idx="5740">
                  <c:v>#N/A</c:v>
                </c:pt>
                <c:pt idx="5741">
                  <c:v>113.9661</c:v>
                </c:pt>
                <c:pt idx="5742">
                  <c:v>113.84399999999999</c:v>
                </c:pt>
                <c:pt idx="5743">
                  <c:v>113.65219999999999</c:v>
                </c:pt>
                <c:pt idx="5744">
                  <c:v>113.54689999999999</c:v>
                </c:pt>
                <c:pt idx="5745">
                  <c:v>113.795</c:v>
                </c:pt>
                <c:pt idx="5746">
                  <c:v>#N/A</c:v>
                </c:pt>
                <c:pt idx="5747">
                  <c:v>#N/A</c:v>
                </c:pt>
                <c:pt idx="5748">
                  <c:v>113.7791</c:v>
                </c:pt>
                <c:pt idx="5749">
                  <c:v>114.2787</c:v>
                </c:pt>
                <c:pt idx="5750">
                  <c:v>114.74469999999999</c:v>
                </c:pt>
                <c:pt idx="5751">
                  <c:v>114.6718</c:v>
                </c:pt>
                <c:pt idx="5752">
                  <c:v>114.40940000000001</c:v>
                </c:pt>
                <c:pt idx="5753">
                  <c:v>#N/A</c:v>
                </c:pt>
                <c:pt idx="5754">
                  <c:v>#N/A</c:v>
                </c:pt>
                <c:pt idx="5755">
                  <c:v>114.2983</c:v>
                </c:pt>
                <c:pt idx="5756">
                  <c:v>114.3892</c:v>
                </c:pt>
                <c:pt idx="5757">
                  <c:v>114.7402</c:v>
                </c:pt>
                <c:pt idx="5758">
                  <c:v>114.5291</c:v>
                </c:pt>
                <c:pt idx="5759">
                  <c:v>114.6203</c:v>
                </c:pt>
                <c:pt idx="5760">
                  <c:v>#N/A</c:v>
                </c:pt>
                <c:pt idx="5761">
                  <c:v>#N/A</c:v>
                </c:pt>
                <c:pt idx="5762">
                  <c:v>#N/A</c:v>
                </c:pt>
                <c:pt idx="5763">
                  <c:v>114.7851</c:v>
                </c:pt>
                <c:pt idx="5764">
                  <c:v>114.50149999999999</c:v>
                </c:pt>
                <c:pt idx="5765">
                  <c:v>114.23950000000001</c:v>
                </c:pt>
                <c:pt idx="5766">
                  <c:v>114.1309</c:v>
                </c:pt>
                <c:pt idx="5767">
                  <c:v>#N/A</c:v>
                </c:pt>
                <c:pt idx="5768">
                  <c:v>#N/A</c:v>
                </c:pt>
                <c:pt idx="5769">
                  <c:v>114.0304</c:v>
                </c:pt>
                <c:pt idx="5770">
                  <c:v>113.6874</c:v>
                </c:pt>
                <c:pt idx="5771">
                  <c:v>113.55110000000001</c:v>
                </c:pt>
                <c:pt idx="5772">
                  <c:v>113.6538</c:v>
                </c:pt>
                <c:pt idx="5773">
                  <c:v>113.706</c:v>
                </c:pt>
                <c:pt idx="5774">
                  <c:v>#N/A</c:v>
                </c:pt>
                <c:pt idx="5775">
                  <c:v>#N/A</c:v>
                </c:pt>
                <c:pt idx="5776">
                  <c:v>113.6464</c:v>
                </c:pt>
                <c:pt idx="5777">
                  <c:v>113.7197</c:v>
                </c:pt>
                <c:pt idx="5778">
                  <c:v>113.6649</c:v>
                </c:pt>
                <c:pt idx="5779">
                  <c:v>113.4735</c:v>
                </c:pt>
                <c:pt idx="5780">
                  <c:v>114.1716</c:v>
                </c:pt>
                <c:pt idx="5781">
                  <c:v>#N/A</c:v>
                </c:pt>
                <c:pt idx="5782">
                  <c:v>#N/A</c:v>
                </c:pt>
                <c:pt idx="5783">
                  <c:v>114.2349</c:v>
                </c:pt>
                <c:pt idx="5784">
                  <c:v>114.3152</c:v>
                </c:pt>
                <c:pt idx="5785">
                  <c:v>114.3866</c:v>
                </c:pt>
                <c:pt idx="5786">
                  <c:v>114.3904</c:v>
                </c:pt>
                <c:pt idx="5787">
                  <c:v>114.1159</c:v>
                </c:pt>
                <c:pt idx="5788">
                  <c:v>#N/A</c:v>
                </c:pt>
                <c:pt idx="5789">
                  <c:v>#N/A</c:v>
                </c:pt>
                <c:pt idx="5790">
                  <c:v>113.8681</c:v>
                </c:pt>
                <c:pt idx="5791">
                  <c:v>113.80719999999999</c:v>
                </c:pt>
                <c:pt idx="5792">
                  <c:v>114.1996</c:v>
                </c:pt>
                <c:pt idx="5793">
                  <c:v>#N/A</c:v>
                </c:pt>
                <c:pt idx="5794">
                  <c:v>114.56270000000001</c:v>
                </c:pt>
                <c:pt idx="5795">
                  <c:v>#N/A</c:v>
                </c:pt>
                <c:pt idx="5796">
                  <c:v>#N/A</c:v>
                </c:pt>
                <c:pt idx="5797">
                  <c:v>114.6352</c:v>
                </c:pt>
                <c:pt idx="5798">
                  <c:v>115.18429999999999</c:v>
                </c:pt>
                <c:pt idx="5799">
                  <c:v>115.0723</c:v>
                </c:pt>
                <c:pt idx="5800">
                  <c:v>115.107</c:v>
                </c:pt>
                <c:pt idx="5801">
                  <c:v>115.25620000000001</c:v>
                </c:pt>
                <c:pt idx="5802">
                  <c:v>#N/A</c:v>
                </c:pt>
                <c:pt idx="5803">
                  <c:v>#N/A</c:v>
                </c:pt>
                <c:pt idx="5804">
                  <c:v>115.6896</c:v>
                </c:pt>
                <c:pt idx="5805">
                  <c:v>116.04640000000001</c:v>
                </c:pt>
                <c:pt idx="5806">
                  <c:v>116.3081</c:v>
                </c:pt>
                <c:pt idx="5807">
                  <c:v>#N/A</c:v>
                </c:pt>
                <c:pt idx="5808">
                  <c:v>116.5112</c:v>
                </c:pt>
                <c:pt idx="5809">
                  <c:v>#N/A</c:v>
                </c:pt>
                <c:pt idx="5810">
                  <c:v>#N/A</c:v>
                </c:pt>
                <c:pt idx="5811">
                  <c:v>116.58580000000001</c:v>
                </c:pt>
                <c:pt idx="5812">
                  <c:v>116.2178</c:v>
                </c:pt>
                <c:pt idx="5813">
                  <c:v>115.89919999999999</c:v>
                </c:pt>
                <c:pt idx="5814">
                  <c:v>116.0314</c:v>
                </c:pt>
                <c:pt idx="5815">
                  <c:v>116.2445</c:v>
                </c:pt>
                <c:pt idx="5816">
                  <c:v>#N/A</c:v>
                </c:pt>
                <c:pt idx="5817">
                  <c:v>#N/A</c:v>
                </c:pt>
                <c:pt idx="5818">
                  <c:v>116.1674</c:v>
                </c:pt>
                <c:pt idx="5819">
                  <c:v>115.8815</c:v>
                </c:pt>
                <c:pt idx="5820">
                  <c:v>115.46939999999999</c:v>
                </c:pt>
                <c:pt idx="5821">
                  <c:v>115.8058</c:v>
                </c:pt>
                <c:pt idx="5822">
                  <c:v>115.5967</c:v>
                </c:pt>
                <c:pt idx="5823">
                  <c:v>#N/A</c:v>
                </c:pt>
                <c:pt idx="5824">
                  <c:v>#N/A</c:v>
                </c:pt>
                <c:pt idx="5825">
                  <c:v>115.8625</c:v>
                </c:pt>
                <c:pt idx="5826">
                  <c:v>116.25239999999999</c:v>
                </c:pt>
                <c:pt idx="5827">
                  <c:v>116.4299</c:v>
                </c:pt>
                <c:pt idx="5828">
                  <c:v>115.7307</c:v>
                </c:pt>
                <c:pt idx="5829">
                  <c:v>115.81229999999999</c:v>
                </c:pt>
                <c:pt idx="5830">
                  <c:v>#N/A</c:v>
                </c:pt>
                <c:pt idx="5831">
                  <c:v>#N/A</c:v>
                </c:pt>
                <c:pt idx="5832">
                  <c:v>116.0211</c:v>
                </c:pt>
                <c:pt idx="5833">
                  <c:v>116.12560000000001</c:v>
                </c:pt>
                <c:pt idx="5834">
                  <c:v>115.7657</c:v>
                </c:pt>
                <c:pt idx="5835">
                  <c:v>115.5575</c:v>
                </c:pt>
                <c:pt idx="5836">
                  <c:v>#N/A</c:v>
                </c:pt>
                <c:pt idx="5837">
                  <c:v>#N/A</c:v>
                </c:pt>
                <c:pt idx="5838">
                  <c:v>#N/A</c:v>
                </c:pt>
                <c:pt idx="5839">
                  <c:v>115.49639999999999</c:v>
                </c:pt>
                <c:pt idx="5840">
                  <c:v>115.44970000000001</c:v>
                </c:pt>
                <c:pt idx="5841">
                  <c:v>115.3964</c:v>
                </c:pt>
                <c:pt idx="5842">
                  <c:v>115.3163</c:v>
                </c:pt>
                <c:pt idx="5843">
                  <c:v>#N/A</c:v>
                </c:pt>
                <c:pt idx="5844">
                  <c:v>#N/A</c:v>
                </c:pt>
                <c:pt idx="5845">
                  <c:v>#N/A</c:v>
                </c:pt>
                <c:pt idx="5846">
                  <c:v>115.4344</c:v>
                </c:pt>
                <c:pt idx="5847">
                  <c:v>115.3509</c:v>
                </c:pt>
                <c:pt idx="5848">
                  <c:v>115.1831</c:v>
                </c:pt>
                <c:pt idx="5849">
                  <c:v>115.45099999999999</c:v>
                </c:pt>
                <c:pt idx="5850">
                  <c:v>115.0949</c:v>
                </c:pt>
                <c:pt idx="5851">
                  <c:v>#N/A</c:v>
                </c:pt>
                <c:pt idx="5852">
                  <c:v>#N/A</c:v>
                </c:pt>
                <c:pt idx="5853">
                  <c:v>115.2634</c:v>
                </c:pt>
                <c:pt idx="5854">
                  <c:v>114.889</c:v>
                </c:pt>
                <c:pt idx="5855">
                  <c:v>114.40779999999999</c:v>
                </c:pt>
                <c:pt idx="5856">
                  <c:v>114.2313</c:v>
                </c:pt>
                <c:pt idx="5857">
                  <c:v>114.4295</c:v>
                </c:pt>
                <c:pt idx="5858">
                  <c:v>#N/A</c:v>
                </c:pt>
                <c:pt idx="5859">
                  <c:v>#N/A</c:v>
                </c:pt>
                <c:pt idx="5860">
                  <c:v>#N/A</c:v>
                </c:pt>
                <c:pt idx="5861">
                  <c:v>114.78279999999999</c:v>
                </c:pt>
                <c:pt idx="5862">
                  <c:v>114.6541</c:v>
                </c:pt>
                <c:pt idx="5863">
                  <c:v>114.5125</c:v>
                </c:pt>
                <c:pt idx="5864">
                  <c:v>114.6534</c:v>
                </c:pt>
                <c:pt idx="5865">
                  <c:v>#N/A</c:v>
                </c:pt>
                <c:pt idx="5866">
                  <c:v>#N/A</c:v>
                </c:pt>
                <c:pt idx="5867">
                  <c:v>115.2276</c:v>
                </c:pt>
                <c:pt idx="5868">
                  <c:v>115.19070000000001</c:v>
                </c:pt>
                <c:pt idx="5869">
                  <c:v>115.1264</c:v>
                </c:pt>
                <c:pt idx="5870">
                  <c:v>116.0127</c:v>
                </c:pt>
                <c:pt idx="5871">
                  <c:v>116.0637</c:v>
                </c:pt>
                <c:pt idx="5872">
                  <c:v>#N/A</c:v>
                </c:pt>
                <c:pt idx="5873">
                  <c:v>#N/A</c:v>
                </c:pt>
                <c:pt idx="5874">
                  <c:v>115.611</c:v>
                </c:pt>
                <c:pt idx="5875">
                  <c:v>115.4098</c:v>
                </c:pt>
                <c:pt idx="5876">
                  <c:v>115.1917</c:v>
                </c:pt>
                <c:pt idx="5877">
                  <c:v>114.95010000000001</c:v>
                </c:pt>
                <c:pt idx="5878">
                  <c:v>115.17319999999999</c:v>
                </c:pt>
                <c:pt idx="5879">
                  <c:v>#N/A</c:v>
                </c:pt>
                <c:pt idx="5880">
                  <c:v>#N/A</c:v>
                </c:pt>
                <c:pt idx="5881">
                  <c:v>115.04949999999999</c:v>
                </c:pt>
                <c:pt idx="5882">
                  <c:v>115.1317</c:v>
                </c:pt>
                <c:pt idx="5883">
                  <c:v>114.8719</c:v>
                </c:pt>
                <c:pt idx="5884">
                  <c:v>114.6087</c:v>
                </c:pt>
                <c:pt idx="5885">
                  <c:v>114.8964</c:v>
                </c:pt>
                <c:pt idx="5886">
                  <c:v>#N/A</c:v>
                </c:pt>
                <c:pt idx="5887">
                  <c:v>#N/A</c:v>
                </c:pt>
                <c:pt idx="5888">
                  <c:v>115.2428</c:v>
                </c:pt>
                <c:pt idx="5889">
                  <c:v>114.97839999999999</c:v>
                </c:pt>
                <c:pt idx="5890">
                  <c:v>114.7394</c:v>
                </c:pt>
                <c:pt idx="5891">
                  <c:v>114.7266</c:v>
                </c:pt>
                <c:pt idx="5892">
                  <c:v>114.84869999999999</c:v>
                </c:pt>
                <c:pt idx="5893">
                  <c:v>#N/A</c:v>
                </c:pt>
                <c:pt idx="5894">
                  <c:v>#N/A</c:v>
                </c:pt>
                <c:pt idx="5895">
                  <c:v>#N/A</c:v>
                </c:pt>
                <c:pt idx="5896">
                  <c:v>114.7578</c:v>
                </c:pt>
                <c:pt idx="5897">
                  <c:v>114.729</c:v>
                </c:pt>
                <c:pt idx="5898">
                  <c:v>115.98699999999999</c:v>
                </c:pt>
                <c:pt idx="5899">
                  <c:v>115.31489999999999</c:v>
                </c:pt>
                <c:pt idx="5900">
                  <c:v>#N/A</c:v>
                </c:pt>
                <c:pt idx="5901">
                  <c:v>#N/A</c:v>
                </c:pt>
                <c:pt idx="5902">
                  <c:v>115.313</c:v>
                </c:pt>
                <c:pt idx="5903">
                  <c:v>115.89319999999999</c:v>
                </c:pt>
                <c:pt idx="5904">
                  <c:v>115.8498</c:v>
                </c:pt>
                <c:pt idx="5905">
                  <c:v>116.0419</c:v>
                </c:pt>
                <c:pt idx="5906">
                  <c:v>116.7313</c:v>
                </c:pt>
                <c:pt idx="5907">
                  <c:v>#N/A</c:v>
                </c:pt>
                <c:pt idx="5908">
                  <c:v>#N/A</c:v>
                </c:pt>
                <c:pt idx="5909">
                  <c:v>117.4421</c:v>
                </c:pt>
                <c:pt idx="5910">
                  <c:v>117.68980000000001</c:v>
                </c:pt>
                <c:pt idx="5911">
                  <c:v>116.71599999999999</c:v>
                </c:pt>
                <c:pt idx="5912">
                  <c:v>116.8566</c:v>
                </c:pt>
                <c:pt idx="5913">
                  <c:v>117.14149999999999</c:v>
                </c:pt>
                <c:pt idx="5914">
                  <c:v>#N/A</c:v>
                </c:pt>
                <c:pt idx="5915">
                  <c:v>#N/A</c:v>
                </c:pt>
                <c:pt idx="5916">
                  <c:v>117.2681</c:v>
                </c:pt>
                <c:pt idx="5917">
                  <c:v>117.3366</c:v>
                </c:pt>
                <c:pt idx="5918">
                  <c:v>116.9088</c:v>
                </c:pt>
                <c:pt idx="5919">
                  <c:v>116.1617</c:v>
                </c:pt>
                <c:pt idx="5920">
                  <c:v>116.2705</c:v>
                </c:pt>
                <c:pt idx="5921">
                  <c:v>#N/A</c:v>
                </c:pt>
                <c:pt idx="5922">
                  <c:v>#N/A</c:v>
                </c:pt>
                <c:pt idx="5923">
                  <c:v>116.0795</c:v>
                </c:pt>
                <c:pt idx="5924">
                  <c:v>116.2307</c:v>
                </c:pt>
                <c:pt idx="5925">
                  <c:v>116.14660000000001</c:v>
                </c:pt>
                <c:pt idx="5926">
                  <c:v>116.1156</c:v>
                </c:pt>
                <c:pt idx="5927">
                  <c:v>115.958</c:v>
                </c:pt>
                <c:pt idx="5928">
                  <c:v>#N/A</c:v>
                </c:pt>
                <c:pt idx="5929">
                  <c:v>#N/A</c:v>
                </c:pt>
                <c:pt idx="5930">
                  <c:v>116.34399999999999</c:v>
                </c:pt>
                <c:pt idx="5931">
                  <c:v>115.71680000000001</c:v>
                </c:pt>
                <c:pt idx="5932">
                  <c:v>115.22450000000001</c:v>
                </c:pt>
                <c:pt idx="5933">
                  <c:v>115.3456</c:v>
                </c:pt>
                <c:pt idx="5934">
                  <c:v>115.6251</c:v>
                </c:pt>
                <c:pt idx="5935">
                  <c:v>#N/A</c:v>
                </c:pt>
                <c:pt idx="5936">
                  <c:v>#N/A</c:v>
                </c:pt>
                <c:pt idx="5937">
                  <c:v>115.56789999999999</c:v>
                </c:pt>
                <c:pt idx="5938">
                  <c:v>115.87479999999999</c:v>
                </c:pt>
                <c:pt idx="5939">
                  <c:v>116.13549999999999</c:v>
                </c:pt>
                <c:pt idx="5940">
                  <c:v>116.46259999999999</c:v>
                </c:pt>
                <c:pt idx="5941">
                  <c:v>116.53530000000001</c:v>
                </c:pt>
                <c:pt idx="5942">
                  <c:v>#N/A</c:v>
                </c:pt>
                <c:pt idx="5943">
                  <c:v>#N/A</c:v>
                </c:pt>
                <c:pt idx="5944">
                  <c:v>116.679</c:v>
                </c:pt>
                <c:pt idx="5945">
                  <c:v>116.5305</c:v>
                </c:pt>
                <c:pt idx="5946">
                  <c:v>116.4239</c:v>
                </c:pt>
                <c:pt idx="5947">
                  <c:v>116.8916</c:v>
                </c:pt>
                <c:pt idx="5948">
                  <c:v>116.8441</c:v>
                </c:pt>
                <c:pt idx="5949">
                  <c:v>#N/A</c:v>
                </c:pt>
                <c:pt idx="5950">
                  <c:v>#N/A</c:v>
                </c:pt>
                <c:pt idx="5951">
                  <c:v>116.9885</c:v>
                </c:pt>
                <c:pt idx="5952">
                  <c:v>117.28579999999999</c:v>
                </c:pt>
                <c:pt idx="5953">
                  <c:v>116.8998</c:v>
                </c:pt>
                <c:pt idx="5954">
                  <c:v>117.31180000000001</c:v>
                </c:pt>
                <c:pt idx="5955">
                  <c:v>118.17359999999999</c:v>
                </c:pt>
                <c:pt idx="5956">
                  <c:v>#N/A</c:v>
                </c:pt>
                <c:pt idx="5957">
                  <c:v>#N/A</c:v>
                </c:pt>
                <c:pt idx="5958">
                  <c:v>118.7683</c:v>
                </c:pt>
                <c:pt idx="5959">
                  <c:v>119.0919</c:v>
                </c:pt>
                <c:pt idx="5960">
                  <c:v>119.6006</c:v>
                </c:pt>
                <c:pt idx="5961">
                  <c:v>120.2144</c:v>
                </c:pt>
                <c:pt idx="5962">
                  <c:v>119.6421</c:v>
                </c:pt>
                <c:pt idx="5963">
                  <c:v>#N/A</c:v>
                </c:pt>
                <c:pt idx="5964">
                  <c:v>#N/A</c:v>
                </c:pt>
                <c:pt idx="5965">
                  <c:v>120.02290000000001</c:v>
                </c:pt>
                <c:pt idx="5966">
                  <c:v>119.84350000000001</c:v>
                </c:pt>
                <c:pt idx="5967">
                  <c:v>119.6936</c:v>
                </c:pt>
                <c:pt idx="5968">
                  <c:v>120.13890000000001</c:v>
                </c:pt>
                <c:pt idx="5969">
                  <c:v>120.0159</c:v>
                </c:pt>
                <c:pt idx="5970">
                  <c:v>#N/A</c:v>
                </c:pt>
                <c:pt idx="5971">
                  <c:v>#N/A</c:v>
                </c:pt>
                <c:pt idx="5972">
                  <c:v>120.6525</c:v>
                </c:pt>
                <c:pt idx="5973">
                  <c:v>120.9284</c:v>
                </c:pt>
                <c:pt idx="5974">
                  <c:v>120.5382</c:v>
                </c:pt>
                <c:pt idx="5975">
                  <c:v>121.4119</c:v>
                </c:pt>
                <c:pt idx="5976">
                  <c:v>120.99979999999999</c:v>
                </c:pt>
                <c:pt idx="5977">
                  <c:v>#N/A</c:v>
                </c:pt>
                <c:pt idx="5978">
                  <c:v>#N/A</c:v>
                </c:pt>
                <c:pt idx="5979">
                  <c:v>120.8458</c:v>
                </c:pt>
                <c:pt idx="5980">
                  <c:v>120.0502</c:v>
                </c:pt>
                <c:pt idx="5981">
                  <c:v>120.18</c:v>
                </c:pt>
                <c:pt idx="5982">
                  <c:v>119.562</c:v>
                </c:pt>
                <c:pt idx="5983">
                  <c:v>119.502</c:v>
                </c:pt>
                <c:pt idx="5984">
                  <c:v>#N/A</c:v>
                </c:pt>
                <c:pt idx="5985">
                  <c:v>#N/A</c:v>
                </c:pt>
                <c:pt idx="5986">
                  <c:v>118.8381</c:v>
                </c:pt>
                <c:pt idx="5987">
                  <c:v>118.72580000000001</c:v>
                </c:pt>
                <c:pt idx="5988">
                  <c:v>119.0878</c:v>
                </c:pt>
                <c:pt idx="5989">
                  <c:v>118.9273</c:v>
                </c:pt>
                <c:pt idx="5990">
                  <c:v>118.4545</c:v>
                </c:pt>
                <c:pt idx="5991">
                  <c:v>#N/A</c:v>
                </c:pt>
                <c:pt idx="5992">
                  <c:v>#N/A</c:v>
                </c:pt>
                <c:pt idx="5993">
                  <c:v>#N/A</c:v>
                </c:pt>
                <c:pt idx="5994">
                  <c:v>118.24290000000001</c:v>
                </c:pt>
                <c:pt idx="5995">
                  <c:v>118.8763</c:v>
                </c:pt>
                <c:pt idx="5996">
                  <c:v>118.2531</c:v>
                </c:pt>
                <c:pt idx="5997">
                  <c:v>118.4066</c:v>
                </c:pt>
                <c:pt idx="5998">
                  <c:v>#N/A</c:v>
                </c:pt>
                <c:pt idx="5999">
                  <c:v>#N/A</c:v>
                </c:pt>
                <c:pt idx="6000">
                  <c:v>118.4867</c:v>
                </c:pt>
                <c:pt idx="6001">
                  <c:v>118.63079999999999</c:v>
                </c:pt>
                <c:pt idx="6002">
                  <c:v>118.6011</c:v>
                </c:pt>
                <c:pt idx="6003">
                  <c:v>119.1061</c:v>
                </c:pt>
                <c:pt idx="6004">
                  <c:v>120.16240000000001</c:v>
                </c:pt>
                <c:pt idx="6005">
                  <c:v>#N/A</c:v>
                </c:pt>
                <c:pt idx="6006">
                  <c:v>#N/A</c:v>
                </c:pt>
                <c:pt idx="6007">
                  <c:v>121.2877</c:v>
                </c:pt>
                <c:pt idx="6008">
                  <c:v>121.79730000000001</c:v>
                </c:pt>
                <c:pt idx="6009">
                  <c:v>121.7546</c:v>
                </c:pt>
                <c:pt idx="6010">
                  <c:v>120.7654</c:v>
                </c:pt>
                <c:pt idx="6011">
                  <c:v>121.3486</c:v>
                </c:pt>
                <c:pt idx="6012">
                  <c:v>#N/A</c:v>
                </c:pt>
                <c:pt idx="6013">
                  <c:v>#N/A</c:v>
                </c:pt>
                <c:pt idx="6014">
                  <c:v>#N/A</c:v>
                </c:pt>
                <c:pt idx="6015">
                  <c:v>120.7491</c:v>
                </c:pt>
                <c:pt idx="6016">
                  <c:v>120.63330000000001</c:v>
                </c:pt>
                <c:pt idx="6017">
                  <c:v>120.8609</c:v>
                </c:pt>
                <c:pt idx="6018">
                  <c:v>120.5844</c:v>
                </c:pt>
                <c:pt idx="6019">
                  <c:v>#N/A</c:v>
                </c:pt>
                <c:pt idx="6020">
                  <c:v>#N/A</c:v>
                </c:pt>
                <c:pt idx="6021">
                  <c:v>120.2774</c:v>
                </c:pt>
                <c:pt idx="6022">
                  <c:v>120.72069999999999</c:v>
                </c:pt>
                <c:pt idx="6023">
                  <c:v>121.04810000000001</c:v>
                </c:pt>
                <c:pt idx="6024">
                  <c:v>121.054</c:v>
                </c:pt>
                <c:pt idx="6025">
                  <c:v>121.5779</c:v>
                </c:pt>
                <c:pt idx="6026">
                  <c:v>#N/A</c:v>
                </c:pt>
                <c:pt idx="6027">
                  <c:v>#N/A</c:v>
                </c:pt>
                <c:pt idx="6028">
                  <c:v>#N/A</c:v>
                </c:pt>
                <c:pt idx="6029">
                  <c:v>122.699</c:v>
                </c:pt>
                <c:pt idx="6030">
                  <c:v>123.06610000000001</c:v>
                </c:pt>
                <c:pt idx="6031">
                  <c:v>122.80110000000001</c:v>
                </c:pt>
                <c:pt idx="6032">
                  <c:v>122.55029999999999</c:v>
                </c:pt>
                <c:pt idx="6033">
                  <c:v>#N/A</c:v>
                </c:pt>
                <c:pt idx="6034">
                  <c:v>#N/A</c:v>
                </c:pt>
                <c:pt idx="6035">
                  <c:v>123.3678</c:v>
                </c:pt>
                <c:pt idx="6036">
                  <c:v>123.4954</c:v>
                </c:pt>
                <c:pt idx="6037">
                  <c:v>123.3349</c:v>
                </c:pt>
                <c:pt idx="6038">
                  <c:v>124.1127</c:v>
                </c:pt>
                <c:pt idx="6039">
                  <c:v>123.5454</c:v>
                </c:pt>
                <c:pt idx="6040">
                  <c:v>#N/A</c:v>
                </c:pt>
                <c:pt idx="6041">
                  <c:v>#N/A</c:v>
                </c:pt>
                <c:pt idx="6042">
                  <c:v>122.85420000000001</c:v>
                </c:pt>
                <c:pt idx="6043">
                  <c:v>122.55710000000001</c:v>
                </c:pt>
                <c:pt idx="6044">
                  <c:v>122.6759</c:v>
                </c:pt>
                <c:pt idx="6045">
                  <c:v>122.97410000000001</c:v>
                </c:pt>
                <c:pt idx="6046">
                  <c:v>122.5116</c:v>
                </c:pt>
                <c:pt idx="6047">
                  <c:v>#N/A</c:v>
                </c:pt>
                <c:pt idx="6048">
                  <c:v>#N/A</c:v>
                </c:pt>
                <c:pt idx="6049">
                  <c:v>122.5253</c:v>
                </c:pt>
                <c:pt idx="6050">
                  <c:v>122.8323</c:v>
                </c:pt>
                <c:pt idx="6051">
                  <c:v>122.89400000000001</c:v>
                </c:pt>
                <c:pt idx="6052">
                  <c:v>122.18940000000001</c:v>
                </c:pt>
                <c:pt idx="6053">
                  <c:v>121.8526</c:v>
                </c:pt>
                <c:pt idx="6054">
                  <c:v>#N/A</c:v>
                </c:pt>
                <c:pt idx="6055">
                  <c:v>#N/A</c:v>
                </c:pt>
                <c:pt idx="6056">
                  <c:v>121.5001</c:v>
                </c:pt>
                <c:pt idx="6057">
                  <c:v>122.0121</c:v>
                </c:pt>
                <c:pt idx="6058">
                  <c:v>122.4589</c:v>
                </c:pt>
                <c:pt idx="6059">
                  <c:v>121.916</c:v>
                </c:pt>
                <c:pt idx="6060">
                  <c:v>122.41119999999999</c:v>
                </c:pt>
                <c:pt idx="6061">
                  <c:v>#N/A</c:v>
                </c:pt>
                <c:pt idx="6062">
                  <c:v>#N/A</c:v>
                </c:pt>
                <c:pt idx="6063">
                  <c:v>121.9674</c:v>
                </c:pt>
                <c:pt idx="6064">
                  <c:v>121.9555</c:v>
                </c:pt>
                <c:pt idx="6065">
                  <c:v>120.8527</c:v>
                </c:pt>
                <c:pt idx="6066">
                  <c:v>120.8212</c:v>
                </c:pt>
                <c:pt idx="6067">
                  <c:v>121.1306</c:v>
                </c:pt>
                <c:pt idx="6068">
                  <c:v>#N/A</c:v>
                </c:pt>
                <c:pt idx="6069">
                  <c:v>#N/A</c:v>
                </c:pt>
                <c:pt idx="6070">
                  <c:v>121.5445</c:v>
                </c:pt>
                <c:pt idx="6071">
                  <c:v>121.8022</c:v>
                </c:pt>
                <c:pt idx="6072">
                  <c:v>122.1803</c:v>
                </c:pt>
                <c:pt idx="6073">
                  <c:v>122.4603</c:v>
                </c:pt>
                <c:pt idx="6074">
                  <c:v>123.1541</c:v>
                </c:pt>
                <c:pt idx="6075">
                  <c:v>#N/A</c:v>
                </c:pt>
                <c:pt idx="6076">
                  <c:v>#N/A</c:v>
                </c:pt>
                <c:pt idx="6077">
                  <c:v>123.7166</c:v>
                </c:pt>
                <c:pt idx="6078">
                  <c:v>123.172</c:v>
                </c:pt>
                <c:pt idx="6079">
                  <c:v>123.2385</c:v>
                </c:pt>
                <c:pt idx="6080">
                  <c:v>123.1836</c:v>
                </c:pt>
                <c:pt idx="6081">
                  <c:v>123.20189999999999</c:v>
                </c:pt>
                <c:pt idx="6082">
                  <c:v>#N/A</c:v>
                </c:pt>
                <c:pt idx="6083">
                  <c:v>#N/A</c:v>
                </c:pt>
                <c:pt idx="6084">
                  <c:v>123.6185</c:v>
                </c:pt>
                <c:pt idx="6085">
                  <c:v>123.8334</c:v>
                </c:pt>
                <c:pt idx="6086">
                  <c:v>123.6748</c:v>
                </c:pt>
                <c:pt idx="6087">
                  <c:v>124.5364</c:v>
                </c:pt>
                <c:pt idx="6088">
                  <c:v>123.92610000000001</c:v>
                </c:pt>
                <c:pt idx="6089">
                  <c:v>#N/A</c:v>
                </c:pt>
                <c:pt idx="6090">
                  <c:v>#N/A</c:v>
                </c:pt>
                <c:pt idx="6091">
                  <c:v>#N/A</c:v>
                </c:pt>
              </c:numCache>
            </c:numRef>
          </c:val>
          <c:smooth val="0"/>
          <c:extLst>
            <c:ext xmlns:c16="http://schemas.microsoft.com/office/drawing/2014/chart" uri="{C3380CC4-5D6E-409C-BE32-E72D297353CC}">
              <c16:uniqueId val="{00000001-2363-4BB1-8C8E-5FB7929C00A9}"/>
            </c:ext>
          </c:extLst>
        </c:ser>
        <c:dLbls>
          <c:showLegendKey val="0"/>
          <c:showVal val="0"/>
          <c:showCatName val="0"/>
          <c:showSerName val="0"/>
          <c:showPercent val="0"/>
          <c:showBubbleSize val="0"/>
        </c:dLbls>
        <c:marker val="1"/>
        <c:smooth val="0"/>
        <c:axId val="827436752"/>
        <c:axId val="827437584"/>
        <c:extLst>
          <c:ext xmlns:c15="http://schemas.microsoft.com/office/drawing/2012/chart" uri="{02D57815-91ED-43cb-92C2-25804820EDAC}">
            <c15:filteredLineSeries>
              <c15:ser>
                <c:idx val="1"/>
                <c:order val="1"/>
                <c:tx>
                  <c:strRef>
                    <c:extLst>
                      <c:ext uri="{02D57815-91ED-43cb-92C2-25804820EDAC}">
                        <c15:formulaRef>
                          <c15:sqref>'Weekly Data'!$C$6</c15:sqref>
                        </c15:formulaRef>
                      </c:ext>
                    </c:extLst>
                    <c:strCache>
                      <c:ptCount val="1"/>
                      <c:pt idx="0">
                        <c:v>value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'Weekly Data'!$A$7:$A$6098</c15:sqref>
                        </c15:formulaRef>
                      </c:ext>
                    </c:extLst>
                    <c:numCache>
                      <c:formatCode>m/d/yyyy</c:formatCode>
                      <c:ptCount val="6092"/>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pt idx="4018">
                        <c:v>42736</c:v>
                      </c:pt>
                      <c:pt idx="4019">
                        <c:v>42737</c:v>
                      </c:pt>
                      <c:pt idx="4020">
                        <c:v>42738</c:v>
                      </c:pt>
                      <c:pt idx="4021">
                        <c:v>42739</c:v>
                      </c:pt>
                      <c:pt idx="4022">
                        <c:v>42740</c:v>
                      </c:pt>
                      <c:pt idx="4023">
                        <c:v>42741</c:v>
                      </c:pt>
                      <c:pt idx="4024">
                        <c:v>42742</c:v>
                      </c:pt>
                      <c:pt idx="4025">
                        <c:v>42743</c:v>
                      </c:pt>
                      <c:pt idx="4026">
                        <c:v>42744</c:v>
                      </c:pt>
                      <c:pt idx="4027">
                        <c:v>42745</c:v>
                      </c:pt>
                      <c:pt idx="4028">
                        <c:v>42746</c:v>
                      </c:pt>
                      <c:pt idx="4029">
                        <c:v>42747</c:v>
                      </c:pt>
                      <c:pt idx="4030">
                        <c:v>42748</c:v>
                      </c:pt>
                      <c:pt idx="4031">
                        <c:v>42749</c:v>
                      </c:pt>
                      <c:pt idx="4032">
                        <c:v>42750</c:v>
                      </c:pt>
                      <c:pt idx="4033">
                        <c:v>42751</c:v>
                      </c:pt>
                      <c:pt idx="4034">
                        <c:v>42752</c:v>
                      </c:pt>
                      <c:pt idx="4035">
                        <c:v>42753</c:v>
                      </c:pt>
                      <c:pt idx="4036">
                        <c:v>42754</c:v>
                      </c:pt>
                      <c:pt idx="4037">
                        <c:v>42755</c:v>
                      </c:pt>
                      <c:pt idx="4038">
                        <c:v>42756</c:v>
                      </c:pt>
                      <c:pt idx="4039">
                        <c:v>42757</c:v>
                      </c:pt>
                      <c:pt idx="4040">
                        <c:v>42758</c:v>
                      </c:pt>
                      <c:pt idx="4041">
                        <c:v>42759</c:v>
                      </c:pt>
                      <c:pt idx="4042">
                        <c:v>42760</c:v>
                      </c:pt>
                      <c:pt idx="4043">
                        <c:v>42761</c:v>
                      </c:pt>
                      <c:pt idx="4044">
                        <c:v>42762</c:v>
                      </c:pt>
                      <c:pt idx="4045">
                        <c:v>42763</c:v>
                      </c:pt>
                      <c:pt idx="4046">
                        <c:v>42764</c:v>
                      </c:pt>
                      <c:pt idx="4047">
                        <c:v>42765</c:v>
                      </c:pt>
                      <c:pt idx="4048">
                        <c:v>42766</c:v>
                      </c:pt>
                      <c:pt idx="4049">
                        <c:v>42767</c:v>
                      </c:pt>
                      <c:pt idx="4050">
                        <c:v>42768</c:v>
                      </c:pt>
                      <c:pt idx="4051">
                        <c:v>42769</c:v>
                      </c:pt>
                      <c:pt idx="4052">
                        <c:v>42770</c:v>
                      </c:pt>
                      <c:pt idx="4053">
                        <c:v>42771</c:v>
                      </c:pt>
                      <c:pt idx="4054">
                        <c:v>42772</c:v>
                      </c:pt>
                      <c:pt idx="4055">
                        <c:v>42773</c:v>
                      </c:pt>
                      <c:pt idx="4056">
                        <c:v>42774</c:v>
                      </c:pt>
                      <c:pt idx="4057">
                        <c:v>42775</c:v>
                      </c:pt>
                      <c:pt idx="4058">
                        <c:v>42776</c:v>
                      </c:pt>
                      <c:pt idx="4059">
                        <c:v>42777</c:v>
                      </c:pt>
                      <c:pt idx="4060">
                        <c:v>42778</c:v>
                      </c:pt>
                      <c:pt idx="4061">
                        <c:v>42779</c:v>
                      </c:pt>
                      <c:pt idx="4062">
                        <c:v>42780</c:v>
                      </c:pt>
                      <c:pt idx="4063">
                        <c:v>42781</c:v>
                      </c:pt>
                      <c:pt idx="4064">
                        <c:v>42782</c:v>
                      </c:pt>
                      <c:pt idx="4065">
                        <c:v>42783</c:v>
                      </c:pt>
                      <c:pt idx="4066">
                        <c:v>42784</c:v>
                      </c:pt>
                      <c:pt idx="4067">
                        <c:v>42785</c:v>
                      </c:pt>
                      <c:pt idx="4068">
                        <c:v>42786</c:v>
                      </c:pt>
                      <c:pt idx="4069">
                        <c:v>42787</c:v>
                      </c:pt>
                      <c:pt idx="4070">
                        <c:v>42788</c:v>
                      </c:pt>
                      <c:pt idx="4071">
                        <c:v>42789</c:v>
                      </c:pt>
                      <c:pt idx="4072">
                        <c:v>42790</c:v>
                      </c:pt>
                      <c:pt idx="4073">
                        <c:v>42791</c:v>
                      </c:pt>
                      <c:pt idx="4074">
                        <c:v>42792</c:v>
                      </c:pt>
                      <c:pt idx="4075">
                        <c:v>42793</c:v>
                      </c:pt>
                      <c:pt idx="4076">
                        <c:v>42794</c:v>
                      </c:pt>
                      <c:pt idx="4077">
                        <c:v>42795</c:v>
                      </c:pt>
                      <c:pt idx="4078">
                        <c:v>42796</c:v>
                      </c:pt>
                      <c:pt idx="4079">
                        <c:v>42797</c:v>
                      </c:pt>
                      <c:pt idx="4080">
                        <c:v>42798</c:v>
                      </c:pt>
                      <c:pt idx="4081">
                        <c:v>42799</c:v>
                      </c:pt>
                      <c:pt idx="4082">
                        <c:v>42800</c:v>
                      </c:pt>
                      <c:pt idx="4083">
                        <c:v>42801</c:v>
                      </c:pt>
                      <c:pt idx="4084">
                        <c:v>42802</c:v>
                      </c:pt>
                      <c:pt idx="4085">
                        <c:v>42803</c:v>
                      </c:pt>
                      <c:pt idx="4086">
                        <c:v>42804</c:v>
                      </c:pt>
                      <c:pt idx="4087">
                        <c:v>42805</c:v>
                      </c:pt>
                      <c:pt idx="4088">
                        <c:v>42806</c:v>
                      </c:pt>
                      <c:pt idx="4089">
                        <c:v>42807</c:v>
                      </c:pt>
                      <c:pt idx="4090">
                        <c:v>42808</c:v>
                      </c:pt>
                      <c:pt idx="4091">
                        <c:v>42809</c:v>
                      </c:pt>
                      <c:pt idx="4092">
                        <c:v>42810</c:v>
                      </c:pt>
                      <c:pt idx="4093">
                        <c:v>42811</c:v>
                      </c:pt>
                      <c:pt idx="4094">
                        <c:v>42812</c:v>
                      </c:pt>
                      <c:pt idx="4095">
                        <c:v>42813</c:v>
                      </c:pt>
                      <c:pt idx="4096">
                        <c:v>42814</c:v>
                      </c:pt>
                      <c:pt idx="4097">
                        <c:v>42815</c:v>
                      </c:pt>
                      <c:pt idx="4098">
                        <c:v>42816</c:v>
                      </c:pt>
                      <c:pt idx="4099">
                        <c:v>42817</c:v>
                      </c:pt>
                      <c:pt idx="4100">
                        <c:v>42818</c:v>
                      </c:pt>
                      <c:pt idx="4101">
                        <c:v>42819</c:v>
                      </c:pt>
                      <c:pt idx="4102">
                        <c:v>42820</c:v>
                      </c:pt>
                      <c:pt idx="4103">
                        <c:v>42821</c:v>
                      </c:pt>
                      <c:pt idx="4104">
                        <c:v>42822</c:v>
                      </c:pt>
                      <c:pt idx="4105">
                        <c:v>42823</c:v>
                      </c:pt>
                      <c:pt idx="4106">
                        <c:v>42824</c:v>
                      </c:pt>
                      <c:pt idx="4107">
                        <c:v>42825</c:v>
                      </c:pt>
                      <c:pt idx="4108">
                        <c:v>42826</c:v>
                      </c:pt>
                      <c:pt idx="4109">
                        <c:v>42827</c:v>
                      </c:pt>
                      <c:pt idx="4110">
                        <c:v>42828</c:v>
                      </c:pt>
                      <c:pt idx="4111">
                        <c:v>42829</c:v>
                      </c:pt>
                      <c:pt idx="4112">
                        <c:v>42830</c:v>
                      </c:pt>
                      <c:pt idx="4113">
                        <c:v>42831</c:v>
                      </c:pt>
                      <c:pt idx="4114">
                        <c:v>42832</c:v>
                      </c:pt>
                      <c:pt idx="4115">
                        <c:v>42833</c:v>
                      </c:pt>
                      <c:pt idx="4116">
                        <c:v>42834</c:v>
                      </c:pt>
                      <c:pt idx="4117">
                        <c:v>42835</c:v>
                      </c:pt>
                      <c:pt idx="4118">
                        <c:v>42836</c:v>
                      </c:pt>
                      <c:pt idx="4119">
                        <c:v>42837</c:v>
                      </c:pt>
                      <c:pt idx="4120">
                        <c:v>42838</c:v>
                      </c:pt>
                      <c:pt idx="4121">
                        <c:v>42839</c:v>
                      </c:pt>
                      <c:pt idx="4122">
                        <c:v>42840</c:v>
                      </c:pt>
                      <c:pt idx="4123">
                        <c:v>42841</c:v>
                      </c:pt>
                      <c:pt idx="4124">
                        <c:v>42842</c:v>
                      </c:pt>
                      <c:pt idx="4125">
                        <c:v>42843</c:v>
                      </c:pt>
                      <c:pt idx="4126">
                        <c:v>42844</c:v>
                      </c:pt>
                      <c:pt idx="4127">
                        <c:v>42845</c:v>
                      </c:pt>
                      <c:pt idx="4128">
                        <c:v>42846</c:v>
                      </c:pt>
                      <c:pt idx="4129">
                        <c:v>42847</c:v>
                      </c:pt>
                      <c:pt idx="4130">
                        <c:v>42848</c:v>
                      </c:pt>
                      <c:pt idx="4131">
                        <c:v>42849</c:v>
                      </c:pt>
                      <c:pt idx="4132">
                        <c:v>42850</c:v>
                      </c:pt>
                      <c:pt idx="4133">
                        <c:v>42851</c:v>
                      </c:pt>
                      <c:pt idx="4134">
                        <c:v>42852</c:v>
                      </c:pt>
                      <c:pt idx="4135">
                        <c:v>42853</c:v>
                      </c:pt>
                      <c:pt idx="4136">
                        <c:v>42854</c:v>
                      </c:pt>
                      <c:pt idx="4137">
                        <c:v>42855</c:v>
                      </c:pt>
                      <c:pt idx="4138">
                        <c:v>42856</c:v>
                      </c:pt>
                      <c:pt idx="4139">
                        <c:v>42857</c:v>
                      </c:pt>
                      <c:pt idx="4140">
                        <c:v>42858</c:v>
                      </c:pt>
                      <c:pt idx="4141">
                        <c:v>42859</c:v>
                      </c:pt>
                      <c:pt idx="4142">
                        <c:v>42860</c:v>
                      </c:pt>
                      <c:pt idx="4143">
                        <c:v>42861</c:v>
                      </c:pt>
                      <c:pt idx="4144">
                        <c:v>42862</c:v>
                      </c:pt>
                      <c:pt idx="4145">
                        <c:v>42863</c:v>
                      </c:pt>
                      <c:pt idx="4146">
                        <c:v>42864</c:v>
                      </c:pt>
                      <c:pt idx="4147">
                        <c:v>42865</c:v>
                      </c:pt>
                      <c:pt idx="4148">
                        <c:v>42866</c:v>
                      </c:pt>
                      <c:pt idx="4149">
                        <c:v>42867</c:v>
                      </c:pt>
                      <c:pt idx="4150">
                        <c:v>42868</c:v>
                      </c:pt>
                      <c:pt idx="4151">
                        <c:v>42869</c:v>
                      </c:pt>
                      <c:pt idx="4152">
                        <c:v>42870</c:v>
                      </c:pt>
                      <c:pt idx="4153">
                        <c:v>42871</c:v>
                      </c:pt>
                      <c:pt idx="4154">
                        <c:v>42872</c:v>
                      </c:pt>
                      <c:pt idx="4155">
                        <c:v>42873</c:v>
                      </c:pt>
                      <c:pt idx="4156">
                        <c:v>42874</c:v>
                      </c:pt>
                      <c:pt idx="4157">
                        <c:v>42875</c:v>
                      </c:pt>
                      <c:pt idx="4158">
                        <c:v>42876</c:v>
                      </c:pt>
                      <c:pt idx="4159">
                        <c:v>42877</c:v>
                      </c:pt>
                      <c:pt idx="4160">
                        <c:v>42878</c:v>
                      </c:pt>
                      <c:pt idx="4161">
                        <c:v>42879</c:v>
                      </c:pt>
                      <c:pt idx="4162">
                        <c:v>42880</c:v>
                      </c:pt>
                      <c:pt idx="4163">
                        <c:v>42881</c:v>
                      </c:pt>
                      <c:pt idx="4164">
                        <c:v>42882</c:v>
                      </c:pt>
                      <c:pt idx="4165">
                        <c:v>42883</c:v>
                      </c:pt>
                      <c:pt idx="4166">
                        <c:v>42884</c:v>
                      </c:pt>
                      <c:pt idx="4167">
                        <c:v>42885</c:v>
                      </c:pt>
                      <c:pt idx="4168">
                        <c:v>42886</c:v>
                      </c:pt>
                      <c:pt idx="4169">
                        <c:v>42887</c:v>
                      </c:pt>
                      <c:pt idx="4170">
                        <c:v>42888</c:v>
                      </c:pt>
                      <c:pt idx="4171">
                        <c:v>42889</c:v>
                      </c:pt>
                      <c:pt idx="4172">
                        <c:v>42890</c:v>
                      </c:pt>
                      <c:pt idx="4173">
                        <c:v>42891</c:v>
                      </c:pt>
                      <c:pt idx="4174">
                        <c:v>42892</c:v>
                      </c:pt>
                      <c:pt idx="4175">
                        <c:v>42893</c:v>
                      </c:pt>
                      <c:pt idx="4176">
                        <c:v>42894</c:v>
                      </c:pt>
                      <c:pt idx="4177">
                        <c:v>42895</c:v>
                      </c:pt>
                      <c:pt idx="4178">
                        <c:v>42896</c:v>
                      </c:pt>
                      <c:pt idx="4179">
                        <c:v>42897</c:v>
                      </c:pt>
                      <c:pt idx="4180">
                        <c:v>42898</c:v>
                      </c:pt>
                      <c:pt idx="4181">
                        <c:v>42899</c:v>
                      </c:pt>
                      <c:pt idx="4182">
                        <c:v>42900</c:v>
                      </c:pt>
                      <c:pt idx="4183">
                        <c:v>42901</c:v>
                      </c:pt>
                      <c:pt idx="4184">
                        <c:v>42902</c:v>
                      </c:pt>
                      <c:pt idx="4185">
                        <c:v>42903</c:v>
                      </c:pt>
                      <c:pt idx="4186">
                        <c:v>42904</c:v>
                      </c:pt>
                      <c:pt idx="4187">
                        <c:v>42905</c:v>
                      </c:pt>
                      <c:pt idx="4188">
                        <c:v>42906</c:v>
                      </c:pt>
                      <c:pt idx="4189">
                        <c:v>42907</c:v>
                      </c:pt>
                      <c:pt idx="4190">
                        <c:v>42908</c:v>
                      </c:pt>
                      <c:pt idx="4191">
                        <c:v>42909</c:v>
                      </c:pt>
                      <c:pt idx="4192">
                        <c:v>42910</c:v>
                      </c:pt>
                      <c:pt idx="4193">
                        <c:v>42911</c:v>
                      </c:pt>
                      <c:pt idx="4194">
                        <c:v>42912</c:v>
                      </c:pt>
                      <c:pt idx="4195">
                        <c:v>42913</c:v>
                      </c:pt>
                      <c:pt idx="4196">
                        <c:v>42914</c:v>
                      </c:pt>
                      <c:pt idx="4197">
                        <c:v>42915</c:v>
                      </c:pt>
                      <c:pt idx="4198">
                        <c:v>42916</c:v>
                      </c:pt>
                      <c:pt idx="4199">
                        <c:v>42917</c:v>
                      </c:pt>
                      <c:pt idx="4200">
                        <c:v>42918</c:v>
                      </c:pt>
                      <c:pt idx="4201">
                        <c:v>42919</c:v>
                      </c:pt>
                      <c:pt idx="4202">
                        <c:v>42920</c:v>
                      </c:pt>
                      <c:pt idx="4203">
                        <c:v>42921</c:v>
                      </c:pt>
                      <c:pt idx="4204">
                        <c:v>42922</c:v>
                      </c:pt>
                      <c:pt idx="4205">
                        <c:v>42923</c:v>
                      </c:pt>
                      <c:pt idx="4206">
                        <c:v>42924</c:v>
                      </c:pt>
                      <c:pt idx="4207">
                        <c:v>42925</c:v>
                      </c:pt>
                      <c:pt idx="4208">
                        <c:v>42926</c:v>
                      </c:pt>
                      <c:pt idx="4209">
                        <c:v>42927</c:v>
                      </c:pt>
                      <c:pt idx="4210">
                        <c:v>42928</c:v>
                      </c:pt>
                      <c:pt idx="4211">
                        <c:v>42929</c:v>
                      </c:pt>
                      <c:pt idx="4212">
                        <c:v>42930</c:v>
                      </c:pt>
                      <c:pt idx="4213">
                        <c:v>42931</c:v>
                      </c:pt>
                      <c:pt idx="4214">
                        <c:v>42932</c:v>
                      </c:pt>
                      <c:pt idx="4215">
                        <c:v>42933</c:v>
                      </c:pt>
                      <c:pt idx="4216">
                        <c:v>42934</c:v>
                      </c:pt>
                      <c:pt idx="4217">
                        <c:v>42935</c:v>
                      </c:pt>
                      <c:pt idx="4218">
                        <c:v>42936</c:v>
                      </c:pt>
                      <c:pt idx="4219">
                        <c:v>42937</c:v>
                      </c:pt>
                      <c:pt idx="4220">
                        <c:v>42938</c:v>
                      </c:pt>
                      <c:pt idx="4221">
                        <c:v>42939</c:v>
                      </c:pt>
                      <c:pt idx="4222">
                        <c:v>42940</c:v>
                      </c:pt>
                      <c:pt idx="4223">
                        <c:v>42941</c:v>
                      </c:pt>
                      <c:pt idx="4224">
                        <c:v>42942</c:v>
                      </c:pt>
                      <c:pt idx="4225">
                        <c:v>42943</c:v>
                      </c:pt>
                      <c:pt idx="4226">
                        <c:v>42944</c:v>
                      </c:pt>
                      <c:pt idx="4227">
                        <c:v>42945</c:v>
                      </c:pt>
                      <c:pt idx="4228">
                        <c:v>42946</c:v>
                      </c:pt>
                      <c:pt idx="4229">
                        <c:v>42947</c:v>
                      </c:pt>
                      <c:pt idx="4230">
                        <c:v>42948</c:v>
                      </c:pt>
                      <c:pt idx="4231">
                        <c:v>42949</c:v>
                      </c:pt>
                      <c:pt idx="4232">
                        <c:v>42950</c:v>
                      </c:pt>
                      <c:pt idx="4233">
                        <c:v>42951</c:v>
                      </c:pt>
                      <c:pt idx="4234">
                        <c:v>42952</c:v>
                      </c:pt>
                      <c:pt idx="4235">
                        <c:v>42953</c:v>
                      </c:pt>
                      <c:pt idx="4236">
                        <c:v>42954</c:v>
                      </c:pt>
                      <c:pt idx="4237">
                        <c:v>42955</c:v>
                      </c:pt>
                      <c:pt idx="4238">
                        <c:v>42956</c:v>
                      </c:pt>
                      <c:pt idx="4239">
                        <c:v>42957</c:v>
                      </c:pt>
                      <c:pt idx="4240">
                        <c:v>42958</c:v>
                      </c:pt>
                      <c:pt idx="4241">
                        <c:v>42959</c:v>
                      </c:pt>
                      <c:pt idx="4242">
                        <c:v>42960</c:v>
                      </c:pt>
                      <c:pt idx="4243">
                        <c:v>42961</c:v>
                      </c:pt>
                      <c:pt idx="4244">
                        <c:v>42962</c:v>
                      </c:pt>
                      <c:pt idx="4245">
                        <c:v>42963</c:v>
                      </c:pt>
                      <c:pt idx="4246">
                        <c:v>42964</c:v>
                      </c:pt>
                      <c:pt idx="4247">
                        <c:v>42965</c:v>
                      </c:pt>
                      <c:pt idx="4248">
                        <c:v>42966</c:v>
                      </c:pt>
                      <c:pt idx="4249">
                        <c:v>42967</c:v>
                      </c:pt>
                      <c:pt idx="4250">
                        <c:v>42968</c:v>
                      </c:pt>
                      <c:pt idx="4251">
                        <c:v>42969</c:v>
                      </c:pt>
                      <c:pt idx="4252">
                        <c:v>42970</c:v>
                      </c:pt>
                      <c:pt idx="4253">
                        <c:v>42971</c:v>
                      </c:pt>
                      <c:pt idx="4254">
                        <c:v>42972</c:v>
                      </c:pt>
                      <c:pt idx="4255">
                        <c:v>42973</c:v>
                      </c:pt>
                      <c:pt idx="4256">
                        <c:v>42974</c:v>
                      </c:pt>
                      <c:pt idx="4257">
                        <c:v>42975</c:v>
                      </c:pt>
                      <c:pt idx="4258">
                        <c:v>42976</c:v>
                      </c:pt>
                      <c:pt idx="4259">
                        <c:v>42977</c:v>
                      </c:pt>
                      <c:pt idx="4260">
                        <c:v>42978</c:v>
                      </c:pt>
                      <c:pt idx="4261">
                        <c:v>42979</c:v>
                      </c:pt>
                      <c:pt idx="4262">
                        <c:v>42980</c:v>
                      </c:pt>
                      <c:pt idx="4263">
                        <c:v>42981</c:v>
                      </c:pt>
                      <c:pt idx="4264">
                        <c:v>42982</c:v>
                      </c:pt>
                      <c:pt idx="4265">
                        <c:v>42983</c:v>
                      </c:pt>
                      <c:pt idx="4266">
                        <c:v>42984</c:v>
                      </c:pt>
                      <c:pt idx="4267">
                        <c:v>42985</c:v>
                      </c:pt>
                      <c:pt idx="4268">
                        <c:v>42986</c:v>
                      </c:pt>
                      <c:pt idx="4269">
                        <c:v>42987</c:v>
                      </c:pt>
                      <c:pt idx="4270">
                        <c:v>42988</c:v>
                      </c:pt>
                      <c:pt idx="4271">
                        <c:v>42989</c:v>
                      </c:pt>
                      <c:pt idx="4272">
                        <c:v>42990</c:v>
                      </c:pt>
                      <c:pt idx="4273">
                        <c:v>42991</c:v>
                      </c:pt>
                      <c:pt idx="4274">
                        <c:v>42992</c:v>
                      </c:pt>
                      <c:pt idx="4275">
                        <c:v>42993</c:v>
                      </c:pt>
                      <c:pt idx="4276">
                        <c:v>42994</c:v>
                      </c:pt>
                      <c:pt idx="4277">
                        <c:v>42995</c:v>
                      </c:pt>
                      <c:pt idx="4278">
                        <c:v>42996</c:v>
                      </c:pt>
                      <c:pt idx="4279">
                        <c:v>42997</c:v>
                      </c:pt>
                      <c:pt idx="4280">
                        <c:v>42998</c:v>
                      </c:pt>
                      <c:pt idx="4281">
                        <c:v>42999</c:v>
                      </c:pt>
                      <c:pt idx="4282">
                        <c:v>43000</c:v>
                      </c:pt>
                      <c:pt idx="4283">
                        <c:v>43001</c:v>
                      </c:pt>
                      <c:pt idx="4284">
                        <c:v>43002</c:v>
                      </c:pt>
                      <c:pt idx="4285">
                        <c:v>43003</c:v>
                      </c:pt>
                      <c:pt idx="4286">
                        <c:v>43004</c:v>
                      </c:pt>
                      <c:pt idx="4287">
                        <c:v>43005</c:v>
                      </c:pt>
                      <c:pt idx="4288">
                        <c:v>43006</c:v>
                      </c:pt>
                      <c:pt idx="4289">
                        <c:v>43007</c:v>
                      </c:pt>
                      <c:pt idx="4290">
                        <c:v>43008</c:v>
                      </c:pt>
                      <c:pt idx="4291">
                        <c:v>43009</c:v>
                      </c:pt>
                      <c:pt idx="4292">
                        <c:v>43010</c:v>
                      </c:pt>
                      <c:pt idx="4293">
                        <c:v>43011</c:v>
                      </c:pt>
                      <c:pt idx="4294">
                        <c:v>43012</c:v>
                      </c:pt>
                      <c:pt idx="4295">
                        <c:v>43013</c:v>
                      </c:pt>
                      <c:pt idx="4296">
                        <c:v>43014</c:v>
                      </c:pt>
                      <c:pt idx="4297">
                        <c:v>43015</c:v>
                      </c:pt>
                      <c:pt idx="4298">
                        <c:v>43016</c:v>
                      </c:pt>
                      <c:pt idx="4299">
                        <c:v>43017</c:v>
                      </c:pt>
                      <c:pt idx="4300">
                        <c:v>43018</c:v>
                      </c:pt>
                      <c:pt idx="4301">
                        <c:v>43019</c:v>
                      </c:pt>
                      <c:pt idx="4302">
                        <c:v>43020</c:v>
                      </c:pt>
                      <c:pt idx="4303">
                        <c:v>43021</c:v>
                      </c:pt>
                      <c:pt idx="4304">
                        <c:v>43022</c:v>
                      </c:pt>
                      <c:pt idx="4305">
                        <c:v>43023</c:v>
                      </c:pt>
                      <c:pt idx="4306">
                        <c:v>43024</c:v>
                      </c:pt>
                      <c:pt idx="4307">
                        <c:v>43025</c:v>
                      </c:pt>
                      <c:pt idx="4308">
                        <c:v>43026</c:v>
                      </c:pt>
                      <c:pt idx="4309">
                        <c:v>43027</c:v>
                      </c:pt>
                      <c:pt idx="4310">
                        <c:v>43028</c:v>
                      </c:pt>
                      <c:pt idx="4311">
                        <c:v>43029</c:v>
                      </c:pt>
                      <c:pt idx="4312">
                        <c:v>43030</c:v>
                      </c:pt>
                      <c:pt idx="4313">
                        <c:v>43031</c:v>
                      </c:pt>
                      <c:pt idx="4314">
                        <c:v>43032</c:v>
                      </c:pt>
                      <c:pt idx="4315">
                        <c:v>43033</c:v>
                      </c:pt>
                      <c:pt idx="4316">
                        <c:v>43034</c:v>
                      </c:pt>
                      <c:pt idx="4317">
                        <c:v>43035</c:v>
                      </c:pt>
                      <c:pt idx="4318">
                        <c:v>43036</c:v>
                      </c:pt>
                      <c:pt idx="4319">
                        <c:v>43037</c:v>
                      </c:pt>
                      <c:pt idx="4320">
                        <c:v>43038</c:v>
                      </c:pt>
                      <c:pt idx="4321">
                        <c:v>43039</c:v>
                      </c:pt>
                      <c:pt idx="4322">
                        <c:v>43040</c:v>
                      </c:pt>
                      <c:pt idx="4323">
                        <c:v>43041</c:v>
                      </c:pt>
                      <c:pt idx="4324">
                        <c:v>43042</c:v>
                      </c:pt>
                      <c:pt idx="4325">
                        <c:v>43043</c:v>
                      </c:pt>
                      <c:pt idx="4326">
                        <c:v>43044</c:v>
                      </c:pt>
                      <c:pt idx="4327">
                        <c:v>43045</c:v>
                      </c:pt>
                      <c:pt idx="4328">
                        <c:v>43046</c:v>
                      </c:pt>
                      <c:pt idx="4329">
                        <c:v>43047</c:v>
                      </c:pt>
                      <c:pt idx="4330">
                        <c:v>43048</c:v>
                      </c:pt>
                      <c:pt idx="4331">
                        <c:v>43049</c:v>
                      </c:pt>
                      <c:pt idx="4332">
                        <c:v>43050</c:v>
                      </c:pt>
                      <c:pt idx="4333">
                        <c:v>43051</c:v>
                      </c:pt>
                      <c:pt idx="4334">
                        <c:v>43052</c:v>
                      </c:pt>
                      <c:pt idx="4335">
                        <c:v>43053</c:v>
                      </c:pt>
                      <c:pt idx="4336">
                        <c:v>43054</c:v>
                      </c:pt>
                      <c:pt idx="4337">
                        <c:v>43055</c:v>
                      </c:pt>
                      <c:pt idx="4338">
                        <c:v>43056</c:v>
                      </c:pt>
                      <c:pt idx="4339">
                        <c:v>43057</c:v>
                      </c:pt>
                      <c:pt idx="4340">
                        <c:v>43058</c:v>
                      </c:pt>
                      <c:pt idx="4341">
                        <c:v>43059</c:v>
                      </c:pt>
                      <c:pt idx="4342">
                        <c:v>43060</c:v>
                      </c:pt>
                      <c:pt idx="4343">
                        <c:v>43061</c:v>
                      </c:pt>
                      <c:pt idx="4344">
                        <c:v>43062</c:v>
                      </c:pt>
                      <c:pt idx="4345">
                        <c:v>43063</c:v>
                      </c:pt>
                      <c:pt idx="4346">
                        <c:v>43064</c:v>
                      </c:pt>
                      <c:pt idx="4347">
                        <c:v>43065</c:v>
                      </c:pt>
                      <c:pt idx="4348">
                        <c:v>43066</c:v>
                      </c:pt>
                      <c:pt idx="4349">
                        <c:v>43067</c:v>
                      </c:pt>
                      <c:pt idx="4350">
                        <c:v>43068</c:v>
                      </c:pt>
                      <c:pt idx="4351">
                        <c:v>43069</c:v>
                      </c:pt>
                      <c:pt idx="4352">
                        <c:v>43070</c:v>
                      </c:pt>
                      <c:pt idx="4353">
                        <c:v>43071</c:v>
                      </c:pt>
                      <c:pt idx="4354">
                        <c:v>43072</c:v>
                      </c:pt>
                      <c:pt idx="4355">
                        <c:v>43073</c:v>
                      </c:pt>
                      <c:pt idx="4356">
                        <c:v>43074</c:v>
                      </c:pt>
                      <c:pt idx="4357">
                        <c:v>43075</c:v>
                      </c:pt>
                      <c:pt idx="4358">
                        <c:v>43076</c:v>
                      </c:pt>
                      <c:pt idx="4359">
                        <c:v>43077</c:v>
                      </c:pt>
                      <c:pt idx="4360">
                        <c:v>43078</c:v>
                      </c:pt>
                      <c:pt idx="4361">
                        <c:v>43079</c:v>
                      </c:pt>
                      <c:pt idx="4362">
                        <c:v>43080</c:v>
                      </c:pt>
                      <c:pt idx="4363">
                        <c:v>43081</c:v>
                      </c:pt>
                      <c:pt idx="4364">
                        <c:v>43082</c:v>
                      </c:pt>
                      <c:pt idx="4365">
                        <c:v>43083</c:v>
                      </c:pt>
                      <c:pt idx="4366">
                        <c:v>43084</c:v>
                      </c:pt>
                      <c:pt idx="4367">
                        <c:v>43085</c:v>
                      </c:pt>
                      <c:pt idx="4368">
                        <c:v>43086</c:v>
                      </c:pt>
                      <c:pt idx="4369">
                        <c:v>43087</c:v>
                      </c:pt>
                      <c:pt idx="4370">
                        <c:v>43088</c:v>
                      </c:pt>
                      <c:pt idx="4371">
                        <c:v>43089</c:v>
                      </c:pt>
                      <c:pt idx="4372">
                        <c:v>43090</c:v>
                      </c:pt>
                      <c:pt idx="4373">
                        <c:v>43091</c:v>
                      </c:pt>
                      <c:pt idx="4374">
                        <c:v>43092</c:v>
                      </c:pt>
                      <c:pt idx="4375">
                        <c:v>43093</c:v>
                      </c:pt>
                      <c:pt idx="4376">
                        <c:v>43094</c:v>
                      </c:pt>
                      <c:pt idx="4377">
                        <c:v>43095</c:v>
                      </c:pt>
                      <c:pt idx="4378">
                        <c:v>43096</c:v>
                      </c:pt>
                      <c:pt idx="4379">
                        <c:v>43097</c:v>
                      </c:pt>
                      <c:pt idx="4380">
                        <c:v>43098</c:v>
                      </c:pt>
                      <c:pt idx="4381">
                        <c:v>43099</c:v>
                      </c:pt>
                      <c:pt idx="4382">
                        <c:v>43100</c:v>
                      </c:pt>
                      <c:pt idx="4383">
                        <c:v>43101</c:v>
                      </c:pt>
                      <c:pt idx="4384">
                        <c:v>43102</c:v>
                      </c:pt>
                      <c:pt idx="4385">
                        <c:v>43103</c:v>
                      </c:pt>
                      <c:pt idx="4386">
                        <c:v>43104</c:v>
                      </c:pt>
                      <c:pt idx="4387">
                        <c:v>43105</c:v>
                      </c:pt>
                      <c:pt idx="4388">
                        <c:v>43106</c:v>
                      </c:pt>
                      <c:pt idx="4389">
                        <c:v>43107</c:v>
                      </c:pt>
                      <c:pt idx="4390">
                        <c:v>43108</c:v>
                      </c:pt>
                      <c:pt idx="4391">
                        <c:v>43109</c:v>
                      </c:pt>
                      <c:pt idx="4392">
                        <c:v>43110</c:v>
                      </c:pt>
                      <c:pt idx="4393">
                        <c:v>43111</c:v>
                      </c:pt>
                      <c:pt idx="4394">
                        <c:v>43112</c:v>
                      </c:pt>
                      <c:pt idx="4395">
                        <c:v>43113</c:v>
                      </c:pt>
                      <c:pt idx="4396">
                        <c:v>43114</c:v>
                      </c:pt>
                      <c:pt idx="4397">
                        <c:v>43115</c:v>
                      </c:pt>
                      <c:pt idx="4398">
                        <c:v>43116</c:v>
                      </c:pt>
                      <c:pt idx="4399">
                        <c:v>43117</c:v>
                      </c:pt>
                      <c:pt idx="4400">
                        <c:v>43118</c:v>
                      </c:pt>
                      <c:pt idx="4401">
                        <c:v>43119</c:v>
                      </c:pt>
                      <c:pt idx="4402">
                        <c:v>43120</c:v>
                      </c:pt>
                      <c:pt idx="4403">
                        <c:v>43121</c:v>
                      </c:pt>
                      <c:pt idx="4404">
                        <c:v>43122</c:v>
                      </c:pt>
                      <c:pt idx="4405">
                        <c:v>43123</c:v>
                      </c:pt>
                      <c:pt idx="4406">
                        <c:v>43124</c:v>
                      </c:pt>
                      <c:pt idx="4407">
                        <c:v>43125</c:v>
                      </c:pt>
                      <c:pt idx="4408">
                        <c:v>43126</c:v>
                      </c:pt>
                      <c:pt idx="4409">
                        <c:v>43127</c:v>
                      </c:pt>
                      <c:pt idx="4410">
                        <c:v>43128</c:v>
                      </c:pt>
                      <c:pt idx="4411">
                        <c:v>43129</c:v>
                      </c:pt>
                      <c:pt idx="4412">
                        <c:v>43130</c:v>
                      </c:pt>
                      <c:pt idx="4413">
                        <c:v>43131</c:v>
                      </c:pt>
                      <c:pt idx="4414">
                        <c:v>43132</c:v>
                      </c:pt>
                      <c:pt idx="4415">
                        <c:v>43133</c:v>
                      </c:pt>
                      <c:pt idx="4416">
                        <c:v>43134</c:v>
                      </c:pt>
                      <c:pt idx="4417">
                        <c:v>43135</c:v>
                      </c:pt>
                      <c:pt idx="4418">
                        <c:v>43136</c:v>
                      </c:pt>
                      <c:pt idx="4419">
                        <c:v>43137</c:v>
                      </c:pt>
                      <c:pt idx="4420">
                        <c:v>43138</c:v>
                      </c:pt>
                      <c:pt idx="4421">
                        <c:v>43139</c:v>
                      </c:pt>
                      <c:pt idx="4422">
                        <c:v>43140</c:v>
                      </c:pt>
                      <c:pt idx="4423">
                        <c:v>43141</c:v>
                      </c:pt>
                      <c:pt idx="4424">
                        <c:v>43142</c:v>
                      </c:pt>
                      <c:pt idx="4425">
                        <c:v>43143</c:v>
                      </c:pt>
                      <c:pt idx="4426">
                        <c:v>43144</c:v>
                      </c:pt>
                      <c:pt idx="4427">
                        <c:v>43145</c:v>
                      </c:pt>
                      <c:pt idx="4428">
                        <c:v>43146</c:v>
                      </c:pt>
                      <c:pt idx="4429">
                        <c:v>43147</c:v>
                      </c:pt>
                      <c:pt idx="4430">
                        <c:v>43148</c:v>
                      </c:pt>
                      <c:pt idx="4431">
                        <c:v>43149</c:v>
                      </c:pt>
                      <c:pt idx="4432">
                        <c:v>43150</c:v>
                      </c:pt>
                      <c:pt idx="4433">
                        <c:v>43151</c:v>
                      </c:pt>
                      <c:pt idx="4434">
                        <c:v>43152</c:v>
                      </c:pt>
                      <c:pt idx="4435">
                        <c:v>43153</c:v>
                      </c:pt>
                      <c:pt idx="4436">
                        <c:v>43154</c:v>
                      </c:pt>
                      <c:pt idx="4437">
                        <c:v>43155</c:v>
                      </c:pt>
                      <c:pt idx="4438">
                        <c:v>43156</c:v>
                      </c:pt>
                      <c:pt idx="4439">
                        <c:v>43157</c:v>
                      </c:pt>
                      <c:pt idx="4440">
                        <c:v>43158</c:v>
                      </c:pt>
                      <c:pt idx="4441">
                        <c:v>43159</c:v>
                      </c:pt>
                      <c:pt idx="4442">
                        <c:v>43160</c:v>
                      </c:pt>
                      <c:pt idx="4443">
                        <c:v>43161</c:v>
                      </c:pt>
                      <c:pt idx="4444">
                        <c:v>43162</c:v>
                      </c:pt>
                      <c:pt idx="4445">
                        <c:v>43163</c:v>
                      </c:pt>
                      <c:pt idx="4446">
                        <c:v>43164</c:v>
                      </c:pt>
                      <c:pt idx="4447">
                        <c:v>43165</c:v>
                      </c:pt>
                      <c:pt idx="4448">
                        <c:v>43166</c:v>
                      </c:pt>
                      <c:pt idx="4449">
                        <c:v>43167</c:v>
                      </c:pt>
                      <c:pt idx="4450">
                        <c:v>43168</c:v>
                      </c:pt>
                      <c:pt idx="4451">
                        <c:v>43169</c:v>
                      </c:pt>
                      <c:pt idx="4452">
                        <c:v>43170</c:v>
                      </c:pt>
                      <c:pt idx="4453">
                        <c:v>43171</c:v>
                      </c:pt>
                      <c:pt idx="4454">
                        <c:v>43172</c:v>
                      </c:pt>
                      <c:pt idx="4455">
                        <c:v>43173</c:v>
                      </c:pt>
                      <c:pt idx="4456">
                        <c:v>43174</c:v>
                      </c:pt>
                      <c:pt idx="4457">
                        <c:v>43175</c:v>
                      </c:pt>
                      <c:pt idx="4458">
                        <c:v>43176</c:v>
                      </c:pt>
                      <c:pt idx="4459">
                        <c:v>43177</c:v>
                      </c:pt>
                      <c:pt idx="4460">
                        <c:v>43178</c:v>
                      </c:pt>
                      <c:pt idx="4461">
                        <c:v>43179</c:v>
                      </c:pt>
                      <c:pt idx="4462">
                        <c:v>43180</c:v>
                      </c:pt>
                      <c:pt idx="4463">
                        <c:v>43181</c:v>
                      </c:pt>
                      <c:pt idx="4464">
                        <c:v>43182</c:v>
                      </c:pt>
                      <c:pt idx="4465">
                        <c:v>43183</c:v>
                      </c:pt>
                      <c:pt idx="4466">
                        <c:v>43184</c:v>
                      </c:pt>
                      <c:pt idx="4467">
                        <c:v>43185</c:v>
                      </c:pt>
                      <c:pt idx="4468">
                        <c:v>43186</c:v>
                      </c:pt>
                      <c:pt idx="4469">
                        <c:v>43187</c:v>
                      </c:pt>
                      <c:pt idx="4470">
                        <c:v>43188</c:v>
                      </c:pt>
                      <c:pt idx="4471">
                        <c:v>43189</c:v>
                      </c:pt>
                      <c:pt idx="4472">
                        <c:v>43190</c:v>
                      </c:pt>
                      <c:pt idx="4473">
                        <c:v>43191</c:v>
                      </c:pt>
                      <c:pt idx="4474">
                        <c:v>43192</c:v>
                      </c:pt>
                      <c:pt idx="4475">
                        <c:v>43193</c:v>
                      </c:pt>
                      <c:pt idx="4476">
                        <c:v>43194</c:v>
                      </c:pt>
                      <c:pt idx="4477">
                        <c:v>43195</c:v>
                      </c:pt>
                      <c:pt idx="4478">
                        <c:v>43196</c:v>
                      </c:pt>
                      <c:pt idx="4479">
                        <c:v>43197</c:v>
                      </c:pt>
                      <c:pt idx="4480">
                        <c:v>43198</c:v>
                      </c:pt>
                      <c:pt idx="4481">
                        <c:v>43199</c:v>
                      </c:pt>
                      <c:pt idx="4482">
                        <c:v>43200</c:v>
                      </c:pt>
                      <c:pt idx="4483">
                        <c:v>43201</c:v>
                      </c:pt>
                      <c:pt idx="4484">
                        <c:v>43202</c:v>
                      </c:pt>
                      <c:pt idx="4485">
                        <c:v>43203</c:v>
                      </c:pt>
                      <c:pt idx="4486">
                        <c:v>43204</c:v>
                      </c:pt>
                      <c:pt idx="4487">
                        <c:v>43205</c:v>
                      </c:pt>
                      <c:pt idx="4488">
                        <c:v>43206</c:v>
                      </c:pt>
                      <c:pt idx="4489">
                        <c:v>43207</c:v>
                      </c:pt>
                      <c:pt idx="4490">
                        <c:v>43208</c:v>
                      </c:pt>
                      <c:pt idx="4491">
                        <c:v>43209</c:v>
                      </c:pt>
                      <c:pt idx="4492">
                        <c:v>43210</c:v>
                      </c:pt>
                      <c:pt idx="4493">
                        <c:v>43211</c:v>
                      </c:pt>
                      <c:pt idx="4494">
                        <c:v>43212</c:v>
                      </c:pt>
                      <c:pt idx="4495">
                        <c:v>43213</c:v>
                      </c:pt>
                      <c:pt idx="4496">
                        <c:v>43214</c:v>
                      </c:pt>
                      <c:pt idx="4497">
                        <c:v>43215</c:v>
                      </c:pt>
                      <c:pt idx="4498">
                        <c:v>43216</c:v>
                      </c:pt>
                      <c:pt idx="4499">
                        <c:v>43217</c:v>
                      </c:pt>
                      <c:pt idx="4500">
                        <c:v>43218</c:v>
                      </c:pt>
                      <c:pt idx="4501">
                        <c:v>43219</c:v>
                      </c:pt>
                      <c:pt idx="4502">
                        <c:v>43220</c:v>
                      </c:pt>
                      <c:pt idx="4503">
                        <c:v>43221</c:v>
                      </c:pt>
                      <c:pt idx="4504">
                        <c:v>43222</c:v>
                      </c:pt>
                      <c:pt idx="4505">
                        <c:v>43223</c:v>
                      </c:pt>
                      <c:pt idx="4506">
                        <c:v>43224</c:v>
                      </c:pt>
                      <c:pt idx="4507">
                        <c:v>43225</c:v>
                      </c:pt>
                      <c:pt idx="4508">
                        <c:v>43226</c:v>
                      </c:pt>
                      <c:pt idx="4509">
                        <c:v>43227</c:v>
                      </c:pt>
                      <c:pt idx="4510">
                        <c:v>43228</c:v>
                      </c:pt>
                      <c:pt idx="4511">
                        <c:v>43229</c:v>
                      </c:pt>
                      <c:pt idx="4512">
                        <c:v>43230</c:v>
                      </c:pt>
                      <c:pt idx="4513">
                        <c:v>43231</c:v>
                      </c:pt>
                      <c:pt idx="4514">
                        <c:v>43232</c:v>
                      </c:pt>
                      <c:pt idx="4515">
                        <c:v>43233</c:v>
                      </c:pt>
                      <c:pt idx="4516">
                        <c:v>43234</c:v>
                      </c:pt>
                      <c:pt idx="4517">
                        <c:v>43235</c:v>
                      </c:pt>
                      <c:pt idx="4518">
                        <c:v>43236</c:v>
                      </c:pt>
                      <c:pt idx="4519">
                        <c:v>43237</c:v>
                      </c:pt>
                      <c:pt idx="4520">
                        <c:v>43238</c:v>
                      </c:pt>
                      <c:pt idx="4521">
                        <c:v>43239</c:v>
                      </c:pt>
                      <c:pt idx="4522">
                        <c:v>43240</c:v>
                      </c:pt>
                      <c:pt idx="4523">
                        <c:v>43241</c:v>
                      </c:pt>
                      <c:pt idx="4524">
                        <c:v>43242</c:v>
                      </c:pt>
                      <c:pt idx="4525">
                        <c:v>43243</c:v>
                      </c:pt>
                      <c:pt idx="4526">
                        <c:v>43244</c:v>
                      </c:pt>
                      <c:pt idx="4527">
                        <c:v>43245</c:v>
                      </c:pt>
                      <c:pt idx="4528">
                        <c:v>43246</c:v>
                      </c:pt>
                      <c:pt idx="4529">
                        <c:v>43247</c:v>
                      </c:pt>
                      <c:pt idx="4530">
                        <c:v>43248</c:v>
                      </c:pt>
                      <c:pt idx="4531">
                        <c:v>43249</c:v>
                      </c:pt>
                      <c:pt idx="4532">
                        <c:v>43250</c:v>
                      </c:pt>
                      <c:pt idx="4533">
                        <c:v>43251</c:v>
                      </c:pt>
                      <c:pt idx="4534">
                        <c:v>43252</c:v>
                      </c:pt>
                      <c:pt idx="4535">
                        <c:v>43253</c:v>
                      </c:pt>
                      <c:pt idx="4536">
                        <c:v>43254</c:v>
                      </c:pt>
                      <c:pt idx="4537">
                        <c:v>43255</c:v>
                      </c:pt>
                      <c:pt idx="4538">
                        <c:v>43256</c:v>
                      </c:pt>
                      <c:pt idx="4539">
                        <c:v>43257</c:v>
                      </c:pt>
                      <c:pt idx="4540">
                        <c:v>43258</c:v>
                      </c:pt>
                      <c:pt idx="4541">
                        <c:v>43259</c:v>
                      </c:pt>
                      <c:pt idx="4542">
                        <c:v>43260</c:v>
                      </c:pt>
                      <c:pt idx="4543">
                        <c:v>43261</c:v>
                      </c:pt>
                      <c:pt idx="4544">
                        <c:v>43262</c:v>
                      </c:pt>
                      <c:pt idx="4545">
                        <c:v>43263</c:v>
                      </c:pt>
                      <c:pt idx="4546">
                        <c:v>43264</c:v>
                      </c:pt>
                      <c:pt idx="4547">
                        <c:v>43265</c:v>
                      </c:pt>
                      <c:pt idx="4548">
                        <c:v>43266</c:v>
                      </c:pt>
                      <c:pt idx="4549">
                        <c:v>43267</c:v>
                      </c:pt>
                      <c:pt idx="4550">
                        <c:v>43268</c:v>
                      </c:pt>
                      <c:pt idx="4551">
                        <c:v>43269</c:v>
                      </c:pt>
                      <c:pt idx="4552">
                        <c:v>43270</c:v>
                      </c:pt>
                      <c:pt idx="4553">
                        <c:v>43271</c:v>
                      </c:pt>
                      <c:pt idx="4554">
                        <c:v>43272</c:v>
                      </c:pt>
                      <c:pt idx="4555">
                        <c:v>43273</c:v>
                      </c:pt>
                      <c:pt idx="4556">
                        <c:v>43274</c:v>
                      </c:pt>
                      <c:pt idx="4557">
                        <c:v>43275</c:v>
                      </c:pt>
                      <c:pt idx="4558">
                        <c:v>43276</c:v>
                      </c:pt>
                      <c:pt idx="4559">
                        <c:v>43277</c:v>
                      </c:pt>
                      <c:pt idx="4560">
                        <c:v>43278</c:v>
                      </c:pt>
                      <c:pt idx="4561">
                        <c:v>43279</c:v>
                      </c:pt>
                      <c:pt idx="4562">
                        <c:v>43280</c:v>
                      </c:pt>
                      <c:pt idx="4563">
                        <c:v>43281</c:v>
                      </c:pt>
                      <c:pt idx="4564">
                        <c:v>43282</c:v>
                      </c:pt>
                      <c:pt idx="4565">
                        <c:v>43283</c:v>
                      </c:pt>
                      <c:pt idx="4566">
                        <c:v>43284</c:v>
                      </c:pt>
                      <c:pt idx="4567">
                        <c:v>43285</c:v>
                      </c:pt>
                      <c:pt idx="4568">
                        <c:v>43286</c:v>
                      </c:pt>
                      <c:pt idx="4569">
                        <c:v>43287</c:v>
                      </c:pt>
                      <c:pt idx="4570">
                        <c:v>43288</c:v>
                      </c:pt>
                      <c:pt idx="4571">
                        <c:v>43289</c:v>
                      </c:pt>
                      <c:pt idx="4572">
                        <c:v>43290</c:v>
                      </c:pt>
                      <c:pt idx="4573">
                        <c:v>43291</c:v>
                      </c:pt>
                      <c:pt idx="4574">
                        <c:v>43292</c:v>
                      </c:pt>
                      <c:pt idx="4575">
                        <c:v>43293</c:v>
                      </c:pt>
                      <c:pt idx="4576">
                        <c:v>43294</c:v>
                      </c:pt>
                      <c:pt idx="4577">
                        <c:v>43295</c:v>
                      </c:pt>
                      <c:pt idx="4578">
                        <c:v>43296</c:v>
                      </c:pt>
                      <c:pt idx="4579">
                        <c:v>43297</c:v>
                      </c:pt>
                      <c:pt idx="4580">
                        <c:v>43298</c:v>
                      </c:pt>
                      <c:pt idx="4581">
                        <c:v>43299</c:v>
                      </c:pt>
                      <c:pt idx="4582">
                        <c:v>43300</c:v>
                      </c:pt>
                      <c:pt idx="4583">
                        <c:v>43301</c:v>
                      </c:pt>
                      <c:pt idx="4584">
                        <c:v>43302</c:v>
                      </c:pt>
                      <c:pt idx="4585">
                        <c:v>43303</c:v>
                      </c:pt>
                      <c:pt idx="4586">
                        <c:v>43304</c:v>
                      </c:pt>
                      <c:pt idx="4587">
                        <c:v>43305</c:v>
                      </c:pt>
                      <c:pt idx="4588">
                        <c:v>43306</c:v>
                      </c:pt>
                      <c:pt idx="4589">
                        <c:v>43307</c:v>
                      </c:pt>
                      <c:pt idx="4590">
                        <c:v>43308</c:v>
                      </c:pt>
                      <c:pt idx="4591">
                        <c:v>43309</c:v>
                      </c:pt>
                      <c:pt idx="4592">
                        <c:v>43310</c:v>
                      </c:pt>
                      <c:pt idx="4593">
                        <c:v>43311</c:v>
                      </c:pt>
                      <c:pt idx="4594">
                        <c:v>43312</c:v>
                      </c:pt>
                      <c:pt idx="4595">
                        <c:v>43313</c:v>
                      </c:pt>
                      <c:pt idx="4596">
                        <c:v>43314</c:v>
                      </c:pt>
                      <c:pt idx="4597">
                        <c:v>43315</c:v>
                      </c:pt>
                      <c:pt idx="4598">
                        <c:v>43316</c:v>
                      </c:pt>
                      <c:pt idx="4599">
                        <c:v>43317</c:v>
                      </c:pt>
                      <c:pt idx="4600">
                        <c:v>43318</c:v>
                      </c:pt>
                      <c:pt idx="4601">
                        <c:v>43319</c:v>
                      </c:pt>
                      <c:pt idx="4602">
                        <c:v>43320</c:v>
                      </c:pt>
                      <c:pt idx="4603">
                        <c:v>43321</c:v>
                      </c:pt>
                      <c:pt idx="4604">
                        <c:v>43322</c:v>
                      </c:pt>
                      <c:pt idx="4605">
                        <c:v>43323</c:v>
                      </c:pt>
                      <c:pt idx="4606">
                        <c:v>43324</c:v>
                      </c:pt>
                      <c:pt idx="4607">
                        <c:v>43325</c:v>
                      </c:pt>
                      <c:pt idx="4608">
                        <c:v>43326</c:v>
                      </c:pt>
                      <c:pt idx="4609">
                        <c:v>43327</c:v>
                      </c:pt>
                      <c:pt idx="4610">
                        <c:v>43328</c:v>
                      </c:pt>
                      <c:pt idx="4611">
                        <c:v>43329</c:v>
                      </c:pt>
                      <c:pt idx="4612">
                        <c:v>43330</c:v>
                      </c:pt>
                      <c:pt idx="4613">
                        <c:v>43331</c:v>
                      </c:pt>
                      <c:pt idx="4614">
                        <c:v>43332</c:v>
                      </c:pt>
                      <c:pt idx="4615">
                        <c:v>43333</c:v>
                      </c:pt>
                      <c:pt idx="4616">
                        <c:v>43334</c:v>
                      </c:pt>
                      <c:pt idx="4617">
                        <c:v>43335</c:v>
                      </c:pt>
                      <c:pt idx="4618">
                        <c:v>43336</c:v>
                      </c:pt>
                      <c:pt idx="4619">
                        <c:v>43337</c:v>
                      </c:pt>
                      <c:pt idx="4620">
                        <c:v>43338</c:v>
                      </c:pt>
                      <c:pt idx="4621">
                        <c:v>43339</c:v>
                      </c:pt>
                      <c:pt idx="4622">
                        <c:v>43340</c:v>
                      </c:pt>
                      <c:pt idx="4623">
                        <c:v>43341</c:v>
                      </c:pt>
                      <c:pt idx="4624">
                        <c:v>43342</c:v>
                      </c:pt>
                      <c:pt idx="4625">
                        <c:v>43343</c:v>
                      </c:pt>
                      <c:pt idx="4626">
                        <c:v>43344</c:v>
                      </c:pt>
                      <c:pt idx="4627">
                        <c:v>43345</c:v>
                      </c:pt>
                      <c:pt idx="4628">
                        <c:v>43346</c:v>
                      </c:pt>
                      <c:pt idx="4629">
                        <c:v>43347</c:v>
                      </c:pt>
                      <c:pt idx="4630">
                        <c:v>43348</c:v>
                      </c:pt>
                      <c:pt idx="4631">
                        <c:v>43349</c:v>
                      </c:pt>
                      <c:pt idx="4632">
                        <c:v>43350</c:v>
                      </c:pt>
                      <c:pt idx="4633">
                        <c:v>43351</c:v>
                      </c:pt>
                      <c:pt idx="4634">
                        <c:v>43352</c:v>
                      </c:pt>
                      <c:pt idx="4635">
                        <c:v>43353</c:v>
                      </c:pt>
                      <c:pt idx="4636">
                        <c:v>43354</c:v>
                      </c:pt>
                      <c:pt idx="4637">
                        <c:v>43355</c:v>
                      </c:pt>
                      <c:pt idx="4638">
                        <c:v>43356</c:v>
                      </c:pt>
                      <c:pt idx="4639">
                        <c:v>43357</c:v>
                      </c:pt>
                      <c:pt idx="4640">
                        <c:v>43358</c:v>
                      </c:pt>
                      <c:pt idx="4641">
                        <c:v>43359</c:v>
                      </c:pt>
                      <c:pt idx="4642">
                        <c:v>43360</c:v>
                      </c:pt>
                      <c:pt idx="4643">
                        <c:v>43361</c:v>
                      </c:pt>
                      <c:pt idx="4644">
                        <c:v>43362</c:v>
                      </c:pt>
                      <c:pt idx="4645">
                        <c:v>43363</c:v>
                      </c:pt>
                      <c:pt idx="4646">
                        <c:v>43364</c:v>
                      </c:pt>
                      <c:pt idx="4647">
                        <c:v>43365</c:v>
                      </c:pt>
                      <c:pt idx="4648">
                        <c:v>43366</c:v>
                      </c:pt>
                      <c:pt idx="4649">
                        <c:v>43367</c:v>
                      </c:pt>
                      <c:pt idx="4650">
                        <c:v>43368</c:v>
                      </c:pt>
                      <c:pt idx="4651">
                        <c:v>43369</c:v>
                      </c:pt>
                      <c:pt idx="4652">
                        <c:v>43370</c:v>
                      </c:pt>
                      <c:pt idx="4653">
                        <c:v>43371</c:v>
                      </c:pt>
                      <c:pt idx="4654">
                        <c:v>43372</c:v>
                      </c:pt>
                      <c:pt idx="4655">
                        <c:v>43373</c:v>
                      </c:pt>
                      <c:pt idx="4656">
                        <c:v>43374</c:v>
                      </c:pt>
                      <c:pt idx="4657">
                        <c:v>43375</c:v>
                      </c:pt>
                      <c:pt idx="4658">
                        <c:v>43376</c:v>
                      </c:pt>
                      <c:pt idx="4659">
                        <c:v>43377</c:v>
                      </c:pt>
                      <c:pt idx="4660">
                        <c:v>43378</c:v>
                      </c:pt>
                      <c:pt idx="4661">
                        <c:v>43379</c:v>
                      </c:pt>
                      <c:pt idx="4662">
                        <c:v>43380</c:v>
                      </c:pt>
                      <c:pt idx="4663">
                        <c:v>43381</c:v>
                      </c:pt>
                      <c:pt idx="4664">
                        <c:v>43382</c:v>
                      </c:pt>
                      <c:pt idx="4665">
                        <c:v>43383</c:v>
                      </c:pt>
                      <c:pt idx="4666">
                        <c:v>43384</c:v>
                      </c:pt>
                      <c:pt idx="4667">
                        <c:v>43385</c:v>
                      </c:pt>
                      <c:pt idx="4668">
                        <c:v>43386</c:v>
                      </c:pt>
                      <c:pt idx="4669">
                        <c:v>43387</c:v>
                      </c:pt>
                      <c:pt idx="4670">
                        <c:v>43388</c:v>
                      </c:pt>
                      <c:pt idx="4671">
                        <c:v>43389</c:v>
                      </c:pt>
                      <c:pt idx="4672">
                        <c:v>43390</c:v>
                      </c:pt>
                      <c:pt idx="4673">
                        <c:v>43391</c:v>
                      </c:pt>
                      <c:pt idx="4674">
                        <c:v>43392</c:v>
                      </c:pt>
                      <c:pt idx="4675">
                        <c:v>43393</c:v>
                      </c:pt>
                      <c:pt idx="4676">
                        <c:v>43394</c:v>
                      </c:pt>
                      <c:pt idx="4677">
                        <c:v>43395</c:v>
                      </c:pt>
                      <c:pt idx="4678">
                        <c:v>43396</c:v>
                      </c:pt>
                      <c:pt idx="4679">
                        <c:v>43397</c:v>
                      </c:pt>
                      <c:pt idx="4680">
                        <c:v>43398</c:v>
                      </c:pt>
                      <c:pt idx="4681">
                        <c:v>43399</c:v>
                      </c:pt>
                      <c:pt idx="4682">
                        <c:v>43400</c:v>
                      </c:pt>
                      <c:pt idx="4683">
                        <c:v>43401</c:v>
                      </c:pt>
                      <c:pt idx="4684">
                        <c:v>43402</c:v>
                      </c:pt>
                      <c:pt idx="4685">
                        <c:v>43403</c:v>
                      </c:pt>
                      <c:pt idx="4686">
                        <c:v>43404</c:v>
                      </c:pt>
                      <c:pt idx="4687">
                        <c:v>43405</c:v>
                      </c:pt>
                      <c:pt idx="4688">
                        <c:v>43406</c:v>
                      </c:pt>
                      <c:pt idx="4689">
                        <c:v>43407</c:v>
                      </c:pt>
                      <c:pt idx="4690">
                        <c:v>43408</c:v>
                      </c:pt>
                      <c:pt idx="4691">
                        <c:v>43409</c:v>
                      </c:pt>
                      <c:pt idx="4692">
                        <c:v>43410</c:v>
                      </c:pt>
                      <c:pt idx="4693">
                        <c:v>43411</c:v>
                      </c:pt>
                      <c:pt idx="4694">
                        <c:v>43412</c:v>
                      </c:pt>
                      <c:pt idx="4695">
                        <c:v>43413</c:v>
                      </c:pt>
                      <c:pt idx="4696">
                        <c:v>43414</c:v>
                      </c:pt>
                      <c:pt idx="4697">
                        <c:v>43415</c:v>
                      </c:pt>
                      <c:pt idx="4698">
                        <c:v>43416</c:v>
                      </c:pt>
                      <c:pt idx="4699">
                        <c:v>43417</c:v>
                      </c:pt>
                      <c:pt idx="4700">
                        <c:v>43418</c:v>
                      </c:pt>
                      <c:pt idx="4701">
                        <c:v>43419</c:v>
                      </c:pt>
                      <c:pt idx="4702">
                        <c:v>43420</c:v>
                      </c:pt>
                      <c:pt idx="4703">
                        <c:v>43421</c:v>
                      </c:pt>
                      <c:pt idx="4704">
                        <c:v>43422</c:v>
                      </c:pt>
                      <c:pt idx="4705">
                        <c:v>43423</c:v>
                      </c:pt>
                      <c:pt idx="4706">
                        <c:v>43424</c:v>
                      </c:pt>
                      <c:pt idx="4707">
                        <c:v>43425</c:v>
                      </c:pt>
                      <c:pt idx="4708">
                        <c:v>43426</c:v>
                      </c:pt>
                      <c:pt idx="4709">
                        <c:v>43427</c:v>
                      </c:pt>
                      <c:pt idx="4710">
                        <c:v>43428</c:v>
                      </c:pt>
                      <c:pt idx="4711">
                        <c:v>43429</c:v>
                      </c:pt>
                      <c:pt idx="4712">
                        <c:v>43430</c:v>
                      </c:pt>
                      <c:pt idx="4713">
                        <c:v>43431</c:v>
                      </c:pt>
                      <c:pt idx="4714">
                        <c:v>43432</c:v>
                      </c:pt>
                      <c:pt idx="4715">
                        <c:v>43433</c:v>
                      </c:pt>
                      <c:pt idx="4716">
                        <c:v>43434</c:v>
                      </c:pt>
                      <c:pt idx="4717">
                        <c:v>43435</c:v>
                      </c:pt>
                      <c:pt idx="4718">
                        <c:v>43436</c:v>
                      </c:pt>
                      <c:pt idx="4719">
                        <c:v>43437</c:v>
                      </c:pt>
                      <c:pt idx="4720">
                        <c:v>43438</c:v>
                      </c:pt>
                      <c:pt idx="4721">
                        <c:v>43439</c:v>
                      </c:pt>
                      <c:pt idx="4722">
                        <c:v>43440</c:v>
                      </c:pt>
                      <c:pt idx="4723">
                        <c:v>43441</c:v>
                      </c:pt>
                      <c:pt idx="4724">
                        <c:v>43442</c:v>
                      </c:pt>
                      <c:pt idx="4725">
                        <c:v>43443</c:v>
                      </c:pt>
                      <c:pt idx="4726">
                        <c:v>43444</c:v>
                      </c:pt>
                      <c:pt idx="4727">
                        <c:v>43445</c:v>
                      </c:pt>
                      <c:pt idx="4728">
                        <c:v>43446</c:v>
                      </c:pt>
                      <c:pt idx="4729">
                        <c:v>43447</c:v>
                      </c:pt>
                      <c:pt idx="4730">
                        <c:v>43448</c:v>
                      </c:pt>
                      <c:pt idx="4731">
                        <c:v>43449</c:v>
                      </c:pt>
                      <c:pt idx="4732">
                        <c:v>43450</c:v>
                      </c:pt>
                      <c:pt idx="4733">
                        <c:v>43451</c:v>
                      </c:pt>
                      <c:pt idx="4734">
                        <c:v>43452</c:v>
                      </c:pt>
                      <c:pt idx="4735">
                        <c:v>43453</c:v>
                      </c:pt>
                      <c:pt idx="4736">
                        <c:v>43454</c:v>
                      </c:pt>
                      <c:pt idx="4737">
                        <c:v>43455</c:v>
                      </c:pt>
                      <c:pt idx="4738">
                        <c:v>43456</c:v>
                      </c:pt>
                      <c:pt idx="4739">
                        <c:v>43457</c:v>
                      </c:pt>
                      <c:pt idx="4740">
                        <c:v>43458</c:v>
                      </c:pt>
                      <c:pt idx="4741">
                        <c:v>43459</c:v>
                      </c:pt>
                      <c:pt idx="4742">
                        <c:v>43460</c:v>
                      </c:pt>
                      <c:pt idx="4743">
                        <c:v>43461</c:v>
                      </c:pt>
                      <c:pt idx="4744">
                        <c:v>43462</c:v>
                      </c:pt>
                      <c:pt idx="4745">
                        <c:v>43463</c:v>
                      </c:pt>
                      <c:pt idx="4746">
                        <c:v>43464</c:v>
                      </c:pt>
                      <c:pt idx="4747">
                        <c:v>43465</c:v>
                      </c:pt>
                      <c:pt idx="4748">
                        <c:v>43466</c:v>
                      </c:pt>
                      <c:pt idx="4749">
                        <c:v>43467</c:v>
                      </c:pt>
                      <c:pt idx="4750">
                        <c:v>43468</c:v>
                      </c:pt>
                      <c:pt idx="4751">
                        <c:v>43469</c:v>
                      </c:pt>
                      <c:pt idx="4752">
                        <c:v>43470</c:v>
                      </c:pt>
                      <c:pt idx="4753">
                        <c:v>43471</c:v>
                      </c:pt>
                      <c:pt idx="4754">
                        <c:v>43472</c:v>
                      </c:pt>
                      <c:pt idx="4755">
                        <c:v>43473</c:v>
                      </c:pt>
                      <c:pt idx="4756">
                        <c:v>43474</c:v>
                      </c:pt>
                      <c:pt idx="4757">
                        <c:v>43475</c:v>
                      </c:pt>
                      <c:pt idx="4758">
                        <c:v>43476</c:v>
                      </c:pt>
                      <c:pt idx="4759">
                        <c:v>43477</c:v>
                      </c:pt>
                      <c:pt idx="4760">
                        <c:v>43478</c:v>
                      </c:pt>
                      <c:pt idx="4761">
                        <c:v>43479</c:v>
                      </c:pt>
                      <c:pt idx="4762">
                        <c:v>43480</c:v>
                      </c:pt>
                      <c:pt idx="4763">
                        <c:v>43481</c:v>
                      </c:pt>
                      <c:pt idx="4764">
                        <c:v>43482</c:v>
                      </c:pt>
                      <c:pt idx="4765">
                        <c:v>43483</c:v>
                      </c:pt>
                      <c:pt idx="4766">
                        <c:v>43484</c:v>
                      </c:pt>
                      <c:pt idx="4767">
                        <c:v>43485</c:v>
                      </c:pt>
                      <c:pt idx="4768">
                        <c:v>43486</c:v>
                      </c:pt>
                      <c:pt idx="4769">
                        <c:v>43487</c:v>
                      </c:pt>
                      <c:pt idx="4770">
                        <c:v>43488</c:v>
                      </c:pt>
                      <c:pt idx="4771">
                        <c:v>43489</c:v>
                      </c:pt>
                      <c:pt idx="4772">
                        <c:v>43490</c:v>
                      </c:pt>
                      <c:pt idx="4773">
                        <c:v>43491</c:v>
                      </c:pt>
                      <c:pt idx="4774">
                        <c:v>43492</c:v>
                      </c:pt>
                      <c:pt idx="4775">
                        <c:v>43493</c:v>
                      </c:pt>
                      <c:pt idx="4776">
                        <c:v>43494</c:v>
                      </c:pt>
                      <c:pt idx="4777">
                        <c:v>43495</c:v>
                      </c:pt>
                      <c:pt idx="4778">
                        <c:v>43496</c:v>
                      </c:pt>
                      <c:pt idx="4779">
                        <c:v>43497</c:v>
                      </c:pt>
                      <c:pt idx="4780">
                        <c:v>43498</c:v>
                      </c:pt>
                      <c:pt idx="4781">
                        <c:v>43499</c:v>
                      </c:pt>
                      <c:pt idx="4782">
                        <c:v>43500</c:v>
                      </c:pt>
                      <c:pt idx="4783">
                        <c:v>43501</c:v>
                      </c:pt>
                      <c:pt idx="4784">
                        <c:v>43502</c:v>
                      </c:pt>
                      <c:pt idx="4785">
                        <c:v>43503</c:v>
                      </c:pt>
                      <c:pt idx="4786">
                        <c:v>43504</c:v>
                      </c:pt>
                      <c:pt idx="4787">
                        <c:v>43505</c:v>
                      </c:pt>
                      <c:pt idx="4788">
                        <c:v>43506</c:v>
                      </c:pt>
                      <c:pt idx="4789">
                        <c:v>43507</c:v>
                      </c:pt>
                      <c:pt idx="4790">
                        <c:v>43508</c:v>
                      </c:pt>
                      <c:pt idx="4791">
                        <c:v>43509</c:v>
                      </c:pt>
                      <c:pt idx="4792">
                        <c:v>43510</c:v>
                      </c:pt>
                      <c:pt idx="4793">
                        <c:v>43511</c:v>
                      </c:pt>
                      <c:pt idx="4794">
                        <c:v>43512</c:v>
                      </c:pt>
                      <c:pt idx="4795">
                        <c:v>43513</c:v>
                      </c:pt>
                      <c:pt idx="4796">
                        <c:v>43514</c:v>
                      </c:pt>
                      <c:pt idx="4797">
                        <c:v>43515</c:v>
                      </c:pt>
                      <c:pt idx="4798">
                        <c:v>43516</c:v>
                      </c:pt>
                      <c:pt idx="4799">
                        <c:v>43517</c:v>
                      </c:pt>
                      <c:pt idx="4800">
                        <c:v>43518</c:v>
                      </c:pt>
                      <c:pt idx="4801">
                        <c:v>43519</c:v>
                      </c:pt>
                      <c:pt idx="4802">
                        <c:v>43520</c:v>
                      </c:pt>
                      <c:pt idx="4803">
                        <c:v>43521</c:v>
                      </c:pt>
                      <c:pt idx="4804">
                        <c:v>43522</c:v>
                      </c:pt>
                      <c:pt idx="4805">
                        <c:v>43523</c:v>
                      </c:pt>
                      <c:pt idx="4806">
                        <c:v>43524</c:v>
                      </c:pt>
                      <c:pt idx="4807">
                        <c:v>43525</c:v>
                      </c:pt>
                      <c:pt idx="4808">
                        <c:v>43526</c:v>
                      </c:pt>
                      <c:pt idx="4809">
                        <c:v>43527</c:v>
                      </c:pt>
                      <c:pt idx="4810">
                        <c:v>43528</c:v>
                      </c:pt>
                      <c:pt idx="4811">
                        <c:v>43529</c:v>
                      </c:pt>
                      <c:pt idx="4812">
                        <c:v>43530</c:v>
                      </c:pt>
                      <c:pt idx="4813">
                        <c:v>43531</c:v>
                      </c:pt>
                      <c:pt idx="4814">
                        <c:v>43532</c:v>
                      </c:pt>
                      <c:pt idx="4815">
                        <c:v>43533</c:v>
                      </c:pt>
                      <c:pt idx="4816">
                        <c:v>43534</c:v>
                      </c:pt>
                      <c:pt idx="4817">
                        <c:v>43535</c:v>
                      </c:pt>
                      <c:pt idx="4818">
                        <c:v>43536</c:v>
                      </c:pt>
                      <c:pt idx="4819">
                        <c:v>43537</c:v>
                      </c:pt>
                      <c:pt idx="4820">
                        <c:v>43538</c:v>
                      </c:pt>
                      <c:pt idx="4821">
                        <c:v>43539</c:v>
                      </c:pt>
                      <c:pt idx="4822">
                        <c:v>43540</c:v>
                      </c:pt>
                      <c:pt idx="4823">
                        <c:v>43541</c:v>
                      </c:pt>
                      <c:pt idx="4824">
                        <c:v>43542</c:v>
                      </c:pt>
                      <c:pt idx="4825">
                        <c:v>43543</c:v>
                      </c:pt>
                      <c:pt idx="4826">
                        <c:v>43544</c:v>
                      </c:pt>
                      <c:pt idx="4827">
                        <c:v>43545</c:v>
                      </c:pt>
                      <c:pt idx="4828">
                        <c:v>43546</c:v>
                      </c:pt>
                      <c:pt idx="4829">
                        <c:v>43547</c:v>
                      </c:pt>
                      <c:pt idx="4830">
                        <c:v>43548</c:v>
                      </c:pt>
                      <c:pt idx="4831">
                        <c:v>43549</c:v>
                      </c:pt>
                      <c:pt idx="4832">
                        <c:v>43550</c:v>
                      </c:pt>
                      <c:pt idx="4833">
                        <c:v>43551</c:v>
                      </c:pt>
                      <c:pt idx="4834">
                        <c:v>43552</c:v>
                      </c:pt>
                      <c:pt idx="4835">
                        <c:v>43553</c:v>
                      </c:pt>
                      <c:pt idx="4836">
                        <c:v>43554</c:v>
                      </c:pt>
                      <c:pt idx="4837">
                        <c:v>43555</c:v>
                      </c:pt>
                      <c:pt idx="4838">
                        <c:v>43556</c:v>
                      </c:pt>
                      <c:pt idx="4839">
                        <c:v>43557</c:v>
                      </c:pt>
                      <c:pt idx="4840">
                        <c:v>43558</c:v>
                      </c:pt>
                      <c:pt idx="4841">
                        <c:v>43559</c:v>
                      </c:pt>
                      <c:pt idx="4842">
                        <c:v>43560</c:v>
                      </c:pt>
                      <c:pt idx="4843">
                        <c:v>43561</c:v>
                      </c:pt>
                      <c:pt idx="4844">
                        <c:v>43562</c:v>
                      </c:pt>
                      <c:pt idx="4845">
                        <c:v>43563</c:v>
                      </c:pt>
                      <c:pt idx="4846">
                        <c:v>43564</c:v>
                      </c:pt>
                      <c:pt idx="4847">
                        <c:v>43565</c:v>
                      </c:pt>
                      <c:pt idx="4848">
                        <c:v>43566</c:v>
                      </c:pt>
                      <c:pt idx="4849">
                        <c:v>43567</c:v>
                      </c:pt>
                      <c:pt idx="4850">
                        <c:v>43568</c:v>
                      </c:pt>
                      <c:pt idx="4851">
                        <c:v>43569</c:v>
                      </c:pt>
                      <c:pt idx="4852">
                        <c:v>43570</c:v>
                      </c:pt>
                      <c:pt idx="4853">
                        <c:v>43571</c:v>
                      </c:pt>
                      <c:pt idx="4854">
                        <c:v>43572</c:v>
                      </c:pt>
                      <c:pt idx="4855">
                        <c:v>43573</c:v>
                      </c:pt>
                      <c:pt idx="4856">
                        <c:v>43574</c:v>
                      </c:pt>
                      <c:pt idx="4857">
                        <c:v>43575</c:v>
                      </c:pt>
                      <c:pt idx="4858">
                        <c:v>43576</c:v>
                      </c:pt>
                      <c:pt idx="4859">
                        <c:v>43577</c:v>
                      </c:pt>
                      <c:pt idx="4860">
                        <c:v>43578</c:v>
                      </c:pt>
                      <c:pt idx="4861">
                        <c:v>43579</c:v>
                      </c:pt>
                      <c:pt idx="4862">
                        <c:v>43580</c:v>
                      </c:pt>
                      <c:pt idx="4863">
                        <c:v>43581</c:v>
                      </c:pt>
                      <c:pt idx="4864">
                        <c:v>43582</c:v>
                      </c:pt>
                      <c:pt idx="4865">
                        <c:v>43583</c:v>
                      </c:pt>
                      <c:pt idx="4866">
                        <c:v>43584</c:v>
                      </c:pt>
                      <c:pt idx="4867">
                        <c:v>43585</c:v>
                      </c:pt>
                      <c:pt idx="4868">
                        <c:v>43586</c:v>
                      </c:pt>
                      <c:pt idx="4869">
                        <c:v>43587</c:v>
                      </c:pt>
                      <c:pt idx="4870">
                        <c:v>43588</c:v>
                      </c:pt>
                      <c:pt idx="4871">
                        <c:v>43589</c:v>
                      </c:pt>
                      <c:pt idx="4872">
                        <c:v>43590</c:v>
                      </c:pt>
                      <c:pt idx="4873">
                        <c:v>43591</c:v>
                      </c:pt>
                      <c:pt idx="4874">
                        <c:v>43592</c:v>
                      </c:pt>
                      <c:pt idx="4875">
                        <c:v>43593</c:v>
                      </c:pt>
                      <c:pt idx="4876">
                        <c:v>43594</c:v>
                      </c:pt>
                      <c:pt idx="4877">
                        <c:v>43595</c:v>
                      </c:pt>
                      <c:pt idx="4878">
                        <c:v>43596</c:v>
                      </c:pt>
                      <c:pt idx="4879">
                        <c:v>43597</c:v>
                      </c:pt>
                      <c:pt idx="4880">
                        <c:v>43598</c:v>
                      </c:pt>
                      <c:pt idx="4881">
                        <c:v>43599</c:v>
                      </c:pt>
                      <c:pt idx="4882">
                        <c:v>43600</c:v>
                      </c:pt>
                      <c:pt idx="4883">
                        <c:v>43601</c:v>
                      </c:pt>
                      <c:pt idx="4884">
                        <c:v>43602</c:v>
                      </c:pt>
                      <c:pt idx="4885">
                        <c:v>43603</c:v>
                      </c:pt>
                      <c:pt idx="4886">
                        <c:v>43604</c:v>
                      </c:pt>
                      <c:pt idx="4887">
                        <c:v>43605</c:v>
                      </c:pt>
                      <c:pt idx="4888">
                        <c:v>43606</c:v>
                      </c:pt>
                      <c:pt idx="4889">
                        <c:v>43607</c:v>
                      </c:pt>
                      <c:pt idx="4890">
                        <c:v>43608</c:v>
                      </c:pt>
                      <c:pt idx="4891">
                        <c:v>43609</c:v>
                      </c:pt>
                      <c:pt idx="4892">
                        <c:v>43610</c:v>
                      </c:pt>
                      <c:pt idx="4893">
                        <c:v>43611</c:v>
                      </c:pt>
                      <c:pt idx="4894">
                        <c:v>43612</c:v>
                      </c:pt>
                      <c:pt idx="4895">
                        <c:v>43613</c:v>
                      </c:pt>
                      <c:pt idx="4896">
                        <c:v>43614</c:v>
                      </c:pt>
                      <c:pt idx="4897">
                        <c:v>43615</c:v>
                      </c:pt>
                      <c:pt idx="4898">
                        <c:v>43616</c:v>
                      </c:pt>
                      <c:pt idx="4899">
                        <c:v>43617</c:v>
                      </c:pt>
                      <c:pt idx="4900">
                        <c:v>43618</c:v>
                      </c:pt>
                      <c:pt idx="4901">
                        <c:v>43619</c:v>
                      </c:pt>
                      <c:pt idx="4902">
                        <c:v>43620</c:v>
                      </c:pt>
                      <c:pt idx="4903">
                        <c:v>43621</c:v>
                      </c:pt>
                      <c:pt idx="4904">
                        <c:v>43622</c:v>
                      </c:pt>
                      <c:pt idx="4905">
                        <c:v>43623</c:v>
                      </c:pt>
                      <c:pt idx="4906">
                        <c:v>43624</c:v>
                      </c:pt>
                      <c:pt idx="4907">
                        <c:v>43625</c:v>
                      </c:pt>
                      <c:pt idx="4908">
                        <c:v>43626</c:v>
                      </c:pt>
                      <c:pt idx="4909">
                        <c:v>43627</c:v>
                      </c:pt>
                      <c:pt idx="4910">
                        <c:v>43628</c:v>
                      </c:pt>
                      <c:pt idx="4911">
                        <c:v>43629</c:v>
                      </c:pt>
                      <c:pt idx="4912">
                        <c:v>43630</c:v>
                      </c:pt>
                      <c:pt idx="4913">
                        <c:v>43631</c:v>
                      </c:pt>
                      <c:pt idx="4914">
                        <c:v>43632</c:v>
                      </c:pt>
                      <c:pt idx="4915">
                        <c:v>43633</c:v>
                      </c:pt>
                      <c:pt idx="4916">
                        <c:v>43634</c:v>
                      </c:pt>
                      <c:pt idx="4917">
                        <c:v>43635</c:v>
                      </c:pt>
                      <c:pt idx="4918">
                        <c:v>43636</c:v>
                      </c:pt>
                      <c:pt idx="4919">
                        <c:v>43637</c:v>
                      </c:pt>
                      <c:pt idx="4920">
                        <c:v>43638</c:v>
                      </c:pt>
                      <c:pt idx="4921">
                        <c:v>43639</c:v>
                      </c:pt>
                      <c:pt idx="4922">
                        <c:v>43640</c:v>
                      </c:pt>
                      <c:pt idx="4923">
                        <c:v>43641</c:v>
                      </c:pt>
                      <c:pt idx="4924">
                        <c:v>43642</c:v>
                      </c:pt>
                      <c:pt idx="4925">
                        <c:v>43643</c:v>
                      </c:pt>
                      <c:pt idx="4926">
                        <c:v>43644</c:v>
                      </c:pt>
                      <c:pt idx="4927">
                        <c:v>43645</c:v>
                      </c:pt>
                      <c:pt idx="4928">
                        <c:v>43646</c:v>
                      </c:pt>
                      <c:pt idx="4929">
                        <c:v>43647</c:v>
                      </c:pt>
                      <c:pt idx="4930">
                        <c:v>43648</c:v>
                      </c:pt>
                      <c:pt idx="4931">
                        <c:v>43649</c:v>
                      </c:pt>
                      <c:pt idx="4932">
                        <c:v>43650</c:v>
                      </c:pt>
                      <c:pt idx="4933">
                        <c:v>43651</c:v>
                      </c:pt>
                      <c:pt idx="4934">
                        <c:v>43652</c:v>
                      </c:pt>
                      <c:pt idx="4935">
                        <c:v>43653</c:v>
                      </c:pt>
                      <c:pt idx="4936">
                        <c:v>43654</c:v>
                      </c:pt>
                      <c:pt idx="4937">
                        <c:v>43655</c:v>
                      </c:pt>
                      <c:pt idx="4938">
                        <c:v>43656</c:v>
                      </c:pt>
                      <c:pt idx="4939">
                        <c:v>43657</c:v>
                      </c:pt>
                      <c:pt idx="4940">
                        <c:v>43658</c:v>
                      </c:pt>
                      <c:pt idx="4941">
                        <c:v>43659</c:v>
                      </c:pt>
                      <c:pt idx="4942">
                        <c:v>43660</c:v>
                      </c:pt>
                      <c:pt idx="4943">
                        <c:v>43661</c:v>
                      </c:pt>
                      <c:pt idx="4944">
                        <c:v>43662</c:v>
                      </c:pt>
                      <c:pt idx="4945">
                        <c:v>43663</c:v>
                      </c:pt>
                      <c:pt idx="4946">
                        <c:v>43664</c:v>
                      </c:pt>
                      <c:pt idx="4947">
                        <c:v>43665</c:v>
                      </c:pt>
                      <c:pt idx="4948">
                        <c:v>43666</c:v>
                      </c:pt>
                      <c:pt idx="4949">
                        <c:v>43667</c:v>
                      </c:pt>
                      <c:pt idx="4950">
                        <c:v>43668</c:v>
                      </c:pt>
                      <c:pt idx="4951">
                        <c:v>43669</c:v>
                      </c:pt>
                      <c:pt idx="4952">
                        <c:v>43670</c:v>
                      </c:pt>
                      <c:pt idx="4953">
                        <c:v>43671</c:v>
                      </c:pt>
                      <c:pt idx="4954">
                        <c:v>43672</c:v>
                      </c:pt>
                      <c:pt idx="4955">
                        <c:v>43673</c:v>
                      </c:pt>
                      <c:pt idx="4956">
                        <c:v>43674</c:v>
                      </c:pt>
                      <c:pt idx="4957">
                        <c:v>43675</c:v>
                      </c:pt>
                      <c:pt idx="4958">
                        <c:v>43676</c:v>
                      </c:pt>
                      <c:pt idx="4959">
                        <c:v>43677</c:v>
                      </c:pt>
                      <c:pt idx="4960">
                        <c:v>43678</c:v>
                      </c:pt>
                      <c:pt idx="4961">
                        <c:v>43679</c:v>
                      </c:pt>
                      <c:pt idx="4962">
                        <c:v>43680</c:v>
                      </c:pt>
                      <c:pt idx="4963">
                        <c:v>43681</c:v>
                      </c:pt>
                      <c:pt idx="4964">
                        <c:v>43682</c:v>
                      </c:pt>
                      <c:pt idx="4965">
                        <c:v>43683</c:v>
                      </c:pt>
                      <c:pt idx="4966">
                        <c:v>43684</c:v>
                      </c:pt>
                      <c:pt idx="4967">
                        <c:v>43685</c:v>
                      </c:pt>
                      <c:pt idx="4968">
                        <c:v>43686</c:v>
                      </c:pt>
                      <c:pt idx="4969">
                        <c:v>43687</c:v>
                      </c:pt>
                      <c:pt idx="4970">
                        <c:v>43688</c:v>
                      </c:pt>
                      <c:pt idx="4971">
                        <c:v>43689</c:v>
                      </c:pt>
                      <c:pt idx="4972">
                        <c:v>43690</c:v>
                      </c:pt>
                      <c:pt idx="4973">
                        <c:v>43691</c:v>
                      </c:pt>
                      <c:pt idx="4974">
                        <c:v>43692</c:v>
                      </c:pt>
                      <c:pt idx="4975">
                        <c:v>43693</c:v>
                      </c:pt>
                      <c:pt idx="4976">
                        <c:v>43694</c:v>
                      </c:pt>
                      <c:pt idx="4977">
                        <c:v>43695</c:v>
                      </c:pt>
                      <c:pt idx="4978">
                        <c:v>43696</c:v>
                      </c:pt>
                      <c:pt idx="4979">
                        <c:v>43697</c:v>
                      </c:pt>
                      <c:pt idx="4980">
                        <c:v>43698</c:v>
                      </c:pt>
                      <c:pt idx="4981">
                        <c:v>43699</c:v>
                      </c:pt>
                      <c:pt idx="4982">
                        <c:v>43700</c:v>
                      </c:pt>
                      <c:pt idx="4983">
                        <c:v>43701</c:v>
                      </c:pt>
                      <c:pt idx="4984">
                        <c:v>43702</c:v>
                      </c:pt>
                      <c:pt idx="4985">
                        <c:v>43703</c:v>
                      </c:pt>
                      <c:pt idx="4986">
                        <c:v>43704</c:v>
                      </c:pt>
                      <c:pt idx="4987">
                        <c:v>43705</c:v>
                      </c:pt>
                      <c:pt idx="4988">
                        <c:v>43706</c:v>
                      </c:pt>
                      <c:pt idx="4989">
                        <c:v>43707</c:v>
                      </c:pt>
                      <c:pt idx="4990">
                        <c:v>43708</c:v>
                      </c:pt>
                      <c:pt idx="4991">
                        <c:v>43709</c:v>
                      </c:pt>
                      <c:pt idx="4992">
                        <c:v>43710</c:v>
                      </c:pt>
                      <c:pt idx="4993">
                        <c:v>43711</c:v>
                      </c:pt>
                      <c:pt idx="4994">
                        <c:v>43712</c:v>
                      </c:pt>
                      <c:pt idx="4995">
                        <c:v>43713</c:v>
                      </c:pt>
                      <c:pt idx="4996">
                        <c:v>43714</c:v>
                      </c:pt>
                      <c:pt idx="4997">
                        <c:v>43715</c:v>
                      </c:pt>
                      <c:pt idx="4998">
                        <c:v>43716</c:v>
                      </c:pt>
                      <c:pt idx="4999">
                        <c:v>43717</c:v>
                      </c:pt>
                      <c:pt idx="5000">
                        <c:v>43718</c:v>
                      </c:pt>
                      <c:pt idx="5001">
                        <c:v>43719</c:v>
                      </c:pt>
                      <c:pt idx="5002">
                        <c:v>43720</c:v>
                      </c:pt>
                      <c:pt idx="5003">
                        <c:v>43721</c:v>
                      </c:pt>
                      <c:pt idx="5004">
                        <c:v>43722</c:v>
                      </c:pt>
                      <c:pt idx="5005">
                        <c:v>43723</c:v>
                      </c:pt>
                      <c:pt idx="5006">
                        <c:v>43724</c:v>
                      </c:pt>
                      <c:pt idx="5007">
                        <c:v>43725</c:v>
                      </c:pt>
                      <c:pt idx="5008">
                        <c:v>43726</c:v>
                      </c:pt>
                      <c:pt idx="5009">
                        <c:v>43727</c:v>
                      </c:pt>
                      <c:pt idx="5010">
                        <c:v>43728</c:v>
                      </c:pt>
                      <c:pt idx="5011">
                        <c:v>43729</c:v>
                      </c:pt>
                      <c:pt idx="5012">
                        <c:v>43730</c:v>
                      </c:pt>
                      <c:pt idx="5013">
                        <c:v>43731</c:v>
                      </c:pt>
                      <c:pt idx="5014">
                        <c:v>43732</c:v>
                      </c:pt>
                      <c:pt idx="5015">
                        <c:v>43733</c:v>
                      </c:pt>
                      <c:pt idx="5016">
                        <c:v>43734</c:v>
                      </c:pt>
                      <c:pt idx="5017">
                        <c:v>43735</c:v>
                      </c:pt>
                      <c:pt idx="5018">
                        <c:v>43736</c:v>
                      </c:pt>
                      <c:pt idx="5019">
                        <c:v>43737</c:v>
                      </c:pt>
                      <c:pt idx="5020">
                        <c:v>43738</c:v>
                      </c:pt>
                      <c:pt idx="5021">
                        <c:v>43739</c:v>
                      </c:pt>
                      <c:pt idx="5022">
                        <c:v>43740</c:v>
                      </c:pt>
                      <c:pt idx="5023">
                        <c:v>43741</c:v>
                      </c:pt>
                      <c:pt idx="5024">
                        <c:v>43742</c:v>
                      </c:pt>
                      <c:pt idx="5025">
                        <c:v>43743</c:v>
                      </c:pt>
                      <c:pt idx="5026">
                        <c:v>43744</c:v>
                      </c:pt>
                      <c:pt idx="5027">
                        <c:v>43745</c:v>
                      </c:pt>
                      <c:pt idx="5028">
                        <c:v>43746</c:v>
                      </c:pt>
                      <c:pt idx="5029">
                        <c:v>43747</c:v>
                      </c:pt>
                      <c:pt idx="5030">
                        <c:v>43748</c:v>
                      </c:pt>
                      <c:pt idx="5031">
                        <c:v>43749</c:v>
                      </c:pt>
                      <c:pt idx="5032">
                        <c:v>43750</c:v>
                      </c:pt>
                      <c:pt idx="5033">
                        <c:v>43751</c:v>
                      </c:pt>
                      <c:pt idx="5034">
                        <c:v>43752</c:v>
                      </c:pt>
                      <c:pt idx="5035">
                        <c:v>43753</c:v>
                      </c:pt>
                      <c:pt idx="5036">
                        <c:v>43754</c:v>
                      </c:pt>
                      <c:pt idx="5037">
                        <c:v>43755</c:v>
                      </c:pt>
                      <c:pt idx="5038">
                        <c:v>43756</c:v>
                      </c:pt>
                      <c:pt idx="5039">
                        <c:v>43757</c:v>
                      </c:pt>
                      <c:pt idx="5040">
                        <c:v>43758</c:v>
                      </c:pt>
                      <c:pt idx="5041">
                        <c:v>43759</c:v>
                      </c:pt>
                      <c:pt idx="5042">
                        <c:v>43760</c:v>
                      </c:pt>
                      <c:pt idx="5043">
                        <c:v>43761</c:v>
                      </c:pt>
                      <c:pt idx="5044">
                        <c:v>43762</c:v>
                      </c:pt>
                      <c:pt idx="5045">
                        <c:v>43763</c:v>
                      </c:pt>
                      <c:pt idx="5046">
                        <c:v>43764</c:v>
                      </c:pt>
                      <c:pt idx="5047">
                        <c:v>43765</c:v>
                      </c:pt>
                      <c:pt idx="5048">
                        <c:v>43766</c:v>
                      </c:pt>
                      <c:pt idx="5049">
                        <c:v>43767</c:v>
                      </c:pt>
                      <c:pt idx="5050">
                        <c:v>43768</c:v>
                      </c:pt>
                      <c:pt idx="5051">
                        <c:v>43769</c:v>
                      </c:pt>
                      <c:pt idx="5052">
                        <c:v>43770</c:v>
                      </c:pt>
                      <c:pt idx="5053">
                        <c:v>43771</c:v>
                      </c:pt>
                      <c:pt idx="5054">
                        <c:v>43772</c:v>
                      </c:pt>
                      <c:pt idx="5055">
                        <c:v>43773</c:v>
                      </c:pt>
                      <c:pt idx="5056">
                        <c:v>43774</c:v>
                      </c:pt>
                      <c:pt idx="5057">
                        <c:v>43775</c:v>
                      </c:pt>
                      <c:pt idx="5058">
                        <c:v>43776</c:v>
                      </c:pt>
                      <c:pt idx="5059">
                        <c:v>43777</c:v>
                      </c:pt>
                      <c:pt idx="5060">
                        <c:v>43778</c:v>
                      </c:pt>
                      <c:pt idx="5061">
                        <c:v>43779</c:v>
                      </c:pt>
                      <c:pt idx="5062">
                        <c:v>43780</c:v>
                      </c:pt>
                      <c:pt idx="5063">
                        <c:v>43781</c:v>
                      </c:pt>
                      <c:pt idx="5064">
                        <c:v>43782</c:v>
                      </c:pt>
                      <c:pt idx="5065">
                        <c:v>43783</c:v>
                      </c:pt>
                      <c:pt idx="5066">
                        <c:v>43784</c:v>
                      </c:pt>
                      <c:pt idx="5067">
                        <c:v>43785</c:v>
                      </c:pt>
                      <c:pt idx="5068">
                        <c:v>43786</c:v>
                      </c:pt>
                      <c:pt idx="5069">
                        <c:v>43787</c:v>
                      </c:pt>
                      <c:pt idx="5070">
                        <c:v>43788</c:v>
                      </c:pt>
                      <c:pt idx="5071">
                        <c:v>43789</c:v>
                      </c:pt>
                      <c:pt idx="5072">
                        <c:v>43790</c:v>
                      </c:pt>
                      <c:pt idx="5073">
                        <c:v>43791</c:v>
                      </c:pt>
                      <c:pt idx="5074">
                        <c:v>43792</c:v>
                      </c:pt>
                      <c:pt idx="5075">
                        <c:v>43793</c:v>
                      </c:pt>
                      <c:pt idx="5076">
                        <c:v>43794</c:v>
                      </c:pt>
                      <c:pt idx="5077">
                        <c:v>43795</c:v>
                      </c:pt>
                      <c:pt idx="5078">
                        <c:v>43796</c:v>
                      </c:pt>
                      <c:pt idx="5079">
                        <c:v>43797</c:v>
                      </c:pt>
                      <c:pt idx="5080">
                        <c:v>43798</c:v>
                      </c:pt>
                      <c:pt idx="5081">
                        <c:v>43799</c:v>
                      </c:pt>
                      <c:pt idx="5082">
                        <c:v>43800</c:v>
                      </c:pt>
                      <c:pt idx="5083">
                        <c:v>43801</c:v>
                      </c:pt>
                      <c:pt idx="5084">
                        <c:v>43802</c:v>
                      </c:pt>
                      <c:pt idx="5085">
                        <c:v>43803</c:v>
                      </c:pt>
                      <c:pt idx="5086">
                        <c:v>43804</c:v>
                      </c:pt>
                      <c:pt idx="5087">
                        <c:v>43805</c:v>
                      </c:pt>
                      <c:pt idx="5088">
                        <c:v>43806</c:v>
                      </c:pt>
                      <c:pt idx="5089">
                        <c:v>43807</c:v>
                      </c:pt>
                      <c:pt idx="5090">
                        <c:v>43808</c:v>
                      </c:pt>
                      <c:pt idx="5091">
                        <c:v>43809</c:v>
                      </c:pt>
                      <c:pt idx="5092">
                        <c:v>43810</c:v>
                      </c:pt>
                      <c:pt idx="5093">
                        <c:v>43811</c:v>
                      </c:pt>
                      <c:pt idx="5094">
                        <c:v>43812</c:v>
                      </c:pt>
                      <c:pt idx="5095">
                        <c:v>43813</c:v>
                      </c:pt>
                      <c:pt idx="5096">
                        <c:v>43814</c:v>
                      </c:pt>
                      <c:pt idx="5097">
                        <c:v>43815</c:v>
                      </c:pt>
                      <c:pt idx="5098">
                        <c:v>43816</c:v>
                      </c:pt>
                      <c:pt idx="5099">
                        <c:v>43817</c:v>
                      </c:pt>
                      <c:pt idx="5100">
                        <c:v>43818</c:v>
                      </c:pt>
                      <c:pt idx="5101">
                        <c:v>43819</c:v>
                      </c:pt>
                      <c:pt idx="5102">
                        <c:v>43820</c:v>
                      </c:pt>
                      <c:pt idx="5103">
                        <c:v>43821</c:v>
                      </c:pt>
                      <c:pt idx="5104">
                        <c:v>43822</c:v>
                      </c:pt>
                      <c:pt idx="5105">
                        <c:v>43823</c:v>
                      </c:pt>
                      <c:pt idx="5106">
                        <c:v>43824</c:v>
                      </c:pt>
                      <c:pt idx="5107">
                        <c:v>43825</c:v>
                      </c:pt>
                      <c:pt idx="5108">
                        <c:v>43826</c:v>
                      </c:pt>
                      <c:pt idx="5109">
                        <c:v>43827</c:v>
                      </c:pt>
                      <c:pt idx="5110">
                        <c:v>43828</c:v>
                      </c:pt>
                      <c:pt idx="5111">
                        <c:v>43829</c:v>
                      </c:pt>
                      <c:pt idx="5112">
                        <c:v>43830</c:v>
                      </c:pt>
                      <c:pt idx="5113">
                        <c:v>43831</c:v>
                      </c:pt>
                      <c:pt idx="5114">
                        <c:v>43832</c:v>
                      </c:pt>
                      <c:pt idx="5115">
                        <c:v>43833</c:v>
                      </c:pt>
                      <c:pt idx="5116">
                        <c:v>43834</c:v>
                      </c:pt>
                      <c:pt idx="5117">
                        <c:v>43835</c:v>
                      </c:pt>
                      <c:pt idx="5118">
                        <c:v>43836</c:v>
                      </c:pt>
                      <c:pt idx="5119">
                        <c:v>43837</c:v>
                      </c:pt>
                      <c:pt idx="5120">
                        <c:v>43838</c:v>
                      </c:pt>
                      <c:pt idx="5121">
                        <c:v>43839</c:v>
                      </c:pt>
                      <c:pt idx="5122">
                        <c:v>43840</c:v>
                      </c:pt>
                      <c:pt idx="5123">
                        <c:v>43841</c:v>
                      </c:pt>
                      <c:pt idx="5124">
                        <c:v>43842</c:v>
                      </c:pt>
                      <c:pt idx="5125">
                        <c:v>43843</c:v>
                      </c:pt>
                      <c:pt idx="5126">
                        <c:v>43844</c:v>
                      </c:pt>
                      <c:pt idx="5127">
                        <c:v>43845</c:v>
                      </c:pt>
                      <c:pt idx="5128">
                        <c:v>43846</c:v>
                      </c:pt>
                      <c:pt idx="5129">
                        <c:v>43847</c:v>
                      </c:pt>
                      <c:pt idx="5130">
                        <c:v>43848</c:v>
                      </c:pt>
                      <c:pt idx="5131">
                        <c:v>43849</c:v>
                      </c:pt>
                      <c:pt idx="5132">
                        <c:v>43850</c:v>
                      </c:pt>
                      <c:pt idx="5133">
                        <c:v>43851</c:v>
                      </c:pt>
                      <c:pt idx="5134">
                        <c:v>43852</c:v>
                      </c:pt>
                      <c:pt idx="5135">
                        <c:v>43853</c:v>
                      </c:pt>
                      <c:pt idx="5136">
                        <c:v>43854</c:v>
                      </c:pt>
                      <c:pt idx="5137">
                        <c:v>43855</c:v>
                      </c:pt>
                      <c:pt idx="5138">
                        <c:v>43856</c:v>
                      </c:pt>
                      <c:pt idx="5139">
                        <c:v>43857</c:v>
                      </c:pt>
                      <c:pt idx="5140">
                        <c:v>43858</c:v>
                      </c:pt>
                      <c:pt idx="5141">
                        <c:v>43859</c:v>
                      </c:pt>
                      <c:pt idx="5142">
                        <c:v>43860</c:v>
                      </c:pt>
                      <c:pt idx="5143">
                        <c:v>43861</c:v>
                      </c:pt>
                      <c:pt idx="5144">
                        <c:v>43862</c:v>
                      </c:pt>
                      <c:pt idx="5145">
                        <c:v>43863</c:v>
                      </c:pt>
                      <c:pt idx="5146">
                        <c:v>43864</c:v>
                      </c:pt>
                      <c:pt idx="5147">
                        <c:v>43865</c:v>
                      </c:pt>
                      <c:pt idx="5148">
                        <c:v>43866</c:v>
                      </c:pt>
                      <c:pt idx="5149">
                        <c:v>43867</c:v>
                      </c:pt>
                      <c:pt idx="5150">
                        <c:v>43868</c:v>
                      </c:pt>
                      <c:pt idx="5151">
                        <c:v>43869</c:v>
                      </c:pt>
                      <c:pt idx="5152">
                        <c:v>43870</c:v>
                      </c:pt>
                      <c:pt idx="5153">
                        <c:v>43871</c:v>
                      </c:pt>
                      <c:pt idx="5154">
                        <c:v>43872</c:v>
                      </c:pt>
                      <c:pt idx="5155">
                        <c:v>43873</c:v>
                      </c:pt>
                      <c:pt idx="5156">
                        <c:v>43874</c:v>
                      </c:pt>
                      <c:pt idx="5157">
                        <c:v>43875</c:v>
                      </c:pt>
                      <c:pt idx="5158">
                        <c:v>43876</c:v>
                      </c:pt>
                      <c:pt idx="5159">
                        <c:v>43877</c:v>
                      </c:pt>
                      <c:pt idx="5160">
                        <c:v>43878</c:v>
                      </c:pt>
                      <c:pt idx="5161">
                        <c:v>43879</c:v>
                      </c:pt>
                      <c:pt idx="5162">
                        <c:v>43880</c:v>
                      </c:pt>
                      <c:pt idx="5163">
                        <c:v>43881</c:v>
                      </c:pt>
                      <c:pt idx="5164">
                        <c:v>43882</c:v>
                      </c:pt>
                      <c:pt idx="5165">
                        <c:v>43883</c:v>
                      </c:pt>
                      <c:pt idx="5166">
                        <c:v>43884</c:v>
                      </c:pt>
                      <c:pt idx="5167">
                        <c:v>43885</c:v>
                      </c:pt>
                      <c:pt idx="5168">
                        <c:v>43886</c:v>
                      </c:pt>
                      <c:pt idx="5169">
                        <c:v>43887</c:v>
                      </c:pt>
                      <c:pt idx="5170">
                        <c:v>43888</c:v>
                      </c:pt>
                      <c:pt idx="5171">
                        <c:v>43889</c:v>
                      </c:pt>
                      <c:pt idx="5172">
                        <c:v>43890</c:v>
                      </c:pt>
                      <c:pt idx="5173">
                        <c:v>43891</c:v>
                      </c:pt>
                      <c:pt idx="5174">
                        <c:v>43892</c:v>
                      </c:pt>
                      <c:pt idx="5175">
                        <c:v>43893</c:v>
                      </c:pt>
                      <c:pt idx="5176">
                        <c:v>43894</c:v>
                      </c:pt>
                      <c:pt idx="5177">
                        <c:v>43895</c:v>
                      </c:pt>
                      <c:pt idx="5178">
                        <c:v>43896</c:v>
                      </c:pt>
                      <c:pt idx="5179">
                        <c:v>43897</c:v>
                      </c:pt>
                      <c:pt idx="5180">
                        <c:v>43898</c:v>
                      </c:pt>
                      <c:pt idx="5181">
                        <c:v>43899</c:v>
                      </c:pt>
                      <c:pt idx="5182">
                        <c:v>43900</c:v>
                      </c:pt>
                      <c:pt idx="5183">
                        <c:v>43901</c:v>
                      </c:pt>
                      <c:pt idx="5184">
                        <c:v>43902</c:v>
                      </c:pt>
                      <c:pt idx="5185">
                        <c:v>43903</c:v>
                      </c:pt>
                      <c:pt idx="5186">
                        <c:v>43904</c:v>
                      </c:pt>
                      <c:pt idx="5187">
                        <c:v>43905</c:v>
                      </c:pt>
                      <c:pt idx="5188">
                        <c:v>43906</c:v>
                      </c:pt>
                      <c:pt idx="5189">
                        <c:v>43907</c:v>
                      </c:pt>
                      <c:pt idx="5190">
                        <c:v>43908</c:v>
                      </c:pt>
                      <c:pt idx="5191">
                        <c:v>43909</c:v>
                      </c:pt>
                      <c:pt idx="5192">
                        <c:v>43910</c:v>
                      </c:pt>
                      <c:pt idx="5193">
                        <c:v>43911</c:v>
                      </c:pt>
                      <c:pt idx="5194">
                        <c:v>43912</c:v>
                      </c:pt>
                      <c:pt idx="5195">
                        <c:v>43913</c:v>
                      </c:pt>
                      <c:pt idx="5196">
                        <c:v>43914</c:v>
                      </c:pt>
                      <c:pt idx="5197">
                        <c:v>43915</c:v>
                      </c:pt>
                      <c:pt idx="5198">
                        <c:v>43916</c:v>
                      </c:pt>
                      <c:pt idx="5199">
                        <c:v>43917</c:v>
                      </c:pt>
                      <c:pt idx="5200">
                        <c:v>43918</c:v>
                      </c:pt>
                      <c:pt idx="5201">
                        <c:v>43919</c:v>
                      </c:pt>
                      <c:pt idx="5202">
                        <c:v>43920</c:v>
                      </c:pt>
                      <c:pt idx="5203">
                        <c:v>43921</c:v>
                      </c:pt>
                      <c:pt idx="5204">
                        <c:v>43922</c:v>
                      </c:pt>
                      <c:pt idx="5205">
                        <c:v>43923</c:v>
                      </c:pt>
                      <c:pt idx="5206">
                        <c:v>43924</c:v>
                      </c:pt>
                      <c:pt idx="5207">
                        <c:v>43925</c:v>
                      </c:pt>
                      <c:pt idx="5208">
                        <c:v>43926</c:v>
                      </c:pt>
                      <c:pt idx="5209">
                        <c:v>43927</c:v>
                      </c:pt>
                      <c:pt idx="5210">
                        <c:v>43928</c:v>
                      </c:pt>
                      <c:pt idx="5211">
                        <c:v>43929</c:v>
                      </c:pt>
                      <c:pt idx="5212">
                        <c:v>43930</c:v>
                      </c:pt>
                      <c:pt idx="5213">
                        <c:v>43931</c:v>
                      </c:pt>
                      <c:pt idx="5214">
                        <c:v>43932</c:v>
                      </c:pt>
                      <c:pt idx="5215">
                        <c:v>43933</c:v>
                      </c:pt>
                      <c:pt idx="5216">
                        <c:v>43934</c:v>
                      </c:pt>
                      <c:pt idx="5217">
                        <c:v>43935</c:v>
                      </c:pt>
                      <c:pt idx="5218">
                        <c:v>43936</c:v>
                      </c:pt>
                      <c:pt idx="5219">
                        <c:v>43937</c:v>
                      </c:pt>
                      <c:pt idx="5220">
                        <c:v>43938</c:v>
                      </c:pt>
                      <c:pt idx="5221">
                        <c:v>43939</c:v>
                      </c:pt>
                      <c:pt idx="5222">
                        <c:v>43940</c:v>
                      </c:pt>
                      <c:pt idx="5223">
                        <c:v>43941</c:v>
                      </c:pt>
                      <c:pt idx="5224">
                        <c:v>43942</c:v>
                      </c:pt>
                      <c:pt idx="5225">
                        <c:v>43943</c:v>
                      </c:pt>
                      <c:pt idx="5226">
                        <c:v>43944</c:v>
                      </c:pt>
                      <c:pt idx="5227">
                        <c:v>43945</c:v>
                      </c:pt>
                      <c:pt idx="5228">
                        <c:v>43946</c:v>
                      </c:pt>
                      <c:pt idx="5229">
                        <c:v>43947</c:v>
                      </c:pt>
                      <c:pt idx="5230">
                        <c:v>43948</c:v>
                      </c:pt>
                      <c:pt idx="5231">
                        <c:v>43949</c:v>
                      </c:pt>
                      <c:pt idx="5232">
                        <c:v>43950</c:v>
                      </c:pt>
                      <c:pt idx="5233">
                        <c:v>43951</c:v>
                      </c:pt>
                      <c:pt idx="5234">
                        <c:v>43952</c:v>
                      </c:pt>
                      <c:pt idx="5235">
                        <c:v>43953</c:v>
                      </c:pt>
                      <c:pt idx="5236">
                        <c:v>43954</c:v>
                      </c:pt>
                      <c:pt idx="5237">
                        <c:v>43955</c:v>
                      </c:pt>
                      <c:pt idx="5238">
                        <c:v>43956</c:v>
                      </c:pt>
                      <c:pt idx="5239">
                        <c:v>43957</c:v>
                      </c:pt>
                      <c:pt idx="5240">
                        <c:v>43958</c:v>
                      </c:pt>
                      <c:pt idx="5241">
                        <c:v>43959</c:v>
                      </c:pt>
                      <c:pt idx="5242">
                        <c:v>43960</c:v>
                      </c:pt>
                      <c:pt idx="5243">
                        <c:v>43961</c:v>
                      </c:pt>
                      <c:pt idx="5244">
                        <c:v>43962</c:v>
                      </c:pt>
                      <c:pt idx="5245">
                        <c:v>43963</c:v>
                      </c:pt>
                      <c:pt idx="5246">
                        <c:v>43964</c:v>
                      </c:pt>
                      <c:pt idx="5247">
                        <c:v>43965</c:v>
                      </c:pt>
                      <c:pt idx="5248">
                        <c:v>43966</c:v>
                      </c:pt>
                      <c:pt idx="5249">
                        <c:v>43967</c:v>
                      </c:pt>
                      <c:pt idx="5250">
                        <c:v>43968</c:v>
                      </c:pt>
                      <c:pt idx="5251">
                        <c:v>43969</c:v>
                      </c:pt>
                      <c:pt idx="5252">
                        <c:v>43970</c:v>
                      </c:pt>
                      <c:pt idx="5253">
                        <c:v>43971</c:v>
                      </c:pt>
                      <c:pt idx="5254">
                        <c:v>43972</c:v>
                      </c:pt>
                      <c:pt idx="5255">
                        <c:v>43973</c:v>
                      </c:pt>
                      <c:pt idx="5256">
                        <c:v>43974</c:v>
                      </c:pt>
                      <c:pt idx="5257">
                        <c:v>43975</c:v>
                      </c:pt>
                      <c:pt idx="5258">
                        <c:v>43976</c:v>
                      </c:pt>
                      <c:pt idx="5259">
                        <c:v>43977</c:v>
                      </c:pt>
                      <c:pt idx="5260">
                        <c:v>43978</c:v>
                      </c:pt>
                      <c:pt idx="5261">
                        <c:v>43979</c:v>
                      </c:pt>
                      <c:pt idx="5262">
                        <c:v>43980</c:v>
                      </c:pt>
                      <c:pt idx="5263">
                        <c:v>43981</c:v>
                      </c:pt>
                      <c:pt idx="5264">
                        <c:v>43982</c:v>
                      </c:pt>
                      <c:pt idx="5265">
                        <c:v>43983</c:v>
                      </c:pt>
                      <c:pt idx="5266">
                        <c:v>43984</c:v>
                      </c:pt>
                      <c:pt idx="5267">
                        <c:v>43985</c:v>
                      </c:pt>
                      <c:pt idx="5268">
                        <c:v>43986</c:v>
                      </c:pt>
                      <c:pt idx="5269">
                        <c:v>43987</c:v>
                      </c:pt>
                      <c:pt idx="5270">
                        <c:v>43988</c:v>
                      </c:pt>
                      <c:pt idx="5271">
                        <c:v>43989</c:v>
                      </c:pt>
                      <c:pt idx="5272">
                        <c:v>43990</c:v>
                      </c:pt>
                      <c:pt idx="5273">
                        <c:v>43991</c:v>
                      </c:pt>
                      <c:pt idx="5274">
                        <c:v>43992</c:v>
                      </c:pt>
                      <c:pt idx="5275">
                        <c:v>43993</c:v>
                      </c:pt>
                      <c:pt idx="5276">
                        <c:v>43994</c:v>
                      </c:pt>
                      <c:pt idx="5277">
                        <c:v>43995</c:v>
                      </c:pt>
                      <c:pt idx="5278">
                        <c:v>43996</c:v>
                      </c:pt>
                      <c:pt idx="5279">
                        <c:v>43997</c:v>
                      </c:pt>
                      <c:pt idx="5280">
                        <c:v>43998</c:v>
                      </c:pt>
                      <c:pt idx="5281">
                        <c:v>43999</c:v>
                      </c:pt>
                      <c:pt idx="5282">
                        <c:v>44000</c:v>
                      </c:pt>
                      <c:pt idx="5283">
                        <c:v>44001</c:v>
                      </c:pt>
                      <c:pt idx="5284">
                        <c:v>44002</c:v>
                      </c:pt>
                      <c:pt idx="5285">
                        <c:v>44003</c:v>
                      </c:pt>
                      <c:pt idx="5286">
                        <c:v>44004</c:v>
                      </c:pt>
                      <c:pt idx="5287">
                        <c:v>44005</c:v>
                      </c:pt>
                      <c:pt idx="5288">
                        <c:v>44006</c:v>
                      </c:pt>
                      <c:pt idx="5289">
                        <c:v>44007</c:v>
                      </c:pt>
                      <c:pt idx="5290">
                        <c:v>44008</c:v>
                      </c:pt>
                      <c:pt idx="5291">
                        <c:v>44009</c:v>
                      </c:pt>
                      <c:pt idx="5292">
                        <c:v>44010</c:v>
                      </c:pt>
                      <c:pt idx="5293">
                        <c:v>44011</c:v>
                      </c:pt>
                      <c:pt idx="5294">
                        <c:v>44012</c:v>
                      </c:pt>
                      <c:pt idx="5295">
                        <c:v>44013</c:v>
                      </c:pt>
                      <c:pt idx="5296">
                        <c:v>44014</c:v>
                      </c:pt>
                      <c:pt idx="5297">
                        <c:v>44015</c:v>
                      </c:pt>
                      <c:pt idx="5298">
                        <c:v>44016</c:v>
                      </c:pt>
                      <c:pt idx="5299">
                        <c:v>44017</c:v>
                      </c:pt>
                      <c:pt idx="5300">
                        <c:v>44018</c:v>
                      </c:pt>
                      <c:pt idx="5301">
                        <c:v>44019</c:v>
                      </c:pt>
                      <c:pt idx="5302">
                        <c:v>44020</c:v>
                      </c:pt>
                      <c:pt idx="5303">
                        <c:v>44021</c:v>
                      </c:pt>
                      <c:pt idx="5304">
                        <c:v>44022</c:v>
                      </c:pt>
                      <c:pt idx="5305">
                        <c:v>44023</c:v>
                      </c:pt>
                      <c:pt idx="5306">
                        <c:v>44024</c:v>
                      </c:pt>
                      <c:pt idx="5307">
                        <c:v>44025</c:v>
                      </c:pt>
                      <c:pt idx="5308">
                        <c:v>44026</c:v>
                      </c:pt>
                      <c:pt idx="5309">
                        <c:v>44027</c:v>
                      </c:pt>
                      <c:pt idx="5310">
                        <c:v>44028</c:v>
                      </c:pt>
                      <c:pt idx="5311">
                        <c:v>44029</c:v>
                      </c:pt>
                      <c:pt idx="5312">
                        <c:v>44030</c:v>
                      </c:pt>
                      <c:pt idx="5313">
                        <c:v>44031</c:v>
                      </c:pt>
                      <c:pt idx="5314">
                        <c:v>44032</c:v>
                      </c:pt>
                      <c:pt idx="5315">
                        <c:v>44033</c:v>
                      </c:pt>
                      <c:pt idx="5316">
                        <c:v>44034</c:v>
                      </c:pt>
                      <c:pt idx="5317">
                        <c:v>44035</c:v>
                      </c:pt>
                      <c:pt idx="5318">
                        <c:v>44036</c:v>
                      </c:pt>
                      <c:pt idx="5319">
                        <c:v>44037</c:v>
                      </c:pt>
                      <c:pt idx="5320">
                        <c:v>44038</c:v>
                      </c:pt>
                      <c:pt idx="5321">
                        <c:v>44039</c:v>
                      </c:pt>
                      <c:pt idx="5322">
                        <c:v>44040</c:v>
                      </c:pt>
                      <c:pt idx="5323">
                        <c:v>44041</c:v>
                      </c:pt>
                      <c:pt idx="5324">
                        <c:v>44042</c:v>
                      </c:pt>
                      <c:pt idx="5325">
                        <c:v>44043</c:v>
                      </c:pt>
                      <c:pt idx="5326">
                        <c:v>44044</c:v>
                      </c:pt>
                      <c:pt idx="5327">
                        <c:v>44045</c:v>
                      </c:pt>
                      <c:pt idx="5328">
                        <c:v>44046</c:v>
                      </c:pt>
                      <c:pt idx="5329">
                        <c:v>44047</c:v>
                      </c:pt>
                      <c:pt idx="5330">
                        <c:v>44048</c:v>
                      </c:pt>
                      <c:pt idx="5331">
                        <c:v>44049</c:v>
                      </c:pt>
                      <c:pt idx="5332">
                        <c:v>44050</c:v>
                      </c:pt>
                      <c:pt idx="5333">
                        <c:v>44051</c:v>
                      </c:pt>
                      <c:pt idx="5334">
                        <c:v>44052</c:v>
                      </c:pt>
                      <c:pt idx="5335">
                        <c:v>44053</c:v>
                      </c:pt>
                      <c:pt idx="5336">
                        <c:v>44054</c:v>
                      </c:pt>
                      <c:pt idx="5337">
                        <c:v>44055</c:v>
                      </c:pt>
                      <c:pt idx="5338">
                        <c:v>44056</c:v>
                      </c:pt>
                      <c:pt idx="5339">
                        <c:v>44057</c:v>
                      </c:pt>
                      <c:pt idx="5340">
                        <c:v>44058</c:v>
                      </c:pt>
                      <c:pt idx="5341">
                        <c:v>44059</c:v>
                      </c:pt>
                      <c:pt idx="5342">
                        <c:v>44060</c:v>
                      </c:pt>
                      <c:pt idx="5343">
                        <c:v>44061</c:v>
                      </c:pt>
                      <c:pt idx="5344">
                        <c:v>44062</c:v>
                      </c:pt>
                      <c:pt idx="5345">
                        <c:v>44063</c:v>
                      </c:pt>
                      <c:pt idx="5346">
                        <c:v>44064</c:v>
                      </c:pt>
                      <c:pt idx="5347">
                        <c:v>44065</c:v>
                      </c:pt>
                      <c:pt idx="5348">
                        <c:v>44066</c:v>
                      </c:pt>
                      <c:pt idx="5349">
                        <c:v>44067</c:v>
                      </c:pt>
                      <c:pt idx="5350">
                        <c:v>44068</c:v>
                      </c:pt>
                      <c:pt idx="5351">
                        <c:v>44069</c:v>
                      </c:pt>
                      <c:pt idx="5352">
                        <c:v>44070</c:v>
                      </c:pt>
                      <c:pt idx="5353">
                        <c:v>44071</c:v>
                      </c:pt>
                      <c:pt idx="5354">
                        <c:v>44072</c:v>
                      </c:pt>
                      <c:pt idx="5355">
                        <c:v>44073</c:v>
                      </c:pt>
                      <c:pt idx="5356">
                        <c:v>44074</c:v>
                      </c:pt>
                      <c:pt idx="5357">
                        <c:v>44075</c:v>
                      </c:pt>
                      <c:pt idx="5358">
                        <c:v>44076</c:v>
                      </c:pt>
                      <c:pt idx="5359">
                        <c:v>44077</c:v>
                      </c:pt>
                      <c:pt idx="5360">
                        <c:v>44078</c:v>
                      </c:pt>
                      <c:pt idx="5361">
                        <c:v>44079</c:v>
                      </c:pt>
                      <c:pt idx="5362">
                        <c:v>44080</c:v>
                      </c:pt>
                      <c:pt idx="5363">
                        <c:v>44081</c:v>
                      </c:pt>
                      <c:pt idx="5364">
                        <c:v>44082</c:v>
                      </c:pt>
                      <c:pt idx="5365">
                        <c:v>44083</c:v>
                      </c:pt>
                      <c:pt idx="5366">
                        <c:v>44084</c:v>
                      </c:pt>
                      <c:pt idx="5367">
                        <c:v>44085</c:v>
                      </c:pt>
                      <c:pt idx="5368">
                        <c:v>44086</c:v>
                      </c:pt>
                      <c:pt idx="5369">
                        <c:v>44087</c:v>
                      </c:pt>
                      <c:pt idx="5370">
                        <c:v>44088</c:v>
                      </c:pt>
                      <c:pt idx="5371">
                        <c:v>44089</c:v>
                      </c:pt>
                      <c:pt idx="5372">
                        <c:v>44090</c:v>
                      </c:pt>
                      <c:pt idx="5373">
                        <c:v>44091</c:v>
                      </c:pt>
                      <c:pt idx="5374">
                        <c:v>44092</c:v>
                      </c:pt>
                      <c:pt idx="5375">
                        <c:v>44093</c:v>
                      </c:pt>
                      <c:pt idx="5376">
                        <c:v>44094</c:v>
                      </c:pt>
                      <c:pt idx="5377">
                        <c:v>44095</c:v>
                      </c:pt>
                      <c:pt idx="5378">
                        <c:v>44096</c:v>
                      </c:pt>
                      <c:pt idx="5379">
                        <c:v>44097</c:v>
                      </c:pt>
                      <c:pt idx="5380">
                        <c:v>44098</c:v>
                      </c:pt>
                      <c:pt idx="5381">
                        <c:v>44099</c:v>
                      </c:pt>
                      <c:pt idx="5382">
                        <c:v>44100</c:v>
                      </c:pt>
                      <c:pt idx="5383">
                        <c:v>44101</c:v>
                      </c:pt>
                      <c:pt idx="5384">
                        <c:v>44102</c:v>
                      </c:pt>
                      <c:pt idx="5385">
                        <c:v>44103</c:v>
                      </c:pt>
                      <c:pt idx="5386">
                        <c:v>44104</c:v>
                      </c:pt>
                      <c:pt idx="5387">
                        <c:v>44105</c:v>
                      </c:pt>
                      <c:pt idx="5388">
                        <c:v>44106</c:v>
                      </c:pt>
                      <c:pt idx="5389">
                        <c:v>44107</c:v>
                      </c:pt>
                      <c:pt idx="5390">
                        <c:v>44108</c:v>
                      </c:pt>
                      <c:pt idx="5391">
                        <c:v>44109</c:v>
                      </c:pt>
                      <c:pt idx="5392">
                        <c:v>44110</c:v>
                      </c:pt>
                      <c:pt idx="5393">
                        <c:v>44111</c:v>
                      </c:pt>
                      <c:pt idx="5394">
                        <c:v>44112</c:v>
                      </c:pt>
                      <c:pt idx="5395">
                        <c:v>44113</c:v>
                      </c:pt>
                      <c:pt idx="5396">
                        <c:v>44114</c:v>
                      </c:pt>
                      <c:pt idx="5397">
                        <c:v>44115</c:v>
                      </c:pt>
                      <c:pt idx="5398">
                        <c:v>44116</c:v>
                      </c:pt>
                      <c:pt idx="5399">
                        <c:v>44117</c:v>
                      </c:pt>
                      <c:pt idx="5400">
                        <c:v>44118</c:v>
                      </c:pt>
                      <c:pt idx="5401">
                        <c:v>44119</c:v>
                      </c:pt>
                      <c:pt idx="5402">
                        <c:v>44120</c:v>
                      </c:pt>
                      <c:pt idx="5403">
                        <c:v>44121</c:v>
                      </c:pt>
                      <c:pt idx="5404">
                        <c:v>44122</c:v>
                      </c:pt>
                      <c:pt idx="5405">
                        <c:v>44123</c:v>
                      </c:pt>
                      <c:pt idx="5406">
                        <c:v>44124</c:v>
                      </c:pt>
                      <c:pt idx="5407">
                        <c:v>44125</c:v>
                      </c:pt>
                      <c:pt idx="5408">
                        <c:v>44126</c:v>
                      </c:pt>
                      <c:pt idx="5409">
                        <c:v>44127</c:v>
                      </c:pt>
                      <c:pt idx="5410">
                        <c:v>44128</c:v>
                      </c:pt>
                      <c:pt idx="5411">
                        <c:v>44129</c:v>
                      </c:pt>
                      <c:pt idx="5412">
                        <c:v>44130</c:v>
                      </c:pt>
                      <c:pt idx="5413">
                        <c:v>44131</c:v>
                      </c:pt>
                      <c:pt idx="5414">
                        <c:v>44132</c:v>
                      </c:pt>
                      <c:pt idx="5415">
                        <c:v>44133</c:v>
                      </c:pt>
                      <c:pt idx="5416">
                        <c:v>44134</c:v>
                      </c:pt>
                      <c:pt idx="5417">
                        <c:v>44135</c:v>
                      </c:pt>
                      <c:pt idx="5418">
                        <c:v>44136</c:v>
                      </c:pt>
                      <c:pt idx="5419">
                        <c:v>44137</c:v>
                      </c:pt>
                      <c:pt idx="5420">
                        <c:v>44138</c:v>
                      </c:pt>
                      <c:pt idx="5421">
                        <c:v>44139</c:v>
                      </c:pt>
                      <c:pt idx="5422">
                        <c:v>44140</c:v>
                      </c:pt>
                      <c:pt idx="5423">
                        <c:v>44141</c:v>
                      </c:pt>
                      <c:pt idx="5424">
                        <c:v>44142</c:v>
                      </c:pt>
                      <c:pt idx="5425">
                        <c:v>44143</c:v>
                      </c:pt>
                      <c:pt idx="5426">
                        <c:v>44144</c:v>
                      </c:pt>
                      <c:pt idx="5427">
                        <c:v>44145</c:v>
                      </c:pt>
                      <c:pt idx="5428">
                        <c:v>44146</c:v>
                      </c:pt>
                      <c:pt idx="5429">
                        <c:v>44147</c:v>
                      </c:pt>
                      <c:pt idx="5430">
                        <c:v>44148</c:v>
                      </c:pt>
                      <c:pt idx="5431">
                        <c:v>44149</c:v>
                      </c:pt>
                      <c:pt idx="5432">
                        <c:v>44150</c:v>
                      </c:pt>
                      <c:pt idx="5433">
                        <c:v>44151</c:v>
                      </c:pt>
                      <c:pt idx="5434">
                        <c:v>44152</c:v>
                      </c:pt>
                      <c:pt idx="5435">
                        <c:v>44153</c:v>
                      </c:pt>
                      <c:pt idx="5436">
                        <c:v>44154</c:v>
                      </c:pt>
                      <c:pt idx="5437">
                        <c:v>44155</c:v>
                      </c:pt>
                      <c:pt idx="5438">
                        <c:v>44156</c:v>
                      </c:pt>
                      <c:pt idx="5439">
                        <c:v>44157</c:v>
                      </c:pt>
                      <c:pt idx="5440">
                        <c:v>44158</c:v>
                      </c:pt>
                      <c:pt idx="5441">
                        <c:v>44159</c:v>
                      </c:pt>
                      <c:pt idx="5442">
                        <c:v>44160</c:v>
                      </c:pt>
                      <c:pt idx="5443">
                        <c:v>44161</c:v>
                      </c:pt>
                      <c:pt idx="5444">
                        <c:v>44162</c:v>
                      </c:pt>
                      <c:pt idx="5445">
                        <c:v>44163</c:v>
                      </c:pt>
                      <c:pt idx="5446">
                        <c:v>44164</c:v>
                      </c:pt>
                      <c:pt idx="5447">
                        <c:v>44165</c:v>
                      </c:pt>
                      <c:pt idx="5448">
                        <c:v>44166</c:v>
                      </c:pt>
                      <c:pt idx="5449">
                        <c:v>44167</c:v>
                      </c:pt>
                      <c:pt idx="5450">
                        <c:v>44168</c:v>
                      </c:pt>
                      <c:pt idx="5451">
                        <c:v>44169</c:v>
                      </c:pt>
                      <c:pt idx="5452">
                        <c:v>44170</c:v>
                      </c:pt>
                      <c:pt idx="5453">
                        <c:v>44171</c:v>
                      </c:pt>
                      <c:pt idx="5454">
                        <c:v>44172</c:v>
                      </c:pt>
                      <c:pt idx="5455">
                        <c:v>44173</c:v>
                      </c:pt>
                      <c:pt idx="5456">
                        <c:v>44174</c:v>
                      </c:pt>
                      <c:pt idx="5457">
                        <c:v>44175</c:v>
                      </c:pt>
                      <c:pt idx="5458">
                        <c:v>44176</c:v>
                      </c:pt>
                      <c:pt idx="5459">
                        <c:v>44177</c:v>
                      </c:pt>
                      <c:pt idx="5460">
                        <c:v>44178</c:v>
                      </c:pt>
                      <c:pt idx="5461">
                        <c:v>44179</c:v>
                      </c:pt>
                      <c:pt idx="5462">
                        <c:v>44180</c:v>
                      </c:pt>
                      <c:pt idx="5463">
                        <c:v>44181</c:v>
                      </c:pt>
                      <c:pt idx="5464">
                        <c:v>44182</c:v>
                      </c:pt>
                      <c:pt idx="5465">
                        <c:v>44183</c:v>
                      </c:pt>
                      <c:pt idx="5466">
                        <c:v>44184</c:v>
                      </c:pt>
                      <c:pt idx="5467">
                        <c:v>44185</c:v>
                      </c:pt>
                      <c:pt idx="5468">
                        <c:v>44186</c:v>
                      </c:pt>
                      <c:pt idx="5469">
                        <c:v>44187</c:v>
                      </c:pt>
                      <c:pt idx="5470">
                        <c:v>44188</c:v>
                      </c:pt>
                      <c:pt idx="5471">
                        <c:v>44189</c:v>
                      </c:pt>
                      <c:pt idx="5472">
                        <c:v>44190</c:v>
                      </c:pt>
                      <c:pt idx="5473">
                        <c:v>44191</c:v>
                      </c:pt>
                      <c:pt idx="5474">
                        <c:v>44192</c:v>
                      </c:pt>
                      <c:pt idx="5475">
                        <c:v>44193</c:v>
                      </c:pt>
                      <c:pt idx="5476">
                        <c:v>44194</c:v>
                      </c:pt>
                      <c:pt idx="5477">
                        <c:v>44195</c:v>
                      </c:pt>
                      <c:pt idx="5478">
                        <c:v>44196</c:v>
                      </c:pt>
                      <c:pt idx="5479">
                        <c:v>44197</c:v>
                      </c:pt>
                      <c:pt idx="5480">
                        <c:v>44198</c:v>
                      </c:pt>
                      <c:pt idx="5481">
                        <c:v>44199</c:v>
                      </c:pt>
                      <c:pt idx="5482">
                        <c:v>44200</c:v>
                      </c:pt>
                      <c:pt idx="5483">
                        <c:v>44201</c:v>
                      </c:pt>
                      <c:pt idx="5484">
                        <c:v>44202</c:v>
                      </c:pt>
                      <c:pt idx="5485">
                        <c:v>44203</c:v>
                      </c:pt>
                      <c:pt idx="5486">
                        <c:v>44204</c:v>
                      </c:pt>
                      <c:pt idx="5487">
                        <c:v>44205</c:v>
                      </c:pt>
                      <c:pt idx="5488">
                        <c:v>44206</c:v>
                      </c:pt>
                      <c:pt idx="5489">
                        <c:v>44207</c:v>
                      </c:pt>
                      <c:pt idx="5490">
                        <c:v>44208</c:v>
                      </c:pt>
                      <c:pt idx="5491">
                        <c:v>44209</c:v>
                      </c:pt>
                      <c:pt idx="5492">
                        <c:v>44210</c:v>
                      </c:pt>
                      <c:pt idx="5493">
                        <c:v>44211</c:v>
                      </c:pt>
                      <c:pt idx="5494">
                        <c:v>44212</c:v>
                      </c:pt>
                      <c:pt idx="5495">
                        <c:v>44213</c:v>
                      </c:pt>
                      <c:pt idx="5496">
                        <c:v>44214</c:v>
                      </c:pt>
                      <c:pt idx="5497">
                        <c:v>44215</c:v>
                      </c:pt>
                      <c:pt idx="5498">
                        <c:v>44216</c:v>
                      </c:pt>
                      <c:pt idx="5499">
                        <c:v>44217</c:v>
                      </c:pt>
                      <c:pt idx="5500">
                        <c:v>44218</c:v>
                      </c:pt>
                      <c:pt idx="5501">
                        <c:v>44219</c:v>
                      </c:pt>
                      <c:pt idx="5502">
                        <c:v>44220</c:v>
                      </c:pt>
                      <c:pt idx="5503">
                        <c:v>44221</c:v>
                      </c:pt>
                      <c:pt idx="5504">
                        <c:v>44222</c:v>
                      </c:pt>
                      <c:pt idx="5505">
                        <c:v>44223</c:v>
                      </c:pt>
                      <c:pt idx="5506">
                        <c:v>44224</c:v>
                      </c:pt>
                      <c:pt idx="5507">
                        <c:v>44225</c:v>
                      </c:pt>
                      <c:pt idx="5508">
                        <c:v>44226</c:v>
                      </c:pt>
                      <c:pt idx="5509">
                        <c:v>44227</c:v>
                      </c:pt>
                      <c:pt idx="5510">
                        <c:v>44228</c:v>
                      </c:pt>
                      <c:pt idx="5511">
                        <c:v>44229</c:v>
                      </c:pt>
                      <c:pt idx="5512">
                        <c:v>44230</c:v>
                      </c:pt>
                      <c:pt idx="5513">
                        <c:v>44231</c:v>
                      </c:pt>
                      <c:pt idx="5514">
                        <c:v>44232</c:v>
                      </c:pt>
                      <c:pt idx="5515">
                        <c:v>44233</c:v>
                      </c:pt>
                      <c:pt idx="5516">
                        <c:v>44234</c:v>
                      </c:pt>
                      <c:pt idx="5517">
                        <c:v>44235</c:v>
                      </c:pt>
                      <c:pt idx="5518">
                        <c:v>44236</c:v>
                      </c:pt>
                      <c:pt idx="5519">
                        <c:v>44237</c:v>
                      </c:pt>
                      <c:pt idx="5520">
                        <c:v>44238</c:v>
                      </c:pt>
                      <c:pt idx="5521">
                        <c:v>44239</c:v>
                      </c:pt>
                      <c:pt idx="5522">
                        <c:v>44240</c:v>
                      </c:pt>
                      <c:pt idx="5523">
                        <c:v>44241</c:v>
                      </c:pt>
                      <c:pt idx="5524">
                        <c:v>44242</c:v>
                      </c:pt>
                      <c:pt idx="5525">
                        <c:v>44243</c:v>
                      </c:pt>
                      <c:pt idx="5526">
                        <c:v>44244</c:v>
                      </c:pt>
                      <c:pt idx="5527">
                        <c:v>44245</c:v>
                      </c:pt>
                      <c:pt idx="5528">
                        <c:v>44246</c:v>
                      </c:pt>
                      <c:pt idx="5529">
                        <c:v>44247</c:v>
                      </c:pt>
                      <c:pt idx="5530">
                        <c:v>44248</c:v>
                      </c:pt>
                      <c:pt idx="5531">
                        <c:v>44249</c:v>
                      </c:pt>
                      <c:pt idx="5532">
                        <c:v>44250</c:v>
                      </c:pt>
                      <c:pt idx="5533">
                        <c:v>44251</c:v>
                      </c:pt>
                      <c:pt idx="5534">
                        <c:v>44252</c:v>
                      </c:pt>
                      <c:pt idx="5535">
                        <c:v>44253</c:v>
                      </c:pt>
                      <c:pt idx="5536">
                        <c:v>44254</c:v>
                      </c:pt>
                      <c:pt idx="5537">
                        <c:v>44255</c:v>
                      </c:pt>
                      <c:pt idx="5538">
                        <c:v>44256</c:v>
                      </c:pt>
                      <c:pt idx="5539">
                        <c:v>44257</c:v>
                      </c:pt>
                      <c:pt idx="5540">
                        <c:v>44258</c:v>
                      </c:pt>
                      <c:pt idx="5541">
                        <c:v>44259</c:v>
                      </c:pt>
                      <c:pt idx="5542">
                        <c:v>44260</c:v>
                      </c:pt>
                      <c:pt idx="5543">
                        <c:v>44261</c:v>
                      </c:pt>
                      <c:pt idx="5544">
                        <c:v>44262</c:v>
                      </c:pt>
                      <c:pt idx="5545">
                        <c:v>44263</c:v>
                      </c:pt>
                      <c:pt idx="5546">
                        <c:v>44264</c:v>
                      </c:pt>
                      <c:pt idx="5547">
                        <c:v>44265</c:v>
                      </c:pt>
                      <c:pt idx="5548">
                        <c:v>44266</c:v>
                      </c:pt>
                      <c:pt idx="5549">
                        <c:v>44267</c:v>
                      </c:pt>
                      <c:pt idx="5550">
                        <c:v>44268</c:v>
                      </c:pt>
                      <c:pt idx="5551">
                        <c:v>44269</c:v>
                      </c:pt>
                      <c:pt idx="5552">
                        <c:v>44270</c:v>
                      </c:pt>
                      <c:pt idx="5553">
                        <c:v>44271</c:v>
                      </c:pt>
                      <c:pt idx="5554">
                        <c:v>44272</c:v>
                      </c:pt>
                      <c:pt idx="5555">
                        <c:v>44273</c:v>
                      </c:pt>
                      <c:pt idx="5556">
                        <c:v>44274</c:v>
                      </c:pt>
                      <c:pt idx="5557">
                        <c:v>44275</c:v>
                      </c:pt>
                      <c:pt idx="5558">
                        <c:v>44276</c:v>
                      </c:pt>
                      <c:pt idx="5559">
                        <c:v>44277</c:v>
                      </c:pt>
                      <c:pt idx="5560">
                        <c:v>44278</c:v>
                      </c:pt>
                      <c:pt idx="5561">
                        <c:v>44279</c:v>
                      </c:pt>
                      <c:pt idx="5562">
                        <c:v>44280</c:v>
                      </c:pt>
                      <c:pt idx="5563">
                        <c:v>44281</c:v>
                      </c:pt>
                      <c:pt idx="5564">
                        <c:v>44282</c:v>
                      </c:pt>
                      <c:pt idx="5565">
                        <c:v>44283</c:v>
                      </c:pt>
                      <c:pt idx="5566">
                        <c:v>44284</c:v>
                      </c:pt>
                      <c:pt idx="5567">
                        <c:v>44285</c:v>
                      </c:pt>
                      <c:pt idx="5568">
                        <c:v>44286</c:v>
                      </c:pt>
                      <c:pt idx="5569">
                        <c:v>44287</c:v>
                      </c:pt>
                      <c:pt idx="5570">
                        <c:v>44288</c:v>
                      </c:pt>
                      <c:pt idx="5571">
                        <c:v>44289</c:v>
                      </c:pt>
                      <c:pt idx="5572">
                        <c:v>44290</c:v>
                      </c:pt>
                      <c:pt idx="5573">
                        <c:v>44291</c:v>
                      </c:pt>
                      <c:pt idx="5574">
                        <c:v>44292</c:v>
                      </c:pt>
                      <c:pt idx="5575">
                        <c:v>44293</c:v>
                      </c:pt>
                      <c:pt idx="5576">
                        <c:v>44294</c:v>
                      </c:pt>
                      <c:pt idx="5577">
                        <c:v>44295</c:v>
                      </c:pt>
                      <c:pt idx="5578">
                        <c:v>44296</c:v>
                      </c:pt>
                      <c:pt idx="5579">
                        <c:v>44297</c:v>
                      </c:pt>
                      <c:pt idx="5580">
                        <c:v>44298</c:v>
                      </c:pt>
                      <c:pt idx="5581">
                        <c:v>44299</c:v>
                      </c:pt>
                      <c:pt idx="5582">
                        <c:v>44300</c:v>
                      </c:pt>
                      <c:pt idx="5583">
                        <c:v>44301</c:v>
                      </c:pt>
                      <c:pt idx="5584">
                        <c:v>44302</c:v>
                      </c:pt>
                      <c:pt idx="5585">
                        <c:v>44303</c:v>
                      </c:pt>
                      <c:pt idx="5586">
                        <c:v>44304</c:v>
                      </c:pt>
                      <c:pt idx="5587">
                        <c:v>44305</c:v>
                      </c:pt>
                      <c:pt idx="5588">
                        <c:v>44306</c:v>
                      </c:pt>
                      <c:pt idx="5589">
                        <c:v>44307</c:v>
                      </c:pt>
                      <c:pt idx="5590">
                        <c:v>44308</c:v>
                      </c:pt>
                      <c:pt idx="5591">
                        <c:v>44309</c:v>
                      </c:pt>
                      <c:pt idx="5592">
                        <c:v>44310</c:v>
                      </c:pt>
                      <c:pt idx="5593">
                        <c:v>44311</c:v>
                      </c:pt>
                      <c:pt idx="5594">
                        <c:v>44312</c:v>
                      </c:pt>
                      <c:pt idx="5595">
                        <c:v>44313</c:v>
                      </c:pt>
                      <c:pt idx="5596">
                        <c:v>44314</c:v>
                      </c:pt>
                      <c:pt idx="5597">
                        <c:v>44315</c:v>
                      </c:pt>
                      <c:pt idx="5598">
                        <c:v>44316</c:v>
                      </c:pt>
                      <c:pt idx="5599">
                        <c:v>44317</c:v>
                      </c:pt>
                      <c:pt idx="5600">
                        <c:v>44318</c:v>
                      </c:pt>
                      <c:pt idx="5601">
                        <c:v>44319</c:v>
                      </c:pt>
                      <c:pt idx="5602">
                        <c:v>44320</c:v>
                      </c:pt>
                      <c:pt idx="5603">
                        <c:v>44321</c:v>
                      </c:pt>
                      <c:pt idx="5604">
                        <c:v>44322</c:v>
                      </c:pt>
                      <c:pt idx="5605">
                        <c:v>44323</c:v>
                      </c:pt>
                      <c:pt idx="5606">
                        <c:v>44324</c:v>
                      </c:pt>
                      <c:pt idx="5607">
                        <c:v>44325</c:v>
                      </c:pt>
                      <c:pt idx="5608">
                        <c:v>44326</c:v>
                      </c:pt>
                      <c:pt idx="5609">
                        <c:v>44327</c:v>
                      </c:pt>
                      <c:pt idx="5610">
                        <c:v>44328</c:v>
                      </c:pt>
                      <c:pt idx="5611">
                        <c:v>44329</c:v>
                      </c:pt>
                      <c:pt idx="5612">
                        <c:v>44330</c:v>
                      </c:pt>
                      <c:pt idx="5613">
                        <c:v>44331</c:v>
                      </c:pt>
                      <c:pt idx="5614">
                        <c:v>44332</c:v>
                      </c:pt>
                      <c:pt idx="5615">
                        <c:v>44333</c:v>
                      </c:pt>
                      <c:pt idx="5616">
                        <c:v>44334</c:v>
                      </c:pt>
                      <c:pt idx="5617">
                        <c:v>44335</c:v>
                      </c:pt>
                      <c:pt idx="5618">
                        <c:v>44336</c:v>
                      </c:pt>
                      <c:pt idx="5619">
                        <c:v>44337</c:v>
                      </c:pt>
                      <c:pt idx="5620">
                        <c:v>44338</c:v>
                      </c:pt>
                      <c:pt idx="5621">
                        <c:v>44339</c:v>
                      </c:pt>
                      <c:pt idx="5622">
                        <c:v>44340</c:v>
                      </c:pt>
                      <c:pt idx="5623">
                        <c:v>44341</c:v>
                      </c:pt>
                      <c:pt idx="5624">
                        <c:v>44342</c:v>
                      </c:pt>
                      <c:pt idx="5625">
                        <c:v>44343</c:v>
                      </c:pt>
                      <c:pt idx="5626">
                        <c:v>44344</c:v>
                      </c:pt>
                      <c:pt idx="5627">
                        <c:v>44345</c:v>
                      </c:pt>
                      <c:pt idx="5628">
                        <c:v>44346</c:v>
                      </c:pt>
                      <c:pt idx="5629">
                        <c:v>44347</c:v>
                      </c:pt>
                      <c:pt idx="5630">
                        <c:v>44348</c:v>
                      </c:pt>
                      <c:pt idx="5631">
                        <c:v>44349</c:v>
                      </c:pt>
                      <c:pt idx="5632">
                        <c:v>44350</c:v>
                      </c:pt>
                      <c:pt idx="5633">
                        <c:v>44351</c:v>
                      </c:pt>
                      <c:pt idx="5634">
                        <c:v>44352</c:v>
                      </c:pt>
                      <c:pt idx="5635">
                        <c:v>44353</c:v>
                      </c:pt>
                      <c:pt idx="5636">
                        <c:v>44354</c:v>
                      </c:pt>
                      <c:pt idx="5637">
                        <c:v>44355</c:v>
                      </c:pt>
                      <c:pt idx="5638">
                        <c:v>44356</c:v>
                      </c:pt>
                      <c:pt idx="5639">
                        <c:v>44357</c:v>
                      </c:pt>
                      <c:pt idx="5640">
                        <c:v>44358</c:v>
                      </c:pt>
                      <c:pt idx="5641">
                        <c:v>44359</c:v>
                      </c:pt>
                      <c:pt idx="5642">
                        <c:v>44360</c:v>
                      </c:pt>
                      <c:pt idx="5643">
                        <c:v>44361</c:v>
                      </c:pt>
                      <c:pt idx="5644">
                        <c:v>44362</c:v>
                      </c:pt>
                      <c:pt idx="5645">
                        <c:v>44363</c:v>
                      </c:pt>
                      <c:pt idx="5646">
                        <c:v>44364</c:v>
                      </c:pt>
                      <c:pt idx="5647">
                        <c:v>44365</c:v>
                      </c:pt>
                      <c:pt idx="5648">
                        <c:v>44366</c:v>
                      </c:pt>
                      <c:pt idx="5649">
                        <c:v>44367</c:v>
                      </c:pt>
                      <c:pt idx="5650">
                        <c:v>44368</c:v>
                      </c:pt>
                      <c:pt idx="5651">
                        <c:v>44369</c:v>
                      </c:pt>
                      <c:pt idx="5652">
                        <c:v>44370</c:v>
                      </c:pt>
                      <c:pt idx="5653">
                        <c:v>44371</c:v>
                      </c:pt>
                      <c:pt idx="5654">
                        <c:v>44372</c:v>
                      </c:pt>
                      <c:pt idx="5655">
                        <c:v>44373</c:v>
                      </c:pt>
                      <c:pt idx="5656">
                        <c:v>44374</c:v>
                      </c:pt>
                      <c:pt idx="5657">
                        <c:v>44375</c:v>
                      </c:pt>
                      <c:pt idx="5658">
                        <c:v>44376</c:v>
                      </c:pt>
                      <c:pt idx="5659">
                        <c:v>44377</c:v>
                      </c:pt>
                      <c:pt idx="5660">
                        <c:v>44378</c:v>
                      </c:pt>
                      <c:pt idx="5661">
                        <c:v>44379</c:v>
                      </c:pt>
                      <c:pt idx="5662">
                        <c:v>44380</c:v>
                      </c:pt>
                      <c:pt idx="5663">
                        <c:v>44381</c:v>
                      </c:pt>
                      <c:pt idx="5664">
                        <c:v>44382</c:v>
                      </c:pt>
                      <c:pt idx="5665">
                        <c:v>44383</c:v>
                      </c:pt>
                      <c:pt idx="5666">
                        <c:v>44384</c:v>
                      </c:pt>
                      <c:pt idx="5667">
                        <c:v>44385</c:v>
                      </c:pt>
                      <c:pt idx="5668">
                        <c:v>44386</c:v>
                      </c:pt>
                      <c:pt idx="5669">
                        <c:v>44387</c:v>
                      </c:pt>
                      <c:pt idx="5670">
                        <c:v>44388</c:v>
                      </c:pt>
                      <c:pt idx="5671">
                        <c:v>44389</c:v>
                      </c:pt>
                      <c:pt idx="5672">
                        <c:v>44390</c:v>
                      </c:pt>
                      <c:pt idx="5673">
                        <c:v>44391</c:v>
                      </c:pt>
                      <c:pt idx="5674">
                        <c:v>44392</c:v>
                      </c:pt>
                      <c:pt idx="5675">
                        <c:v>44393</c:v>
                      </c:pt>
                      <c:pt idx="5676">
                        <c:v>44394</c:v>
                      </c:pt>
                      <c:pt idx="5677">
                        <c:v>44395</c:v>
                      </c:pt>
                      <c:pt idx="5678">
                        <c:v>44396</c:v>
                      </c:pt>
                      <c:pt idx="5679">
                        <c:v>44397</c:v>
                      </c:pt>
                      <c:pt idx="5680">
                        <c:v>44398</c:v>
                      </c:pt>
                      <c:pt idx="5681">
                        <c:v>44399</c:v>
                      </c:pt>
                      <c:pt idx="5682">
                        <c:v>44400</c:v>
                      </c:pt>
                      <c:pt idx="5683">
                        <c:v>44401</c:v>
                      </c:pt>
                      <c:pt idx="5684">
                        <c:v>44402</c:v>
                      </c:pt>
                      <c:pt idx="5685">
                        <c:v>44403</c:v>
                      </c:pt>
                      <c:pt idx="5686">
                        <c:v>44404</c:v>
                      </c:pt>
                      <c:pt idx="5687">
                        <c:v>44405</c:v>
                      </c:pt>
                      <c:pt idx="5688">
                        <c:v>44406</c:v>
                      </c:pt>
                      <c:pt idx="5689">
                        <c:v>44407</c:v>
                      </c:pt>
                      <c:pt idx="5690">
                        <c:v>44408</c:v>
                      </c:pt>
                      <c:pt idx="5691">
                        <c:v>44409</c:v>
                      </c:pt>
                      <c:pt idx="5692">
                        <c:v>44410</c:v>
                      </c:pt>
                      <c:pt idx="5693">
                        <c:v>44411</c:v>
                      </c:pt>
                      <c:pt idx="5694">
                        <c:v>44412</c:v>
                      </c:pt>
                      <c:pt idx="5695">
                        <c:v>44413</c:v>
                      </c:pt>
                      <c:pt idx="5696">
                        <c:v>44414</c:v>
                      </c:pt>
                      <c:pt idx="5697">
                        <c:v>44415</c:v>
                      </c:pt>
                      <c:pt idx="5698">
                        <c:v>44416</c:v>
                      </c:pt>
                      <c:pt idx="5699">
                        <c:v>44417</c:v>
                      </c:pt>
                      <c:pt idx="5700">
                        <c:v>44418</c:v>
                      </c:pt>
                      <c:pt idx="5701">
                        <c:v>44419</c:v>
                      </c:pt>
                      <c:pt idx="5702">
                        <c:v>44420</c:v>
                      </c:pt>
                      <c:pt idx="5703">
                        <c:v>44421</c:v>
                      </c:pt>
                      <c:pt idx="5704">
                        <c:v>44422</c:v>
                      </c:pt>
                      <c:pt idx="5705">
                        <c:v>44423</c:v>
                      </c:pt>
                      <c:pt idx="5706">
                        <c:v>44424</c:v>
                      </c:pt>
                      <c:pt idx="5707">
                        <c:v>44425</c:v>
                      </c:pt>
                      <c:pt idx="5708">
                        <c:v>44426</c:v>
                      </c:pt>
                      <c:pt idx="5709">
                        <c:v>44427</c:v>
                      </c:pt>
                      <c:pt idx="5710">
                        <c:v>44428</c:v>
                      </c:pt>
                      <c:pt idx="5711">
                        <c:v>44429</c:v>
                      </c:pt>
                      <c:pt idx="5712">
                        <c:v>44430</c:v>
                      </c:pt>
                      <c:pt idx="5713">
                        <c:v>44431</c:v>
                      </c:pt>
                      <c:pt idx="5714">
                        <c:v>44432</c:v>
                      </c:pt>
                      <c:pt idx="5715">
                        <c:v>44433</c:v>
                      </c:pt>
                      <c:pt idx="5716">
                        <c:v>44434</c:v>
                      </c:pt>
                      <c:pt idx="5717">
                        <c:v>44435</c:v>
                      </c:pt>
                      <c:pt idx="5718">
                        <c:v>44436</c:v>
                      </c:pt>
                      <c:pt idx="5719">
                        <c:v>44437</c:v>
                      </c:pt>
                      <c:pt idx="5720">
                        <c:v>44438</c:v>
                      </c:pt>
                      <c:pt idx="5721">
                        <c:v>44439</c:v>
                      </c:pt>
                      <c:pt idx="5722">
                        <c:v>44440</c:v>
                      </c:pt>
                      <c:pt idx="5723">
                        <c:v>44441</c:v>
                      </c:pt>
                      <c:pt idx="5724">
                        <c:v>44442</c:v>
                      </c:pt>
                      <c:pt idx="5725">
                        <c:v>44443</c:v>
                      </c:pt>
                      <c:pt idx="5726">
                        <c:v>44444</c:v>
                      </c:pt>
                      <c:pt idx="5727">
                        <c:v>44445</c:v>
                      </c:pt>
                      <c:pt idx="5728">
                        <c:v>44446</c:v>
                      </c:pt>
                      <c:pt idx="5729">
                        <c:v>44447</c:v>
                      </c:pt>
                      <c:pt idx="5730">
                        <c:v>44448</c:v>
                      </c:pt>
                      <c:pt idx="5731">
                        <c:v>44449</c:v>
                      </c:pt>
                      <c:pt idx="5732">
                        <c:v>44450</c:v>
                      </c:pt>
                      <c:pt idx="5733">
                        <c:v>44451</c:v>
                      </c:pt>
                      <c:pt idx="5734">
                        <c:v>44452</c:v>
                      </c:pt>
                      <c:pt idx="5735">
                        <c:v>44453</c:v>
                      </c:pt>
                      <c:pt idx="5736">
                        <c:v>44454</c:v>
                      </c:pt>
                      <c:pt idx="5737">
                        <c:v>44455</c:v>
                      </c:pt>
                      <c:pt idx="5738">
                        <c:v>44456</c:v>
                      </c:pt>
                      <c:pt idx="5739">
                        <c:v>44457</c:v>
                      </c:pt>
                      <c:pt idx="5740">
                        <c:v>44458</c:v>
                      </c:pt>
                      <c:pt idx="5741">
                        <c:v>44459</c:v>
                      </c:pt>
                      <c:pt idx="5742">
                        <c:v>44460</c:v>
                      </c:pt>
                      <c:pt idx="5743">
                        <c:v>44461</c:v>
                      </c:pt>
                      <c:pt idx="5744">
                        <c:v>44462</c:v>
                      </c:pt>
                      <c:pt idx="5745">
                        <c:v>44463</c:v>
                      </c:pt>
                      <c:pt idx="5746">
                        <c:v>44464</c:v>
                      </c:pt>
                      <c:pt idx="5747">
                        <c:v>44465</c:v>
                      </c:pt>
                      <c:pt idx="5748">
                        <c:v>44466</c:v>
                      </c:pt>
                      <c:pt idx="5749">
                        <c:v>44467</c:v>
                      </c:pt>
                      <c:pt idx="5750">
                        <c:v>44468</c:v>
                      </c:pt>
                      <c:pt idx="5751">
                        <c:v>44469</c:v>
                      </c:pt>
                      <c:pt idx="5752">
                        <c:v>44470</c:v>
                      </c:pt>
                      <c:pt idx="5753">
                        <c:v>44471</c:v>
                      </c:pt>
                      <c:pt idx="5754">
                        <c:v>44472</c:v>
                      </c:pt>
                      <c:pt idx="5755">
                        <c:v>44473</c:v>
                      </c:pt>
                      <c:pt idx="5756">
                        <c:v>44474</c:v>
                      </c:pt>
                      <c:pt idx="5757">
                        <c:v>44475</c:v>
                      </c:pt>
                      <c:pt idx="5758">
                        <c:v>44476</c:v>
                      </c:pt>
                      <c:pt idx="5759">
                        <c:v>44477</c:v>
                      </c:pt>
                      <c:pt idx="5760">
                        <c:v>44478</c:v>
                      </c:pt>
                      <c:pt idx="5761">
                        <c:v>44479</c:v>
                      </c:pt>
                      <c:pt idx="5762">
                        <c:v>44480</c:v>
                      </c:pt>
                      <c:pt idx="5763">
                        <c:v>44481</c:v>
                      </c:pt>
                      <c:pt idx="5764">
                        <c:v>44482</c:v>
                      </c:pt>
                      <c:pt idx="5765">
                        <c:v>44483</c:v>
                      </c:pt>
                      <c:pt idx="5766">
                        <c:v>44484</c:v>
                      </c:pt>
                      <c:pt idx="5767">
                        <c:v>44485</c:v>
                      </c:pt>
                      <c:pt idx="5768">
                        <c:v>44486</c:v>
                      </c:pt>
                      <c:pt idx="5769">
                        <c:v>44487</c:v>
                      </c:pt>
                      <c:pt idx="5770">
                        <c:v>44488</c:v>
                      </c:pt>
                      <c:pt idx="5771">
                        <c:v>44489</c:v>
                      </c:pt>
                      <c:pt idx="5772">
                        <c:v>44490</c:v>
                      </c:pt>
                      <c:pt idx="5773">
                        <c:v>44491</c:v>
                      </c:pt>
                      <c:pt idx="5774">
                        <c:v>44492</c:v>
                      </c:pt>
                      <c:pt idx="5775">
                        <c:v>44493</c:v>
                      </c:pt>
                      <c:pt idx="5776">
                        <c:v>44494</c:v>
                      </c:pt>
                      <c:pt idx="5777">
                        <c:v>44495</c:v>
                      </c:pt>
                      <c:pt idx="5778">
                        <c:v>44496</c:v>
                      </c:pt>
                      <c:pt idx="5779">
                        <c:v>44497</c:v>
                      </c:pt>
                      <c:pt idx="5780">
                        <c:v>44498</c:v>
                      </c:pt>
                      <c:pt idx="5781">
                        <c:v>44499</c:v>
                      </c:pt>
                      <c:pt idx="5782">
                        <c:v>44500</c:v>
                      </c:pt>
                      <c:pt idx="5783">
                        <c:v>44501</c:v>
                      </c:pt>
                      <c:pt idx="5784">
                        <c:v>44502</c:v>
                      </c:pt>
                      <c:pt idx="5785">
                        <c:v>44503</c:v>
                      </c:pt>
                      <c:pt idx="5786">
                        <c:v>44504</c:v>
                      </c:pt>
                      <c:pt idx="5787">
                        <c:v>44505</c:v>
                      </c:pt>
                      <c:pt idx="5788">
                        <c:v>44506</c:v>
                      </c:pt>
                      <c:pt idx="5789">
                        <c:v>44507</c:v>
                      </c:pt>
                      <c:pt idx="5790">
                        <c:v>44508</c:v>
                      </c:pt>
                      <c:pt idx="5791">
                        <c:v>44509</c:v>
                      </c:pt>
                      <c:pt idx="5792">
                        <c:v>44510</c:v>
                      </c:pt>
                      <c:pt idx="5793">
                        <c:v>44511</c:v>
                      </c:pt>
                      <c:pt idx="5794">
                        <c:v>44512</c:v>
                      </c:pt>
                      <c:pt idx="5795">
                        <c:v>44513</c:v>
                      </c:pt>
                      <c:pt idx="5796">
                        <c:v>44514</c:v>
                      </c:pt>
                      <c:pt idx="5797">
                        <c:v>44515</c:v>
                      </c:pt>
                      <c:pt idx="5798">
                        <c:v>44516</c:v>
                      </c:pt>
                      <c:pt idx="5799">
                        <c:v>44517</c:v>
                      </c:pt>
                      <c:pt idx="5800">
                        <c:v>44518</c:v>
                      </c:pt>
                      <c:pt idx="5801">
                        <c:v>44519</c:v>
                      </c:pt>
                      <c:pt idx="5802">
                        <c:v>44520</c:v>
                      </c:pt>
                      <c:pt idx="5803">
                        <c:v>44521</c:v>
                      </c:pt>
                      <c:pt idx="5804">
                        <c:v>44522</c:v>
                      </c:pt>
                      <c:pt idx="5805">
                        <c:v>44523</c:v>
                      </c:pt>
                      <c:pt idx="5806">
                        <c:v>44524</c:v>
                      </c:pt>
                      <c:pt idx="5807">
                        <c:v>44525</c:v>
                      </c:pt>
                      <c:pt idx="5808">
                        <c:v>44526</c:v>
                      </c:pt>
                      <c:pt idx="5809">
                        <c:v>44527</c:v>
                      </c:pt>
                      <c:pt idx="5810">
                        <c:v>44528</c:v>
                      </c:pt>
                      <c:pt idx="5811">
                        <c:v>44529</c:v>
                      </c:pt>
                      <c:pt idx="5812">
                        <c:v>44530</c:v>
                      </c:pt>
                      <c:pt idx="5813">
                        <c:v>44531</c:v>
                      </c:pt>
                      <c:pt idx="5814">
                        <c:v>44532</c:v>
                      </c:pt>
                      <c:pt idx="5815">
                        <c:v>44533</c:v>
                      </c:pt>
                      <c:pt idx="5816">
                        <c:v>44534</c:v>
                      </c:pt>
                      <c:pt idx="5817">
                        <c:v>44535</c:v>
                      </c:pt>
                      <c:pt idx="5818">
                        <c:v>44536</c:v>
                      </c:pt>
                      <c:pt idx="5819">
                        <c:v>44537</c:v>
                      </c:pt>
                      <c:pt idx="5820">
                        <c:v>44538</c:v>
                      </c:pt>
                      <c:pt idx="5821">
                        <c:v>44539</c:v>
                      </c:pt>
                      <c:pt idx="5822">
                        <c:v>44540</c:v>
                      </c:pt>
                      <c:pt idx="5823">
                        <c:v>44541</c:v>
                      </c:pt>
                      <c:pt idx="5824">
                        <c:v>44542</c:v>
                      </c:pt>
                      <c:pt idx="5825">
                        <c:v>44543</c:v>
                      </c:pt>
                      <c:pt idx="5826">
                        <c:v>44544</c:v>
                      </c:pt>
                      <c:pt idx="5827">
                        <c:v>44545</c:v>
                      </c:pt>
                      <c:pt idx="5828">
                        <c:v>44546</c:v>
                      </c:pt>
                      <c:pt idx="5829">
                        <c:v>44547</c:v>
                      </c:pt>
                      <c:pt idx="5830">
                        <c:v>44548</c:v>
                      </c:pt>
                      <c:pt idx="5831">
                        <c:v>44549</c:v>
                      </c:pt>
                      <c:pt idx="5832">
                        <c:v>44550</c:v>
                      </c:pt>
                      <c:pt idx="5833">
                        <c:v>44551</c:v>
                      </c:pt>
                      <c:pt idx="5834">
                        <c:v>44552</c:v>
                      </c:pt>
                      <c:pt idx="5835">
                        <c:v>44553</c:v>
                      </c:pt>
                      <c:pt idx="5836">
                        <c:v>44554</c:v>
                      </c:pt>
                      <c:pt idx="5837">
                        <c:v>44555</c:v>
                      </c:pt>
                      <c:pt idx="5838">
                        <c:v>44556</c:v>
                      </c:pt>
                      <c:pt idx="5839">
                        <c:v>44557</c:v>
                      </c:pt>
                      <c:pt idx="5840">
                        <c:v>44558</c:v>
                      </c:pt>
                      <c:pt idx="5841">
                        <c:v>44559</c:v>
                      </c:pt>
                      <c:pt idx="5842">
                        <c:v>44560</c:v>
                      </c:pt>
                      <c:pt idx="5843">
                        <c:v>44561</c:v>
                      </c:pt>
                      <c:pt idx="5844">
                        <c:v>44562</c:v>
                      </c:pt>
                      <c:pt idx="5845">
                        <c:v>44563</c:v>
                      </c:pt>
                      <c:pt idx="5846">
                        <c:v>44564</c:v>
                      </c:pt>
                      <c:pt idx="5847">
                        <c:v>44565</c:v>
                      </c:pt>
                      <c:pt idx="5848">
                        <c:v>44566</c:v>
                      </c:pt>
                      <c:pt idx="5849">
                        <c:v>44567</c:v>
                      </c:pt>
                      <c:pt idx="5850">
                        <c:v>44568</c:v>
                      </c:pt>
                      <c:pt idx="5851">
                        <c:v>44569</c:v>
                      </c:pt>
                      <c:pt idx="5852">
                        <c:v>44570</c:v>
                      </c:pt>
                      <c:pt idx="5853">
                        <c:v>44571</c:v>
                      </c:pt>
                      <c:pt idx="5854">
                        <c:v>44572</c:v>
                      </c:pt>
                      <c:pt idx="5855">
                        <c:v>44573</c:v>
                      </c:pt>
                      <c:pt idx="5856">
                        <c:v>44574</c:v>
                      </c:pt>
                      <c:pt idx="5857">
                        <c:v>44575</c:v>
                      </c:pt>
                      <c:pt idx="5858">
                        <c:v>44576</c:v>
                      </c:pt>
                      <c:pt idx="5859">
                        <c:v>44577</c:v>
                      </c:pt>
                      <c:pt idx="5860">
                        <c:v>44578</c:v>
                      </c:pt>
                      <c:pt idx="5861">
                        <c:v>44579</c:v>
                      </c:pt>
                      <c:pt idx="5862">
                        <c:v>44580</c:v>
                      </c:pt>
                      <c:pt idx="5863">
                        <c:v>44581</c:v>
                      </c:pt>
                      <c:pt idx="5864">
                        <c:v>44582</c:v>
                      </c:pt>
                      <c:pt idx="5865">
                        <c:v>44583</c:v>
                      </c:pt>
                      <c:pt idx="5866">
                        <c:v>44584</c:v>
                      </c:pt>
                      <c:pt idx="5867">
                        <c:v>44585</c:v>
                      </c:pt>
                      <c:pt idx="5868">
                        <c:v>44586</c:v>
                      </c:pt>
                      <c:pt idx="5869">
                        <c:v>44587</c:v>
                      </c:pt>
                      <c:pt idx="5870">
                        <c:v>44588</c:v>
                      </c:pt>
                      <c:pt idx="5871">
                        <c:v>44589</c:v>
                      </c:pt>
                      <c:pt idx="5872">
                        <c:v>44590</c:v>
                      </c:pt>
                      <c:pt idx="5873">
                        <c:v>44591</c:v>
                      </c:pt>
                      <c:pt idx="5874">
                        <c:v>44592</c:v>
                      </c:pt>
                      <c:pt idx="5875">
                        <c:v>44593</c:v>
                      </c:pt>
                      <c:pt idx="5876">
                        <c:v>44594</c:v>
                      </c:pt>
                      <c:pt idx="5877">
                        <c:v>44595</c:v>
                      </c:pt>
                      <c:pt idx="5878">
                        <c:v>44596</c:v>
                      </c:pt>
                      <c:pt idx="5879">
                        <c:v>44597</c:v>
                      </c:pt>
                      <c:pt idx="5880">
                        <c:v>44598</c:v>
                      </c:pt>
                      <c:pt idx="5881">
                        <c:v>44599</c:v>
                      </c:pt>
                      <c:pt idx="5882">
                        <c:v>44600</c:v>
                      </c:pt>
                      <c:pt idx="5883">
                        <c:v>44601</c:v>
                      </c:pt>
                      <c:pt idx="5884">
                        <c:v>44602</c:v>
                      </c:pt>
                      <c:pt idx="5885">
                        <c:v>44603</c:v>
                      </c:pt>
                      <c:pt idx="5886">
                        <c:v>44604</c:v>
                      </c:pt>
                      <c:pt idx="5887">
                        <c:v>44605</c:v>
                      </c:pt>
                      <c:pt idx="5888">
                        <c:v>44606</c:v>
                      </c:pt>
                      <c:pt idx="5889">
                        <c:v>44607</c:v>
                      </c:pt>
                      <c:pt idx="5890">
                        <c:v>44608</c:v>
                      </c:pt>
                      <c:pt idx="5891">
                        <c:v>44609</c:v>
                      </c:pt>
                      <c:pt idx="5892">
                        <c:v>44610</c:v>
                      </c:pt>
                      <c:pt idx="5893">
                        <c:v>44611</c:v>
                      </c:pt>
                      <c:pt idx="5894">
                        <c:v>44612</c:v>
                      </c:pt>
                      <c:pt idx="5895">
                        <c:v>44613</c:v>
                      </c:pt>
                      <c:pt idx="5896">
                        <c:v>44614</c:v>
                      </c:pt>
                      <c:pt idx="5897">
                        <c:v>44615</c:v>
                      </c:pt>
                      <c:pt idx="5898">
                        <c:v>44616</c:v>
                      </c:pt>
                      <c:pt idx="5899">
                        <c:v>44617</c:v>
                      </c:pt>
                      <c:pt idx="5900">
                        <c:v>44618</c:v>
                      </c:pt>
                      <c:pt idx="5901">
                        <c:v>44619</c:v>
                      </c:pt>
                      <c:pt idx="5902">
                        <c:v>44620</c:v>
                      </c:pt>
                      <c:pt idx="5903">
                        <c:v>44621</c:v>
                      </c:pt>
                      <c:pt idx="5904">
                        <c:v>44622</c:v>
                      </c:pt>
                      <c:pt idx="5905">
                        <c:v>44623</c:v>
                      </c:pt>
                      <c:pt idx="5906">
                        <c:v>44624</c:v>
                      </c:pt>
                      <c:pt idx="5907">
                        <c:v>44625</c:v>
                      </c:pt>
                      <c:pt idx="5908">
                        <c:v>44626</c:v>
                      </c:pt>
                      <c:pt idx="5909">
                        <c:v>44627</c:v>
                      </c:pt>
                      <c:pt idx="5910">
                        <c:v>44628</c:v>
                      </c:pt>
                      <c:pt idx="5911">
                        <c:v>44629</c:v>
                      </c:pt>
                      <c:pt idx="5912">
                        <c:v>44630</c:v>
                      </c:pt>
                      <c:pt idx="5913">
                        <c:v>44631</c:v>
                      </c:pt>
                      <c:pt idx="5914">
                        <c:v>44632</c:v>
                      </c:pt>
                      <c:pt idx="5915">
                        <c:v>44633</c:v>
                      </c:pt>
                      <c:pt idx="5916">
                        <c:v>44634</c:v>
                      </c:pt>
                      <c:pt idx="5917">
                        <c:v>44635</c:v>
                      </c:pt>
                      <c:pt idx="5918">
                        <c:v>44636</c:v>
                      </c:pt>
                      <c:pt idx="5919">
                        <c:v>44637</c:v>
                      </c:pt>
                      <c:pt idx="5920">
                        <c:v>44638</c:v>
                      </c:pt>
                      <c:pt idx="5921">
                        <c:v>44639</c:v>
                      </c:pt>
                      <c:pt idx="5922">
                        <c:v>44640</c:v>
                      </c:pt>
                      <c:pt idx="5923">
                        <c:v>44641</c:v>
                      </c:pt>
                      <c:pt idx="5924">
                        <c:v>44642</c:v>
                      </c:pt>
                      <c:pt idx="5925">
                        <c:v>44643</c:v>
                      </c:pt>
                      <c:pt idx="5926">
                        <c:v>44644</c:v>
                      </c:pt>
                      <c:pt idx="5927">
                        <c:v>44645</c:v>
                      </c:pt>
                      <c:pt idx="5928">
                        <c:v>44646</c:v>
                      </c:pt>
                      <c:pt idx="5929">
                        <c:v>44647</c:v>
                      </c:pt>
                      <c:pt idx="5930">
                        <c:v>44648</c:v>
                      </c:pt>
                      <c:pt idx="5931">
                        <c:v>44649</c:v>
                      </c:pt>
                      <c:pt idx="5932">
                        <c:v>44650</c:v>
                      </c:pt>
                      <c:pt idx="5933">
                        <c:v>44651</c:v>
                      </c:pt>
                      <c:pt idx="5934">
                        <c:v>44652</c:v>
                      </c:pt>
                      <c:pt idx="5935">
                        <c:v>44653</c:v>
                      </c:pt>
                      <c:pt idx="5936">
                        <c:v>44654</c:v>
                      </c:pt>
                      <c:pt idx="5937">
                        <c:v>44655</c:v>
                      </c:pt>
                      <c:pt idx="5938">
                        <c:v>44656</c:v>
                      </c:pt>
                      <c:pt idx="5939">
                        <c:v>44657</c:v>
                      </c:pt>
                      <c:pt idx="5940">
                        <c:v>44658</c:v>
                      </c:pt>
                      <c:pt idx="5941">
                        <c:v>44659</c:v>
                      </c:pt>
                      <c:pt idx="5942">
                        <c:v>44660</c:v>
                      </c:pt>
                      <c:pt idx="5943">
                        <c:v>44661</c:v>
                      </c:pt>
                      <c:pt idx="5944">
                        <c:v>44662</c:v>
                      </c:pt>
                      <c:pt idx="5945">
                        <c:v>44663</c:v>
                      </c:pt>
                      <c:pt idx="5946">
                        <c:v>44664</c:v>
                      </c:pt>
                      <c:pt idx="5947">
                        <c:v>44665</c:v>
                      </c:pt>
                      <c:pt idx="5948">
                        <c:v>44666</c:v>
                      </c:pt>
                      <c:pt idx="5949">
                        <c:v>44667</c:v>
                      </c:pt>
                      <c:pt idx="5950">
                        <c:v>44668</c:v>
                      </c:pt>
                      <c:pt idx="5951">
                        <c:v>44669</c:v>
                      </c:pt>
                      <c:pt idx="5952">
                        <c:v>44670</c:v>
                      </c:pt>
                      <c:pt idx="5953">
                        <c:v>44671</c:v>
                      </c:pt>
                      <c:pt idx="5954">
                        <c:v>44672</c:v>
                      </c:pt>
                      <c:pt idx="5955">
                        <c:v>44673</c:v>
                      </c:pt>
                      <c:pt idx="5956">
                        <c:v>44674</c:v>
                      </c:pt>
                      <c:pt idx="5957">
                        <c:v>44675</c:v>
                      </c:pt>
                      <c:pt idx="5958">
                        <c:v>44676</c:v>
                      </c:pt>
                      <c:pt idx="5959">
                        <c:v>44677</c:v>
                      </c:pt>
                      <c:pt idx="5960">
                        <c:v>44678</c:v>
                      </c:pt>
                      <c:pt idx="5961">
                        <c:v>44679</c:v>
                      </c:pt>
                      <c:pt idx="5962">
                        <c:v>44680</c:v>
                      </c:pt>
                      <c:pt idx="5963">
                        <c:v>44681</c:v>
                      </c:pt>
                      <c:pt idx="5964">
                        <c:v>44682</c:v>
                      </c:pt>
                      <c:pt idx="5965">
                        <c:v>44683</c:v>
                      </c:pt>
                      <c:pt idx="5966">
                        <c:v>44684</c:v>
                      </c:pt>
                      <c:pt idx="5967">
                        <c:v>44685</c:v>
                      </c:pt>
                      <c:pt idx="5968">
                        <c:v>44686</c:v>
                      </c:pt>
                      <c:pt idx="5969">
                        <c:v>44687</c:v>
                      </c:pt>
                      <c:pt idx="5970">
                        <c:v>44688</c:v>
                      </c:pt>
                      <c:pt idx="5971">
                        <c:v>44689</c:v>
                      </c:pt>
                      <c:pt idx="5972">
                        <c:v>44690</c:v>
                      </c:pt>
                      <c:pt idx="5973">
                        <c:v>44691</c:v>
                      </c:pt>
                      <c:pt idx="5974">
                        <c:v>44692</c:v>
                      </c:pt>
                      <c:pt idx="5975">
                        <c:v>44693</c:v>
                      </c:pt>
                      <c:pt idx="5976">
                        <c:v>44694</c:v>
                      </c:pt>
                      <c:pt idx="5977">
                        <c:v>44695</c:v>
                      </c:pt>
                      <c:pt idx="5978">
                        <c:v>44696</c:v>
                      </c:pt>
                      <c:pt idx="5979">
                        <c:v>44697</c:v>
                      </c:pt>
                      <c:pt idx="5980">
                        <c:v>44698</c:v>
                      </c:pt>
                      <c:pt idx="5981">
                        <c:v>44699</c:v>
                      </c:pt>
                      <c:pt idx="5982">
                        <c:v>44700</c:v>
                      </c:pt>
                      <c:pt idx="5983">
                        <c:v>44701</c:v>
                      </c:pt>
                      <c:pt idx="5984">
                        <c:v>44702</c:v>
                      </c:pt>
                      <c:pt idx="5985">
                        <c:v>44703</c:v>
                      </c:pt>
                      <c:pt idx="5986">
                        <c:v>44704</c:v>
                      </c:pt>
                      <c:pt idx="5987">
                        <c:v>44705</c:v>
                      </c:pt>
                      <c:pt idx="5988">
                        <c:v>44706</c:v>
                      </c:pt>
                      <c:pt idx="5989">
                        <c:v>44707</c:v>
                      </c:pt>
                      <c:pt idx="5990">
                        <c:v>44708</c:v>
                      </c:pt>
                      <c:pt idx="5991">
                        <c:v>44709</c:v>
                      </c:pt>
                      <c:pt idx="5992">
                        <c:v>44710</c:v>
                      </c:pt>
                      <c:pt idx="5993">
                        <c:v>44711</c:v>
                      </c:pt>
                      <c:pt idx="5994">
                        <c:v>44712</c:v>
                      </c:pt>
                      <c:pt idx="5995">
                        <c:v>44713</c:v>
                      </c:pt>
                      <c:pt idx="5996">
                        <c:v>44714</c:v>
                      </c:pt>
                      <c:pt idx="5997">
                        <c:v>44715</c:v>
                      </c:pt>
                      <c:pt idx="5998">
                        <c:v>44716</c:v>
                      </c:pt>
                      <c:pt idx="5999">
                        <c:v>44717</c:v>
                      </c:pt>
                      <c:pt idx="6000">
                        <c:v>44718</c:v>
                      </c:pt>
                      <c:pt idx="6001">
                        <c:v>44719</c:v>
                      </c:pt>
                      <c:pt idx="6002">
                        <c:v>44720</c:v>
                      </c:pt>
                      <c:pt idx="6003">
                        <c:v>44721</c:v>
                      </c:pt>
                      <c:pt idx="6004">
                        <c:v>44722</c:v>
                      </c:pt>
                      <c:pt idx="6005">
                        <c:v>44723</c:v>
                      </c:pt>
                      <c:pt idx="6006">
                        <c:v>44724</c:v>
                      </c:pt>
                      <c:pt idx="6007">
                        <c:v>44725</c:v>
                      </c:pt>
                      <c:pt idx="6008">
                        <c:v>44726</c:v>
                      </c:pt>
                      <c:pt idx="6009">
                        <c:v>44727</c:v>
                      </c:pt>
                      <c:pt idx="6010">
                        <c:v>44728</c:v>
                      </c:pt>
                      <c:pt idx="6011">
                        <c:v>44729</c:v>
                      </c:pt>
                      <c:pt idx="6012">
                        <c:v>44730</c:v>
                      </c:pt>
                      <c:pt idx="6013">
                        <c:v>44731</c:v>
                      </c:pt>
                      <c:pt idx="6014">
                        <c:v>44732</c:v>
                      </c:pt>
                      <c:pt idx="6015">
                        <c:v>44733</c:v>
                      </c:pt>
                      <c:pt idx="6016">
                        <c:v>44734</c:v>
                      </c:pt>
                      <c:pt idx="6017">
                        <c:v>44735</c:v>
                      </c:pt>
                      <c:pt idx="6018">
                        <c:v>44736</c:v>
                      </c:pt>
                      <c:pt idx="6019">
                        <c:v>44737</c:v>
                      </c:pt>
                      <c:pt idx="6020">
                        <c:v>44738</c:v>
                      </c:pt>
                      <c:pt idx="6021">
                        <c:v>44739</c:v>
                      </c:pt>
                      <c:pt idx="6022">
                        <c:v>44740</c:v>
                      </c:pt>
                      <c:pt idx="6023">
                        <c:v>44741</c:v>
                      </c:pt>
                      <c:pt idx="6024">
                        <c:v>44742</c:v>
                      </c:pt>
                      <c:pt idx="6025">
                        <c:v>44743</c:v>
                      </c:pt>
                      <c:pt idx="6026">
                        <c:v>44744</c:v>
                      </c:pt>
                      <c:pt idx="6027">
                        <c:v>44745</c:v>
                      </c:pt>
                      <c:pt idx="6028">
                        <c:v>44746</c:v>
                      </c:pt>
                      <c:pt idx="6029">
                        <c:v>44747</c:v>
                      </c:pt>
                      <c:pt idx="6030">
                        <c:v>44748</c:v>
                      </c:pt>
                      <c:pt idx="6031">
                        <c:v>44749</c:v>
                      </c:pt>
                      <c:pt idx="6032">
                        <c:v>44750</c:v>
                      </c:pt>
                      <c:pt idx="6033">
                        <c:v>44751</c:v>
                      </c:pt>
                      <c:pt idx="6034">
                        <c:v>44752</c:v>
                      </c:pt>
                      <c:pt idx="6035">
                        <c:v>44753</c:v>
                      </c:pt>
                      <c:pt idx="6036">
                        <c:v>44754</c:v>
                      </c:pt>
                      <c:pt idx="6037">
                        <c:v>44755</c:v>
                      </c:pt>
                      <c:pt idx="6038">
                        <c:v>44756</c:v>
                      </c:pt>
                      <c:pt idx="6039">
                        <c:v>44757</c:v>
                      </c:pt>
                      <c:pt idx="6040">
                        <c:v>44758</c:v>
                      </c:pt>
                      <c:pt idx="6041">
                        <c:v>44759</c:v>
                      </c:pt>
                      <c:pt idx="6042">
                        <c:v>44760</c:v>
                      </c:pt>
                      <c:pt idx="6043">
                        <c:v>44761</c:v>
                      </c:pt>
                      <c:pt idx="6044">
                        <c:v>44762</c:v>
                      </c:pt>
                      <c:pt idx="6045">
                        <c:v>44763</c:v>
                      </c:pt>
                      <c:pt idx="6046">
                        <c:v>44764</c:v>
                      </c:pt>
                      <c:pt idx="6047">
                        <c:v>44765</c:v>
                      </c:pt>
                      <c:pt idx="6048">
                        <c:v>44766</c:v>
                      </c:pt>
                      <c:pt idx="6049">
                        <c:v>44767</c:v>
                      </c:pt>
                      <c:pt idx="6050">
                        <c:v>44768</c:v>
                      </c:pt>
                      <c:pt idx="6051">
                        <c:v>44769</c:v>
                      </c:pt>
                      <c:pt idx="6052">
                        <c:v>44770</c:v>
                      </c:pt>
                      <c:pt idx="6053">
                        <c:v>44771</c:v>
                      </c:pt>
                      <c:pt idx="6054">
                        <c:v>44772</c:v>
                      </c:pt>
                      <c:pt idx="6055">
                        <c:v>44773</c:v>
                      </c:pt>
                      <c:pt idx="6056">
                        <c:v>44774</c:v>
                      </c:pt>
                      <c:pt idx="6057">
                        <c:v>44775</c:v>
                      </c:pt>
                      <c:pt idx="6058">
                        <c:v>44776</c:v>
                      </c:pt>
                      <c:pt idx="6059">
                        <c:v>44777</c:v>
                      </c:pt>
                      <c:pt idx="6060">
                        <c:v>44778</c:v>
                      </c:pt>
                      <c:pt idx="6061">
                        <c:v>44779</c:v>
                      </c:pt>
                      <c:pt idx="6062">
                        <c:v>44780</c:v>
                      </c:pt>
                      <c:pt idx="6063">
                        <c:v>44781</c:v>
                      </c:pt>
                      <c:pt idx="6064">
                        <c:v>44782</c:v>
                      </c:pt>
                      <c:pt idx="6065">
                        <c:v>44783</c:v>
                      </c:pt>
                      <c:pt idx="6066">
                        <c:v>44784</c:v>
                      </c:pt>
                      <c:pt idx="6067">
                        <c:v>44785</c:v>
                      </c:pt>
                      <c:pt idx="6068">
                        <c:v>44786</c:v>
                      </c:pt>
                      <c:pt idx="6069">
                        <c:v>44787</c:v>
                      </c:pt>
                      <c:pt idx="6070">
                        <c:v>44788</c:v>
                      </c:pt>
                      <c:pt idx="6071">
                        <c:v>44789</c:v>
                      </c:pt>
                      <c:pt idx="6072">
                        <c:v>44790</c:v>
                      </c:pt>
                      <c:pt idx="6073">
                        <c:v>44791</c:v>
                      </c:pt>
                      <c:pt idx="6074">
                        <c:v>44792</c:v>
                      </c:pt>
                      <c:pt idx="6075">
                        <c:v>44793</c:v>
                      </c:pt>
                      <c:pt idx="6076">
                        <c:v>44794</c:v>
                      </c:pt>
                      <c:pt idx="6077">
                        <c:v>44795</c:v>
                      </c:pt>
                      <c:pt idx="6078">
                        <c:v>44796</c:v>
                      </c:pt>
                      <c:pt idx="6079">
                        <c:v>44797</c:v>
                      </c:pt>
                      <c:pt idx="6080">
                        <c:v>44798</c:v>
                      </c:pt>
                      <c:pt idx="6081">
                        <c:v>44799</c:v>
                      </c:pt>
                      <c:pt idx="6082">
                        <c:v>44800</c:v>
                      </c:pt>
                      <c:pt idx="6083">
                        <c:v>44801</c:v>
                      </c:pt>
                      <c:pt idx="6084">
                        <c:v>44802</c:v>
                      </c:pt>
                      <c:pt idx="6085">
                        <c:v>44803</c:v>
                      </c:pt>
                      <c:pt idx="6086">
                        <c:v>44804</c:v>
                      </c:pt>
                      <c:pt idx="6087">
                        <c:v>44805</c:v>
                      </c:pt>
                      <c:pt idx="6088">
                        <c:v>44806</c:v>
                      </c:pt>
                      <c:pt idx="6089">
                        <c:v>44807</c:v>
                      </c:pt>
                      <c:pt idx="6090">
                        <c:v>44808</c:v>
                      </c:pt>
                      <c:pt idx="6091">
                        <c:v>44809</c:v>
                      </c:pt>
                    </c:numCache>
                  </c:numRef>
                </c:cat>
                <c:val>
                  <c:numRef>
                    <c:extLst>
                      <c:ext uri="{02D57815-91ED-43cb-92C2-25804820EDAC}">
                        <c15:formulaRef>
                          <c15:sqref>'Weekly Data'!$C$7:$C$6098</c15:sqref>
                        </c15:formulaRef>
                      </c:ext>
                    </c:extLst>
                    <c:numCache>
                      <c:formatCode>General</c:formatCode>
                      <c:ptCount val="6092"/>
                      <c:pt idx="0">
                        <c:v>#N/A</c:v>
                      </c:pt>
                      <c:pt idx="1">
                        <c:v>101.78570000000001</c:v>
                      </c:pt>
                      <c:pt idx="2">
                        <c:v>100.69670000000001</c:v>
                      </c:pt>
                      <c:pt idx="3">
                        <c:v>100.05119999999999</c:v>
                      </c:pt>
                      <c:pt idx="4">
                        <c:v>100.2697</c:v>
                      </c:pt>
                      <c:pt idx="5">
                        <c:v>99.896500000000003</c:v>
                      </c:pt>
                      <c:pt idx="6">
                        <c:v>#N/A</c:v>
                      </c:pt>
                      <c:pt idx="7">
                        <c:v>#N/A</c:v>
                      </c:pt>
                      <c:pt idx="8">
                        <c:v>100.3432</c:v>
                      </c:pt>
                      <c:pt idx="9">
                        <c:v>100.1823</c:v>
                      </c:pt>
                      <c:pt idx="10">
                        <c:v>99.7012</c:v>
                      </c:pt>
                      <c:pt idx="11">
                        <c:v>100.22450000000001</c:v>
                      </c:pt>
                      <c:pt idx="12">
                        <c:v>99.929000000000002</c:v>
                      </c:pt>
                      <c:pt idx="13">
                        <c:v>#N/A</c:v>
                      </c:pt>
                      <c:pt idx="14">
                        <c:v>#N/A</c:v>
                      </c:pt>
                      <c:pt idx="15">
                        <c:v>99.929000000000002</c:v>
                      </c:pt>
                      <c:pt idx="16">
                        <c:v>100.36199999999999</c:v>
                      </c:pt>
                      <c:pt idx="17">
                        <c:v>100.5168</c:v>
                      </c:pt>
                      <c:pt idx="18">
                        <c:v>100.2299</c:v>
                      </c:pt>
                      <c:pt idx="19">
                        <c:v>99.898799999999994</c:v>
                      </c:pt>
                      <c:pt idx="20">
                        <c:v>#N/A</c:v>
                      </c:pt>
                      <c:pt idx="21">
                        <c:v>#N/A</c:v>
                      </c:pt>
                      <c:pt idx="22">
                        <c:v>99.0548</c:v>
                      </c:pt>
                      <c:pt idx="23">
                        <c:v>99.084500000000006</c:v>
                      </c:pt>
                      <c:pt idx="24">
                        <c:v>99.168499999999995</c:v>
                      </c:pt>
                      <c:pt idx="25">
                        <c:v>99.406199999999998</c:v>
                      </c:pt>
                      <c:pt idx="26">
                        <c:v>99.805499999999995</c:v>
                      </c:pt>
                      <c:pt idx="27">
                        <c:v>#N/A</c:v>
                      </c:pt>
                      <c:pt idx="28">
                        <c:v>#N/A</c:v>
                      </c:pt>
                      <c:pt idx="29">
                        <c:v>99.944000000000003</c:v>
                      </c:pt>
                      <c:pt idx="30">
                        <c:v>99.519800000000004</c:v>
                      </c:pt>
                      <c:pt idx="31">
                        <c:v>99.787199999999999</c:v>
                      </c:pt>
                      <c:pt idx="32">
                        <c:v>99.898600000000002</c:v>
                      </c:pt>
                      <c:pt idx="33">
                        <c:v>100.4795</c:v>
                      </c:pt>
                      <c:pt idx="34">
                        <c:v>#N/A</c:v>
                      </c:pt>
                      <c:pt idx="35">
                        <c:v>#N/A</c:v>
                      </c:pt>
                      <c:pt idx="36">
                        <c:v>100.7223</c:v>
                      </c:pt>
                      <c:pt idx="37">
                        <c:v>100.6885</c:v>
                      </c:pt>
                      <c:pt idx="38">
                        <c:v>101.0714</c:v>
                      </c:pt>
                      <c:pt idx="39">
                        <c:v>100.7422</c:v>
                      </c:pt>
                      <c:pt idx="40">
                        <c:v>100.97450000000001</c:v>
                      </c:pt>
                      <c:pt idx="41">
                        <c:v>#N/A</c:v>
                      </c:pt>
                      <c:pt idx="42">
                        <c:v>#N/A</c:v>
                      </c:pt>
                      <c:pt idx="43">
                        <c:v>101.0531</c:v>
                      </c:pt>
                      <c:pt idx="44">
                        <c:v>101.1129</c:v>
                      </c:pt>
                      <c:pt idx="45">
                        <c:v>101.1606</c:v>
                      </c:pt>
                      <c:pt idx="46">
                        <c:v>101.3203</c:v>
                      </c:pt>
                      <c:pt idx="47">
                        <c:v>101.1249</c:v>
                      </c:pt>
                      <c:pt idx="48">
                        <c:v>#N/A</c:v>
                      </c:pt>
                      <c:pt idx="49">
                        <c:v>#N/A</c:v>
                      </c:pt>
                      <c:pt idx="50">
                        <c:v>101.1249</c:v>
                      </c:pt>
                      <c:pt idx="51">
                        <c:v>100.9599</c:v>
                      </c:pt>
                      <c:pt idx="52">
                        <c:v>101.01560000000001</c:v>
                      </c:pt>
                      <c:pt idx="53">
                        <c:v>100.7685</c:v>
                      </c:pt>
                      <c:pt idx="54">
                        <c:v>100.9584</c:v>
                      </c:pt>
                      <c:pt idx="55">
                        <c:v>#N/A</c:v>
                      </c:pt>
                      <c:pt idx="56">
                        <c:v>#N/A</c:v>
                      </c:pt>
                      <c:pt idx="57">
                        <c:v>100.6459</c:v>
                      </c:pt>
                      <c:pt idx="58">
                        <c:v>100.2045</c:v>
                      </c:pt>
                      <c:pt idx="59">
                        <c:v>100.346</c:v>
                      </c:pt>
                      <c:pt idx="60">
                        <c:v>99.847800000000007</c:v>
                      </c:pt>
                      <c:pt idx="61">
                        <c:v>99.890299999999996</c:v>
                      </c:pt>
                      <c:pt idx="62">
                        <c:v>#N/A</c:v>
                      </c:pt>
                      <c:pt idx="63">
                        <c:v>#N/A</c:v>
                      </c:pt>
                      <c:pt idx="64">
                        <c:v>100.2805</c:v>
                      </c:pt>
                      <c:pt idx="65">
                        <c:v>100.9863</c:v>
                      </c:pt>
                      <c:pt idx="66">
                        <c:v>101.23439999999999</c:v>
                      </c:pt>
                      <c:pt idx="67">
                        <c:v>101.2668</c:v>
                      </c:pt>
                      <c:pt idx="68">
                        <c:v>101.6481</c:v>
                      </c:pt>
                      <c:pt idx="69">
                        <c:v>#N/A</c:v>
                      </c:pt>
                      <c:pt idx="70">
                        <c:v>#N/A</c:v>
                      </c:pt>
                      <c:pt idx="71">
                        <c:v>101.4533</c:v>
                      </c:pt>
                      <c:pt idx="72">
                        <c:v>100.6379</c:v>
                      </c:pt>
                      <c:pt idx="73">
                        <c:v>100.5902</c:v>
                      </c:pt>
                      <c:pt idx="74">
                        <c:v>100.1566</c:v>
                      </c:pt>
                      <c:pt idx="75">
                        <c:v>99.984899999999996</c:v>
                      </c:pt>
                      <c:pt idx="76">
                        <c:v>#N/A</c:v>
                      </c:pt>
                      <c:pt idx="77">
                        <c:v>#N/A</c:v>
                      </c:pt>
                      <c:pt idx="78">
                        <c:v>100.2608</c:v>
                      </c:pt>
                      <c:pt idx="79">
                        <c:v>100.83110000000001</c:v>
                      </c:pt>
                      <c:pt idx="80">
                        <c:v>100.69199999999999</c:v>
                      </c:pt>
                      <c:pt idx="81">
                        <c:v>101.277</c:v>
                      </c:pt>
                      <c:pt idx="82">
                        <c:v>101.1294</c:v>
                      </c:pt>
                      <c:pt idx="83">
                        <c:v>#N/A</c:v>
                      </c:pt>
                      <c:pt idx="84">
                        <c:v>#N/A</c:v>
                      </c:pt>
                      <c:pt idx="85">
                        <c:v>101.0792</c:v>
                      </c:pt>
                      <c:pt idx="86">
                        <c:v>100.96720000000001</c:v>
                      </c:pt>
                      <c:pt idx="87">
                        <c:v>101.38720000000001</c:v>
                      </c:pt>
                      <c:pt idx="88">
                        <c:v>100.6551</c:v>
                      </c:pt>
                      <c:pt idx="89">
                        <c:v>100.8028</c:v>
                      </c:pt>
                      <c:pt idx="90">
                        <c:v>#N/A</c:v>
                      </c:pt>
                      <c:pt idx="91">
                        <c:v>#N/A</c:v>
                      </c:pt>
                      <c:pt idx="92">
                        <c:v>101.0299</c:v>
                      </c:pt>
                      <c:pt idx="93">
                        <c:v>100.2795</c:v>
                      </c:pt>
                      <c:pt idx="94">
                        <c:v>100.14360000000001</c:v>
                      </c:pt>
                      <c:pt idx="95">
                        <c:v>100.0604</c:v>
                      </c:pt>
                      <c:pt idx="96">
                        <c:v>100.3532</c:v>
                      </c:pt>
                      <c:pt idx="97">
                        <c:v>#N/A</c:v>
                      </c:pt>
                      <c:pt idx="98">
                        <c:v>#N/A</c:v>
                      </c:pt>
                      <c:pt idx="99">
                        <c:v>100.467</c:v>
                      </c:pt>
                      <c:pt idx="100">
                        <c:v>100.2642</c:v>
                      </c:pt>
                      <c:pt idx="101">
                        <c:v>100.3417</c:v>
                      </c:pt>
                      <c:pt idx="102">
                        <c:v>100.42619999999999</c:v>
                      </c:pt>
                      <c:pt idx="103">
                        <c:v>100.46980000000001</c:v>
                      </c:pt>
                      <c:pt idx="104">
                        <c:v>#N/A</c:v>
                      </c:pt>
                      <c:pt idx="105">
                        <c:v>#N/A</c:v>
                      </c:pt>
                      <c:pt idx="106">
                        <c:v>99.495999999999995</c:v>
                      </c:pt>
                      <c:pt idx="107">
                        <c:v>99.363799999999998</c:v>
                      </c:pt>
                      <c:pt idx="108">
                        <c:v>98.8673</c:v>
                      </c:pt>
                      <c:pt idx="109">
                        <c:v>99.062799999999996</c:v>
                      </c:pt>
                      <c:pt idx="110">
                        <c:v>98.874300000000005</c:v>
                      </c:pt>
                      <c:pt idx="111">
                        <c:v>#N/A</c:v>
                      </c:pt>
                      <c:pt idx="112">
                        <c:v>#N/A</c:v>
                      </c:pt>
                      <c:pt idx="113">
                        <c:v>98.491600000000005</c:v>
                      </c:pt>
                      <c:pt idx="114">
                        <c:v>98.179599999999994</c:v>
                      </c:pt>
                      <c:pt idx="115">
                        <c:v>97.85</c:v>
                      </c:pt>
                      <c:pt idx="116">
                        <c:v>97.391999999999996</c:v>
                      </c:pt>
                      <c:pt idx="117">
                        <c:v>96.823099999999997</c:v>
                      </c:pt>
                      <c:pt idx="118">
                        <c:v>#N/A</c:v>
                      </c:pt>
                      <c:pt idx="119">
                        <c:v>#N/A</c:v>
                      </c:pt>
                      <c:pt idx="120">
                        <c:v>96.5107</c:v>
                      </c:pt>
                      <c:pt idx="121">
                        <c:v>96.196100000000001</c:v>
                      </c:pt>
                      <c:pt idx="122">
                        <c:v>96.187200000000004</c:v>
                      </c:pt>
                      <c:pt idx="123">
                        <c:v>96.015799999999999</c:v>
                      </c:pt>
                      <c:pt idx="124">
                        <c:v>95.702799999999996</c:v>
                      </c:pt>
                      <c:pt idx="125">
                        <c:v>#N/A</c:v>
                      </c:pt>
                      <c:pt idx="126">
                        <c:v>#N/A</c:v>
                      </c:pt>
                      <c:pt idx="127">
                        <c:v>95.750699999999995</c:v>
                      </c:pt>
                      <c:pt idx="128">
                        <c:v>95.331000000000003</c:v>
                      </c:pt>
                      <c:pt idx="129">
                        <c:v>95.017200000000003</c:v>
                      </c:pt>
                      <c:pt idx="130">
                        <c:v>94.664000000000001</c:v>
                      </c:pt>
                      <c:pt idx="131">
                        <c:v>94.839100000000002</c:v>
                      </c:pt>
                      <c:pt idx="132">
                        <c:v>#N/A</c:v>
                      </c:pt>
                      <c:pt idx="133">
                        <c:v>#N/A</c:v>
                      </c:pt>
                      <c:pt idx="134">
                        <c:v>95.209699999999998</c:v>
                      </c:pt>
                      <c:pt idx="135">
                        <c:v>95.139399999999995</c:v>
                      </c:pt>
                      <c:pt idx="136">
                        <c:v>95.501099999999994</c:v>
                      </c:pt>
                      <c:pt idx="137">
                        <c:v>95.548599999999993</c:v>
                      </c:pt>
                      <c:pt idx="138">
                        <c:v>95.9542</c:v>
                      </c:pt>
                      <c:pt idx="139">
                        <c:v>#N/A</c:v>
                      </c:pt>
                      <c:pt idx="140">
                        <c:v>#N/A</c:v>
                      </c:pt>
                      <c:pt idx="141">
                        <c:v>95.493799999999993</c:v>
                      </c:pt>
                      <c:pt idx="142">
                        <c:v>95.439099999999996</c:v>
                      </c:pt>
                      <c:pt idx="143">
                        <c:v>96.145200000000003</c:v>
                      </c:pt>
                      <c:pt idx="144">
                        <c:v>95.462999999999994</c:v>
                      </c:pt>
                      <c:pt idx="145">
                        <c:v>95.756299999999996</c:v>
                      </c:pt>
                      <c:pt idx="146">
                        <c:v>#N/A</c:v>
                      </c:pt>
                      <c:pt idx="147">
                        <c:v>#N/A</c:v>
                      </c:pt>
                      <c:pt idx="148">
                        <c:v>95.756299999999996</c:v>
                      </c:pt>
                      <c:pt idx="149">
                        <c:v>94.951800000000006</c:v>
                      </c:pt>
                      <c:pt idx="150">
                        <c:v>95.234999999999999</c:v>
                      </c:pt>
                      <c:pt idx="151">
                        <c:v>95.257900000000006</c:v>
                      </c:pt>
                      <c:pt idx="152">
                        <c:v>94.808700000000002</c:v>
                      </c:pt>
                      <c:pt idx="153">
                        <c:v>#N/A</c:v>
                      </c:pt>
                      <c:pt idx="154">
                        <c:v>#N/A</c:v>
                      </c:pt>
                      <c:pt idx="155">
                        <c:v>94.730400000000003</c:v>
                      </c:pt>
                      <c:pt idx="156">
                        <c:v>95.823099999999997</c:v>
                      </c:pt>
                      <c:pt idx="157">
                        <c:v>95.841099999999997</c:v>
                      </c:pt>
                      <c:pt idx="158">
                        <c:v>96.809100000000001</c:v>
                      </c:pt>
                      <c:pt idx="159">
                        <c:v>96.305800000000005</c:v>
                      </c:pt>
                      <c:pt idx="160">
                        <c:v>#N/A</c:v>
                      </c:pt>
                      <c:pt idx="161">
                        <c:v>#N/A</c:v>
                      </c:pt>
                      <c:pt idx="162">
                        <c:v>96.252499999999998</c:v>
                      </c:pt>
                      <c:pt idx="163">
                        <c:v>96.704700000000003</c:v>
                      </c:pt>
                      <c:pt idx="164">
                        <c:v>96.582099999999997</c:v>
                      </c:pt>
                      <c:pt idx="165">
                        <c:v>96.823800000000006</c:v>
                      </c:pt>
                      <c:pt idx="166">
                        <c:v>96.952500000000001</c:v>
                      </c:pt>
                      <c:pt idx="167">
                        <c:v>#N/A</c:v>
                      </c:pt>
                      <c:pt idx="168">
                        <c:v>#N/A</c:v>
                      </c:pt>
                      <c:pt idx="169">
                        <c:v>97.195899999999995</c:v>
                      </c:pt>
                      <c:pt idx="170">
                        <c:v>96.978700000000003</c:v>
                      </c:pt>
                      <c:pt idx="171">
                        <c:v>96.283000000000001</c:v>
                      </c:pt>
                      <c:pt idx="172">
                        <c:v>97.165599999999998</c:v>
                      </c:pt>
                      <c:pt idx="173">
                        <c:v>97.639799999999994</c:v>
                      </c:pt>
                      <c:pt idx="174">
                        <c:v>#N/A</c:v>
                      </c:pt>
                      <c:pt idx="175">
                        <c:v>#N/A</c:v>
                      </c:pt>
                      <c:pt idx="176">
                        <c:v>97.575900000000004</c:v>
                      </c:pt>
                      <c:pt idx="177">
                        <c:v>97.335999999999999</c:v>
                      </c:pt>
                      <c:pt idx="178">
                        <c:v>97.670299999999997</c:v>
                      </c:pt>
                      <c:pt idx="179">
                        <c:v>97.412899999999993</c:v>
                      </c:pt>
                      <c:pt idx="180">
                        <c:v>96.207899999999995</c:v>
                      </c:pt>
                      <c:pt idx="181">
                        <c:v>#N/A</c:v>
                      </c:pt>
                      <c:pt idx="182">
                        <c:v>#N/A</c:v>
                      </c:pt>
                      <c:pt idx="183">
                        <c:v>96.158699999999996</c:v>
                      </c:pt>
                      <c:pt idx="184">
                        <c:v>96.158699999999996</c:v>
                      </c:pt>
                      <c:pt idx="185">
                        <c:v>96.504999999999995</c:v>
                      </c:pt>
                      <c:pt idx="186">
                        <c:v>96.317599999999999</c:v>
                      </c:pt>
                      <c:pt idx="187">
                        <c:v>95.9178</c:v>
                      </c:pt>
                      <c:pt idx="188">
                        <c:v>#N/A</c:v>
                      </c:pt>
                      <c:pt idx="189">
                        <c:v>#N/A</c:v>
                      </c:pt>
                      <c:pt idx="190">
                        <c:v>96.506500000000003</c:v>
                      </c:pt>
                      <c:pt idx="191">
                        <c:v>96.763499999999993</c:v>
                      </c:pt>
                      <c:pt idx="192">
                        <c:v>97.162199999999999</c:v>
                      </c:pt>
                      <c:pt idx="193">
                        <c:v>97.123599999999996</c:v>
                      </c:pt>
                      <c:pt idx="194">
                        <c:v>97.230099999999993</c:v>
                      </c:pt>
                      <c:pt idx="195">
                        <c:v>#N/A</c:v>
                      </c:pt>
                      <c:pt idx="196">
                        <c:v>#N/A</c:v>
                      </c:pt>
                      <c:pt idx="197">
                        <c:v>97.912099999999995</c:v>
                      </c:pt>
                      <c:pt idx="198">
                        <c:v>98.064700000000002</c:v>
                      </c:pt>
                      <c:pt idx="199">
                        <c:v>97.825999999999993</c:v>
                      </c:pt>
                      <c:pt idx="200">
                        <c:v>97.460800000000006</c:v>
                      </c:pt>
                      <c:pt idx="201">
                        <c:v>97.289000000000001</c:v>
                      </c:pt>
                      <c:pt idx="202">
                        <c:v>#N/A</c:v>
                      </c:pt>
                      <c:pt idx="203">
                        <c:v>#N/A</c:v>
                      </c:pt>
                      <c:pt idx="204">
                        <c:v>97.667299999999997</c:v>
                      </c:pt>
                      <c:pt idx="205">
                        <c:v>97.968299999999999</c:v>
                      </c:pt>
                      <c:pt idx="206">
                        <c:v>97.586699999999993</c:v>
                      </c:pt>
                      <c:pt idx="207">
                        <c:v>96.915899999999993</c:v>
                      </c:pt>
                      <c:pt idx="208">
                        <c:v>96.605400000000003</c:v>
                      </c:pt>
                      <c:pt idx="209">
                        <c:v>#N/A</c:v>
                      </c:pt>
                      <c:pt idx="210">
                        <c:v>#N/A</c:v>
                      </c:pt>
                      <c:pt idx="211">
                        <c:v>96.5244</c:v>
                      </c:pt>
                      <c:pt idx="212">
                        <c:v>96.563500000000005</c:v>
                      </c:pt>
                      <c:pt idx="213">
                        <c:v>96.252099999999999</c:v>
                      </c:pt>
                      <c:pt idx="214">
                        <c:v>96.4</c:v>
                      </c:pt>
                      <c:pt idx="215">
                        <c:v>95.793999999999997</c:v>
                      </c:pt>
                      <c:pt idx="216">
                        <c:v>#N/A</c:v>
                      </c:pt>
                      <c:pt idx="217">
                        <c:v>#N/A</c:v>
                      </c:pt>
                      <c:pt idx="218">
                        <c:v>95.709299999999999</c:v>
                      </c:pt>
                      <c:pt idx="219">
                        <c:v>95.893500000000003</c:v>
                      </c:pt>
                      <c:pt idx="220">
                        <c:v>95.734300000000005</c:v>
                      </c:pt>
                      <c:pt idx="221">
                        <c:v>96.445099999999996</c:v>
                      </c:pt>
                      <c:pt idx="222">
                        <c:v>96.356099999999998</c:v>
                      </c:pt>
                      <c:pt idx="223">
                        <c:v>#N/A</c:v>
                      </c:pt>
                      <c:pt idx="224">
                        <c:v>#N/A</c:v>
                      </c:pt>
                      <c:pt idx="225">
                        <c:v>96.612300000000005</c:v>
                      </c:pt>
                      <c:pt idx="226">
                        <c:v>96.306799999999996</c:v>
                      </c:pt>
                      <c:pt idx="227">
                        <c:v>95.819800000000001</c:v>
                      </c:pt>
                      <c:pt idx="228">
                        <c:v>95.818700000000007</c:v>
                      </c:pt>
                      <c:pt idx="229">
                        <c:v>96.339200000000005</c:v>
                      </c:pt>
                      <c:pt idx="230">
                        <c:v>#N/A</c:v>
                      </c:pt>
                      <c:pt idx="231">
                        <c:v>#N/A</c:v>
                      </c:pt>
                      <c:pt idx="232">
                        <c:v>95.799400000000006</c:v>
                      </c:pt>
                      <c:pt idx="233">
                        <c:v>96.178799999999995</c:v>
                      </c:pt>
                      <c:pt idx="234">
                        <c:v>96.006299999999996</c:v>
                      </c:pt>
                      <c:pt idx="235">
                        <c:v>96.146000000000001</c:v>
                      </c:pt>
                      <c:pt idx="236">
                        <c:v>96.185699999999997</c:v>
                      </c:pt>
                      <c:pt idx="237">
                        <c:v>#N/A</c:v>
                      </c:pt>
                      <c:pt idx="238">
                        <c:v>#N/A</c:v>
                      </c:pt>
                      <c:pt idx="239">
                        <c:v>96.186000000000007</c:v>
                      </c:pt>
                      <c:pt idx="240">
                        <c:v>96.187899999999999</c:v>
                      </c:pt>
                      <c:pt idx="241">
                        <c:v>95.933700000000002</c:v>
                      </c:pt>
                      <c:pt idx="242">
                        <c:v>95.987700000000004</c:v>
                      </c:pt>
                      <c:pt idx="243">
                        <c:v>95.815200000000004</c:v>
                      </c:pt>
                      <c:pt idx="244">
                        <c:v>#N/A</c:v>
                      </c:pt>
                      <c:pt idx="245">
                        <c:v>#N/A</c:v>
                      </c:pt>
                      <c:pt idx="246">
                        <c:v>95.815200000000004</c:v>
                      </c:pt>
                      <c:pt idx="247">
                        <c:v>95.938100000000006</c:v>
                      </c:pt>
                      <c:pt idx="248">
                        <c:v>96.007499999999993</c:v>
                      </c:pt>
                      <c:pt idx="249">
                        <c:v>96.216499999999996</c:v>
                      </c:pt>
                      <c:pt idx="250">
                        <c:v>96.870099999999994</c:v>
                      </c:pt>
                      <c:pt idx="251">
                        <c:v>#N/A</c:v>
                      </c:pt>
                      <c:pt idx="252">
                        <c:v>#N/A</c:v>
                      </c:pt>
                      <c:pt idx="253">
                        <c:v>96.972800000000007</c:v>
                      </c:pt>
                      <c:pt idx="254">
                        <c:v>96.870500000000007</c:v>
                      </c:pt>
                      <c:pt idx="255">
                        <c:v>96.786500000000004</c:v>
                      </c:pt>
                      <c:pt idx="256">
                        <c:v>96.5488</c:v>
                      </c:pt>
                      <c:pt idx="257">
                        <c:v>96.995900000000006</c:v>
                      </c:pt>
                      <c:pt idx="258">
                        <c:v>#N/A</c:v>
                      </c:pt>
                      <c:pt idx="259">
                        <c:v>#N/A</c:v>
                      </c:pt>
                      <c:pt idx="260">
                        <c:v>96.895499999999998</c:v>
                      </c:pt>
                      <c:pt idx="261">
                        <c:v>96.941999999999993</c:v>
                      </c:pt>
                      <c:pt idx="262">
                        <c:v>96.938999999999993</c:v>
                      </c:pt>
                      <c:pt idx="263">
                        <c:v>96.551900000000003</c:v>
                      </c:pt>
                      <c:pt idx="264">
                        <c:v>96.204700000000003</c:v>
                      </c:pt>
                      <c:pt idx="265">
                        <c:v>#N/A</c:v>
                      </c:pt>
                      <c:pt idx="266">
                        <c:v>#N/A</c:v>
                      </c:pt>
                      <c:pt idx="267">
                        <c:v>96.327299999999994</c:v>
                      </c:pt>
                      <c:pt idx="268">
                        <c:v>96.609099999999998</c:v>
                      </c:pt>
                      <c:pt idx="269">
                        <c:v>96.653999999999996</c:v>
                      </c:pt>
                      <c:pt idx="270">
                        <c:v>96.650999999999996</c:v>
                      </c:pt>
                      <c:pt idx="271">
                        <c:v>96.855699999999999</c:v>
                      </c:pt>
                      <c:pt idx="272">
                        <c:v>#N/A</c:v>
                      </c:pt>
                      <c:pt idx="273">
                        <c:v>#N/A</c:v>
                      </c:pt>
                      <c:pt idx="274">
                        <c:v>96.572599999999994</c:v>
                      </c:pt>
                      <c:pt idx="275">
                        <c:v>96.8125</c:v>
                      </c:pt>
                      <c:pt idx="276">
                        <c:v>97.195300000000003</c:v>
                      </c:pt>
                      <c:pt idx="277">
                        <c:v>97.131</c:v>
                      </c:pt>
                      <c:pt idx="278">
                        <c:v>97.555899999999994</c:v>
                      </c:pt>
                      <c:pt idx="279">
                        <c:v>#N/A</c:v>
                      </c:pt>
                      <c:pt idx="280">
                        <c:v>#N/A</c:v>
                      </c:pt>
                      <c:pt idx="281">
                        <c:v>97.555899999999994</c:v>
                      </c:pt>
                      <c:pt idx="282">
                        <c:v>98.093900000000005</c:v>
                      </c:pt>
                      <c:pt idx="283">
                        <c:v>98.151799999999994</c:v>
                      </c:pt>
                      <c:pt idx="284">
                        <c:v>98.171499999999995</c:v>
                      </c:pt>
                      <c:pt idx="285">
                        <c:v>98.351900000000001</c:v>
                      </c:pt>
                      <c:pt idx="286">
                        <c:v>#N/A</c:v>
                      </c:pt>
                      <c:pt idx="287">
                        <c:v>#N/A</c:v>
                      </c:pt>
                      <c:pt idx="288">
                        <c:v>98.230199999999996</c:v>
                      </c:pt>
                      <c:pt idx="289">
                        <c:v>97.918400000000005</c:v>
                      </c:pt>
                      <c:pt idx="290">
                        <c:v>98.151700000000005</c:v>
                      </c:pt>
                      <c:pt idx="291">
                        <c:v>97.611500000000007</c:v>
                      </c:pt>
                      <c:pt idx="292">
                        <c:v>97.347899999999996</c:v>
                      </c:pt>
                      <c:pt idx="293">
                        <c:v>#N/A</c:v>
                      </c:pt>
                      <c:pt idx="294">
                        <c:v>#N/A</c:v>
                      </c:pt>
                      <c:pt idx="295">
                        <c:v>97.787899999999993</c:v>
                      </c:pt>
                      <c:pt idx="296">
                        <c:v>97.665199999999999</c:v>
                      </c:pt>
                      <c:pt idx="297">
                        <c:v>97.496700000000004</c:v>
                      </c:pt>
                      <c:pt idx="298">
                        <c:v>97.152799999999999</c:v>
                      </c:pt>
                      <c:pt idx="299">
                        <c:v>96.586600000000004</c:v>
                      </c:pt>
                      <c:pt idx="300">
                        <c:v>#N/A</c:v>
                      </c:pt>
                      <c:pt idx="301">
                        <c:v>#N/A</c:v>
                      </c:pt>
                      <c:pt idx="302">
                        <c:v>96.683400000000006</c:v>
                      </c:pt>
                      <c:pt idx="303">
                        <c:v>96.377200000000002</c:v>
                      </c:pt>
                      <c:pt idx="304">
                        <c:v>96.645200000000003</c:v>
                      </c:pt>
                      <c:pt idx="305">
                        <c:v>96.777600000000007</c:v>
                      </c:pt>
                      <c:pt idx="306">
                        <c:v>96.974599999999995</c:v>
                      </c:pt>
                      <c:pt idx="307">
                        <c:v>#N/A</c:v>
                      </c:pt>
                      <c:pt idx="308">
                        <c:v>#N/A</c:v>
                      </c:pt>
                      <c:pt idx="309">
                        <c:v>97.017200000000003</c:v>
                      </c:pt>
                      <c:pt idx="310">
                        <c:v>96.497399999999999</c:v>
                      </c:pt>
                      <c:pt idx="311">
                        <c:v>96.659300000000002</c:v>
                      </c:pt>
                      <c:pt idx="312">
                        <c:v>96.546000000000006</c:v>
                      </c:pt>
                      <c:pt idx="313">
                        <c:v>96.429299999999998</c:v>
                      </c:pt>
                      <c:pt idx="314">
                        <c:v>#N/A</c:v>
                      </c:pt>
                      <c:pt idx="315">
                        <c:v>#N/A</c:v>
                      </c:pt>
                      <c:pt idx="316">
                        <c:v>96.928700000000006</c:v>
                      </c:pt>
                      <c:pt idx="317">
                        <c:v>96.9452</c:v>
                      </c:pt>
                      <c:pt idx="318">
                        <c:v>97.036299999999997</c:v>
                      </c:pt>
                      <c:pt idx="319">
                        <c:v>97.051400000000001</c:v>
                      </c:pt>
                      <c:pt idx="320">
                        <c:v>97.097499999999997</c:v>
                      </c:pt>
                      <c:pt idx="321">
                        <c:v>#N/A</c:v>
                      </c:pt>
                      <c:pt idx="322">
                        <c:v>#N/A</c:v>
                      </c:pt>
                      <c:pt idx="323">
                        <c:v>97.213800000000006</c:v>
                      </c:pt>
                      <c:pt idx="324">
                        <c:v>97.146000000000001</c:v>
                      </c:pt>
                      <c:pt idx="325">
                        <c:v>96.376099999999994</c:v>
                      </c:pt>
                      <c:pt idx="326">
                        <c:v>96.376099999999994</c:v>
                      </c:pt>
                      <c:pt idx="327">
                        <c:v>95.561099999999996</c:v>
                      </c:pt>
                      <c:pt idx="328">
                        <c:v>#N/A</c:v>
                      </c:pt>
                      <c:pt idx="329">
                        <c:v>#N/A</c:v>
                      </c:pt>
                      <c:pt idx="330">
                        <c:v>95.406199999999998</c:v>
                      </c:pt>
                      <c:pt idx="331">
                        <c:v>95.178299999999993</c:v>
                      </c:pt>
                      <c:pt idx="332">
                        <c:v>95.367199999999997</c:v>
                      </c:pt>
                      <c:pt idx="333">
                        <c:v>94.980500000000006</c:v>
                      </c:pt>
                      <c:pt idx="334">
                        <c:v>94.833500000000001</c:v>
                      </c:pt>
                      <c:pt idx="335">
                        <c:v>#N/A</c:v>
                      </c:pt>
                      <c:pt idx="336">
                        <c:v>#N/A</c:v>
                      </c:pt>
                      <c:pt idx="337">
                        <c:v>94.846900000000005</c:v>
                      </c:pt>
                      <c:pt idx="338">
                        <c:v>94.712800000000001</c:v>
                      </c:pt>
                      <c:pt idx="339">
                        <c:v>94.951899999999995</c:v>
                      </c:pt>
                      <c:pt idx="340">
                        <c:v>95.049400000000006</c:v>
                      </c:pt>
                      <c:pt idx="341">
                        <c:v>95.515600000000006</c:v>
                      </c:pt>
                      <c:pt idx="342">
                        <c:v>#N/A</c:v>
                      </c:pt>
                      <c:pt idx="343">
                        <c:v>#N/A</c:v>
                      </c:pt>
                      <c:pt idx="344">
                        <c:v>95.544799999999995</c:v>
                      </c:pt>
                      <c:pt idx="345">
                        <c:v>95.669700000000006</c:v>
                      </c:pt>
                      <c:pt idx="346">
                        <c:v>95.748900000000006</c:v>
                      </c:pt>
                      <c:pt idx="347">
                        <c:v>95.966700000000003</c:v>
                      </c:pt>
                      <c:pt idx="348">
                        <c:v>96.301699999999997</c:v>
                      </c:pt>
                      <c:pt idx="349">
                        <c:v>#N/A</c:v>
                      </c:pt>
                      <c:pt idx="350">
                        <c:v>#N/A</c:v>
                      </c:pt>
                      <c:pt idx="351">
                        <c:v>96.4499</c:v>
                      </c:pt>
                      <c:pt idx="352">
                        <c:v>95.922200000000004</c:v>
                      </c:pt>
                      <c:pt idx="353">
                        <c:v>95.817800000000005</c:v>
                      </c:pt>
                      <c:pt idx="354">
                        <c:v>95.980800000000002</c:v>
                      </c:pt>
                      <c:pt idx="355">
                        <c:v>96.324299999999994</c:v>
                      </c:pt>
                      <c:pt idx="356">
                        <c:v>#N/A</c:v>
                      </c:pt>
                      <c:pt idx="357">
                        <c:v>#N/A</c:v>
                      </c:pt>
                      <c:pt idx="358">
                        <c:v>96.324299999999994</c:v>
                      </c:pt>
                      <c:pt idx="359">
                        <c:v>96.389200000000002</c:v>
                      </c:pt>
                      <c:pt idx="360">
                        <c:v>96.437100000000001</c:v>
                      </c:pt>
                      <c:pt idx="361">
                        <c:v>96.296599999999998</c:v>
                      </c:pt>
                      <c:pt idx="362">
                        <c:v>96.361800000000002</c:v>
                      </c:pt>
                      <c:pt idx="363">
                        <c:v>#N/A</c:v>
                      </c:pt>
                      <c:pt idx="364">
                        <c:v>#N/A</c:v>
                      </c:pt>
                      <c:pt idx="365">
                        <c:v>96.361800000000002</c:v>
                      </c:pt>
                      <c:pt idx="366">
                        <c:v>#N/A</c:v>
                      </c:pt>
                      <c:pt idx="367">
                        <c:v>96.686300000000003</c:v>
                      </c:pt>
                      <c:pt idx="368">
                        <c:v>97.096699999999998</c:v>
                      </c:pt>
                      <c:pt idx="369">
                        <c:v>97.3476</c:v>
                      </c:pt>
                      <c:pt idx="370">
                        <c:v>#N/A</c:v>
                      </c:pt>
                      <c:pt idx="371">
                        <c:v>#N/A</c:v>
                      </c:pt>
                      <c:pt idx="372">
                        <c:v>97.283799999999999</c:v>
                      </c:pt>
                      <c:pt idx="373">
                        <c:v>97.504999999999995</c:v>
                      </c:pt>
                      <c:pt idx="374">
                        <c:v>97.688100000000006</c:v>
                      </c:pt>
                      <c:pt idx="375">
                        <c:v>97.812600000000003</c:v>
                      </c:pt>
                      <c:pt idx="376">
                        <c:v>97.506399999999999</c:v>
                      </c:pt>
                      <c:pt idx="377">
                        <c:v>#N/A</c:v>
                      </c:pt>
                      <c:pt idx="378">
                        <c:v>#N/A</c:v>
                      </c:pt>
                      <c:pt idx="379">
                        <c:v>97.506399999999999</c:v>
                      </c:pt>
                      <c:pt idx="380">
                        <c:v>97.652699999999996</c:v>
                      </c:pt>
                      <c:pt idx="381">
                        <c:v>97.453199999999995</c:v>
                      </c:pt>
                      <c:pt idx="382">
                        <c:v>97.614500000000007</c:v>
                      </c:pt>
                      <c:pt idx="383">
                        <c:v>97.42</c:v>
                      </c:pt>
                      <c:pt idx="384">
                        <c:v>#N/A</c:v>
                      </c:pt>
                      <c:pt idx="385">
                        <c:v>#N/A</c:v>
                      </c:pt>
                      <c:pt idx="386">
                        <c:v>97.5822</c:v>
                      </c:pt>
                      <c:pt idx="387">
                        <c:v>97.4649</c:v>
                      </c:pt>
                      <c:pt idx="388">
                        <c:v>97.7102</c:v>
                      </c:pt>
                      <c:pt idx="389">
                        <c:v>97.565600000000003</c:v>
                      </c:pt>
                      <c:pt idx="390">
                        <c:v>97.971900000000005</c:v>
                      </c:pt>
                      <c:pt idx="391">
                        <c:v>#N/A</c:v>
                      </c:pt>
                      <c:pt idx="392">
                        <c:v>#N/A</c:v>
                      </c:pt>
                      <c:pt idx="393">
                        <c:v>97.939400000000006</c:v>
                      </c:pt>
                      <c:pt idx="394">
                        <c:v>97.891099999999994</c:v>
                      </c:pt>
                      <c:pt idx="395">
                        <c:v>97.616900000000001</c:v>
                      </c:pt>
                      <c:pt idx="396">
                        <c:v>97.360799999999998</c:v>
                      </c:pt>
                      <c:pt idx="397">
                        <c:v>97.815200000000004</c:v>
                      </c:pt>
                      <c:pt idx="398">
                        <c:v>#N/A</c:v>
                      </c:pt>
                      <c:pt idx="399">
                        <c:v>#N/A</c:v>
                      </c:pt>
                      <c:pt idx="400">
                        <c:v>97.787599999999998</c:v>
                      </c:pt>
                      <c:pt idx="401">
                        <c:v>97.630399999999995</c:v>
                      </c:pt>
                      <c:pt idx="402">
                        <c:v>97.597399999999993</c:v>
                      </c:pt>
                      <c:pt idx="403">
                        <c:v>97.694599999999994</c:v>
                      </c:pt>
                      <c:pt idx="404">
                        <c:v>97.573099999999997</c:v>
                      </c:pt>
                      <c:pt idx="405">
                        <c:v>#N/A</c:v>
                      </c:pt>
                      <c:pt idx="406">
                        <c:v>#N/A</c:v>
                      </c:pt>
                      <c:pt idx="407">
                        <c:v>97.788499999999999</c:v>
                      </c:pt>
                      <c:pt idx="408">
                        <c:v>97.391599999999997</c:v>
                      </c:pt>
                      <c:pt idx="409">
                        <c:v>96.849299999999999</c:v>
                      </c:pt>
                      <c:pt idx="410">
                        <c:v>96.660700000000006</c:v>
                      </c:pt>
                      <c:pt idx="411">
                        <c:v>96.633799999999994</c:v>
                      </c:pt>
                      <c:pt idx="412">
                        <c:v>#N/A</c:v>
                      </c:pt>
                      <c:pt idx="413">
                        <c:v>#N/A</c:v>
                      </c:pt>
                      <c:pt idx="414">
                        <c:v>96.633799999999994</c:v>
                      </c:pt>
                      <c:pt idx="415">
                        <c:v>96.891999999999996</c:v>
                      </c:pt>
                      <c:pt idx="416">
                        <c:v>96.794499999999999</c:v>
                      </c:pt>
                      <c:pt idx="417">
                        <c:v>96.802300000000002</c:v>
                      </c:pt>
                      <c:pt idx="418">
                        <c:v>96.558800000000005</c:v>
                      </c:pt>
                      <c:pt idx="419">
                        <c:v>#N/A</c:v>
                      </c:pt>
                      <c:pt idx="420">
                        <c:v>#N/A</c:v>
                      </c:pt>
                      <c:pt idx="421">
                        <c:v>96.569500000000005</c:v>
                      </c:pt>
                      <c:pt idx="422">
                        <c:v>96.135999999999996</c:v>
                      </c:pt>
                      <c:pt idx="423">
                        <c:v>96.336100000000002</c:v>
                      </c:pt>
                      <c:pt idx="424">
                        <c:v>96.460099999999997</c:v>
                      </c:pt>
                      <c:pt idx="425">
                        <c:v>96.516900000000007</c:v>
                      </c:pt>
                      <c:pt idx="426">
                        <c:v>#N/A</c:v>
                      </c:pt>
                      <c:pt idx="427">
                        <c:v>#N/A</c:v>
                      </c:pt>
                      <c:pt idx="428">
                        <c:v>96.974599999999995</c:v>
                      </c:pt>
                      <c:pt idx="429">
                        <c:v>96.8399</c:v>
                      </c:pt>
                      <c:pt idx="430">
                        <c:v>96.749200000000002</c:v>
                      </c:pt>
                      <c:pt idx="431">
                        <c:v>96.996600000000001</c:v>
                      </c:pt>
                      <c:pt idx="432">
                        <c:v>96.874700000000004</c:v>
                      </c:pt>
                      <c:pt idx="433">
                        <c:v>#N/A</c:v>
                      </c:pt>
                      <c:pt idx="434">
                        <c:v>#N/A</c:v>
                      </c:pt>
                      <c:pt idx="435">
                        <c:v>96.535600000000002</c:v>
                      </c:pt>
                      <c:pt idx="436">
                        <c:v>96.391900000000007</c:v>
                      </c:pt>
                      <c:pt idx="437">
                        <c:v>96.396900000000002</c:v>
                      </c:pt>
                      <c:pt idx="438">
                        <c:v>96.430800000000005</c:v>
                      </c:pt>
                      <c:pt idx="439">
                        <c:v>96.102900000000005</c:v>
                      </c:pt>
                      <c:pt idx="440">
                        <c:v>#N/A</c:v>
                      </c:pt>
                      <c:pt idx="441">
                        <c:v>#N/A</c:v>
                      </c:pt>
                      <c:pt idx="442">
                        <c:v>96.235299999999995</c:v>
                      </c:pt>
                      <c:pt idx="443">
                        <c:v>95.860799999999998</c:v>
                      </c:pt>
                      <c:pt idx="444">
                        <c:v>95.723299999999995</c:v>
                      </c:pt>
                      <c:pt idx="445">
                        <c:v>95.498900000000006</c:v>
                      </c:pt>
                      <c:pt idx="446">
                        <c:v>95.762200000000007</c:v>
                      </c:pt>
                      <c:pt idx="447">
                        <c:v>#N/A</c:v>
                      </c:pt>
                      <c:pt idx="448">
                        <c:v>#N/A</c:v>
                      </c:pt>
                      <c:pt idx="449">
                        <c:v>95.697999999999993</c:v>
                      </c:pt>
                      <c:pt idx="450">
                        <c:v>95.541200000000003</c:v>
                      </c:pt>
                      <c:pt idx="451">
                        <c:v>95.521799999999999</c:v>
                      </c:pt>
                      <c:pt idx="452">
                        <c:v>95.603800000000007</c:v>
                      </c:pt>
                      <c:pt idx="453">
                        <c:v>95.311300000000003</c:v>
                      </c:pt>
                      <c:pt idx="454">
                        <c:v>#N/A</c:v>
                      </c:pt>
                      <c:pt idx="455">
                        <c:v>#N/A</c:v>
                      </c:pt>
                      <c:pt idx="456">
                        <c:v>95.332700000000003</c:v>
                      </c:pt>
                      <c:pt idx="457">
                        <c:v>95.567999999999998</c:v>
                      </c:pt>
                      <c:pt idx="458">
                        <c:v>95.570400000000006</c:v>
                      </c:pt>
                      <c:pt idx="459">
                        <c:v>95.211200000000005</c:v>
                      </c:pt>
                      <c:pt idx="460">
                        <c:v>95.466899999999995</c:v>
                      </c:pt>
                      <c:pt idx="461">
                        <c:v>#N/A</c:v>
                      </c:pt>
                      <c:pt idx="462">
                        <c:v>#N/A</c:v>
                      </c:pt>
                      <c:pt idx="463">
                        <c:v>95.561599999999999</c:v>
                      </c:pt>
                      <c:pt idx="464">
                        <c:v>95.138000000000005</c:v>
                      </c:pt>
                      <c:pt idx="465">
                        <c:v>95.062100000000001</c:v>
                      </c:pt>
                      <c:pt idx="466">
                        <c:v>94.656499999999994</c:v>
                      </c:pt>
                      <c:pt idx="467">
                        <c:v>94.606200000000001</c:v>
                      </c:pt>
                      <c:pt idx="468">
                        <c:v>#N/A</c:v>
                      </c:pt>
                      <c:pt idx="469">
                        <c:v>#N/A</c:v>
                      </c:pt>
                      <c:pt idx="470">
                        <c:v>94.346400000000003</c:v>
                      </c:pt>
                      <c:pt idx="471">
                        <c:v>94.051400000000001</c:v>
                      </c:pt>
                      <c:pt idx="472">
                        <c:v>93.948800000000006</c:v>
                      </c:pt>
                      <c:pt idx="473">
                        <c:v>93.878</c:v>
                      </c:pt>
                      <c:pt idx="474">
                        <c:v>93.779499999999999</c:v>
                      </c:pt>
                      <c:pt idx="475">
                        <c:v>#N/A</c:v>
                      </c:pt>
                      <c:pt idx="476">
                        <c:v>#N/A</c:v>
                      </c:pt>
                      <c:pt idx="477">
                        <c:v>93.810299999999998</c:v>
                      </c:pt>
                      <c:pt idx="478">
                        <c:v>93.714399999999998</c:v>
                      </c:pt>
                      <c:pt idx="479">
                        <c:v>93.4178</c:v>
                      </c:pt>
                      <c:pt idx="480">
                        <c:v>93.921099999999996</c:v>
                      </c:pt>
                      <c:pt idx="481">
                        <c:v>93.647499999999994</c:v>
                      </c:pt>
                      <c:pt idx="482">
                        <c:v>#N/A</c:v>
                      </c:pt>
                      <c:pt idx="483">
                        <c:v>#N/A</c:v>
                      </c:pt>
                      <c:pt idx="484">
                        <c:v>93.300200000000004</c:v>
                      </c:pt>
                      <c:pt idx="485">
                        <c:v>93.575999999999993</c:v>
                      </c:pt>
                      <c:pt idx="486">
                        <c:v>93.66</c:v>
                      </c:pt>
                      <c:pt idx="487">
                        <c:v>93.746399999999994</c:v>
                      </c:pt>
                      <c:pt idx="488">
                        <c:v>93.652299999999997</c:v>
                      </c:pt>
                      <c:pt idx="489">
                        <c:v>#N/A</c:v>
                      </c:pt>
                      <c:pt idx="490">
                        <c:v>#N/A</c:v>
                      </c:pt>
                      <c:pt idx="491">
                        <c:v>93.408799999999999</c:v>
                      </c:pt>
                      <c:pt idx="492">
                        <c:v>93.716800000000006</c:v>
                      </c:pt>
                      <c:pt idx="493">
                        <c:v>93.670199999999994</c:v>
                      </c:pt>
                      <c:pt idx="494">
                        <c:v>93.921700000000001</c:v>
                      </c:pt>
                      <c:pt idx="495">
                        <c:v>94.0595</c:v>
                      </c:pt>
                      <c:pt idx="496">
                        <c:v>#N/A</c:v>
                      </c:pt>
                      <c:pt idx="497">
                        <c:v>#N/A</c:v>
                      </c:pt>
                      <c:pt idx="498">
                        <c:v>93.838499999999996</c:v>
                      </c:pt>
                      <c:pt idx="499">
                        <c:v>93.37</c:v>
                      </c:pt>
                      <c:pt idx="500">
                        <c:v>93.872900000000001</c:v>
                      </c:pt>
                      <c:pt idx="501">
                        <c:v>93.902000000000001</c:v>
                      </c:pt>
                      <c:pt idx="502">
                        <c:v>93.5642</c:v>
                      </c:pt>
                      <c:pt idx="503">
                        <c:v>#N/A</c:v>
                      </c:pt>
                      <c:pt idx="504">
                        <c:v>#N/A</c:v>
                      </c:pt>
                      <c:pt idx="505">
                        <c:v>93.730699999999999</c:v>
                      </c:pt>
                      <c:pt idx="506">
                        <c:v>93.653099999999995</c:v>
                      </c:pt>
                      <c:pt idx="507">
                        <c:v>93.435100000000006</c:v>
                      </c:pt>
                      <c:pt idx="508">
                        <c:v>93.661600000000007</c:v>
                      </c:pt>
                      <c:pt idx="509">
                        <c:v>93.508300000000006</c:v>
                      </c:pt>
                      <c:pt idx="510">
                        <c:v>#N/A</c:v>
                      </c:pt>
                      <c:pt idx="511">
                        <c:v>#N/A</c:v>
                      </c:pt>
                      <c:pt idx="512">
                        <c:v>93.508300000000006</c:v>
                      </c:pt>
                      <c:pt idx="513">
                        <c:v>93.238900000000001</c:v>
                      </c:pt>
                      <c:pt idx="514">
                        <c:v>93.502700000000004</c:v>
                      </c:pt>
                      <c:pt idx="515">
                        <c:v>93.261300000000006</c:v>
                      </c:pt>
                      <c:pt idx="516">
                        <c:v>93.052000000000007</c:v>
                      </c:pt>
                      <c:pt idx="517">
                        <c:v>#N/A</c:v>
                      </c:pt>
                      <c:pt idx="518">
                        <c:v>#N/A</c:v>
                      </c:pt>
                      <c:pt idx="519">
                        <c:v>92.740799999999993</c:v>
                      </c:pt>
                      <c:pt idx="520">
                        <c:v>92.662599999999998</c:v>
                      </c:pt>
                      <c:pt idx="521">
                        <c:v>92.650999999999996</c:v>
                      </c:pt>
                      <c:pt idx="522">
                        <c:v>92.905000000000001</c:v>
                      </c:pt>
                      <c:pt idx="523">
                        <c:v>93.320400000000006</c:v>
                      </c:pt>
                      <c:pt idx="524">
                        <c:v>#N/A</c:v>
                      </c:pt>
                      <c:pt idx="525">
                        <c:v>#N/A</c:v>
                      </c:pt>
                      <c:pt idx="526">
                        <c:v>93.311199999999999</c:v>
                      </c:pt>
                      <c:pt idx="527">
                        <c:v>93.439800000000005</c:v>
                      </c:pt>
                      <c:pt idx="528">
                        <c:v>93.701499999999996</c:v>
                      </c:pt>
                      <c:pt idx="529">
                        <c:v>93.809399999999997</c:v>
                      </c:pt>
                      <c:pt idx="530">
                        <c:v>93.662599999999998</c:v>
                      </c:pt>
                      <c:pt idx="531">
                        <c:v>#N/A</c:v>
                      </c:pt>
                      <c:pt idx="532">
                        <c:v>#N/A</c:v>
                      </c:pt>
                      <c:pt idx="533">
                        <c:v>93.6661</c:v>
                      </c:pt>
                      <c:pt idx="534">
                        <c:v>93.318200000000004</c:v>
                      </c:pt>
                      <c:pt idx="535">
                        <c:v>93.284499999999994</c:v>
                      </c:pt>
                      <c:pt idx="536">
                        <c:v>93.600099999999998</c:v>
                      </c:pt>
                      <c:pt idx="537">
                        <c:v>93.350499999999997</c:v>
                      </c:pt>
                      <c:pt idx="538">
                        <c:v>#N/A</c:v>
                      </c:pt>
                      <c:pt idx="539">
                        <c:v>#N/A</c:v>
                      </c:pt>
                      <c:pt idx="540">
                        <c:v>93.398600000000002</c:v>
                      </c:pt>
                      <c:pt idx="541">
                        <c:v>93.239599999999996</c:v>
                      </c:pt>
                      <c:pt idx="542">
                        <c:v>93.328299999999999</c:v>
                      </c:pt>
                      <c:pt idx="543">
                        <c:v>92.990899999999996</c:v>
                      </c:pt>
                      <c:pt idx="544">
                        <c:v>92.883799999999994</c:v>
                      </c:pt>
                      <c:pt idx="545">
                        <c:v>#N/A</c:v>
                      </c:pt>
                      <c:pt idx="546">
                        <c:v>#N/A</c:v>
                      </c:pt>
                      <c:pt idx="547">
                        <c:v>92.162700000000001</c:v>
                      </c:pt>
                      <c:pt idx="548">
                        <c:v>92.328000000000003</c:v>
                      </c:pt>
                      <c:pt idx="549">
                        <c:v>92.328000000000003</c:v>
                      </c:pt>
                      <c:pt idx="550">
                        <c:v>92.379900000000006</c:v>
                      </c:pt>
                      <c:pt idx="551">
                        <c:v>92.093400000000003</c:v>
                      </c:pt>
                      <c:pt idx="552">
                        <c:v>#N/A</c:v>
                      </c:pt>
                      <c:pt idx="553">
                        <c:v>#N/A</c:v>
                      </c:pt>
                      <c:pt idx="554">
                        <c:v>92.078299999999999</c:v>
                      </c:pt>
                      <c:pt idx="555">
                        <c:v>91.772400000000005</c:v>
                      </c:pt>
                      <c:pt idx="556">
                        <c:v>91.722399999999993</c:v>
                      </c:pt>
                      <c:pt idx="557">
                        <c:v>91.469800000000006</c:v>
                      </c:pt>
                      <c:pt idx="558">
                        <c:v>91.365099999999998</c:v>
                      </c:pt>
                      <c:pt idx="559">
                        <c:v>#N/A</c:v>
                      </c:pt>
                      <c:pt idx="560">
                        <c:v>#N/A</c:v>
                      </c:pt>
                      <c:pt idx="561">
                        <c:v>91.21</c:v>
                      </c:pt>
                      <c:pt idx="562">
                        <c:v>91.245800000000003</c:v>
                      </c:pt>
                      <c:pt idx="563">
                        <c:v>91.067700000000002</c:v>
                      </c:pt>
                      <c:pt idx="564">
                        <c:v>91.080699999999993</c:v>
                      </c:pt>
                      <c:pt idx="565">
                        <c:v>90.929699999999997</c:v>
                      </c:pt>
                      <c:pt idx="566">
                        <c:v>#N/A</c:v>
                      </c:pt>
                      <c:pt idx="567">
                        <c:v>#N/A</c:v>
                      </c:pt>
                      <c:pt idx="568">
                        <c:v>91.008200000000002</c:v>
                      </c:pt>
                      <c:pt idx="569">
                        <c:v>90.669399999999996</c:v>
                      </c:pt>
                      <c:pt idx="570">
                        <c:v>91.140199999999993</c:v>
                      </c:pt>
                      <c:pt idx="571">
                        <c:v>91.195700000000002</c:v>
                      </c:pt>
                      <c:pt idx="572">
                        <c:v>91.718800000000002</c:v>
                      </c:pt>
                      <c:pt idx="573">
                        <c:v>#N/A</c:v>
                      </c:pt>
                      <c:pt idx="574">
                        <c:v>#N/A</c:v>
                      </c:pt>
                      <c:pt idx="575">
                        <c:v>91.917599999999993</c:v>
                      </c:pt>
                      <c:pt idx="576">
                        <c:v>91.753900000000002</c:v>
                      </c:pt>
                      <c:pt idx="577">
                        <c:v>91.569199999999995</c:v>
                      </c:pt>
                      <c:pt idx="578">
                        <c:v>91.487200000000001</c:v>
                      </c:pt>
                      <c:pt idx="579">
                        <c:v>91.090599999999995</c:v>
                      </c:pt>
                      <c:pt idx="580">
                        <c:v>#N/A</c:v>
                      </c:pt>
                      <c:pt idx="581">
                        <c:v>#N/A</c:v>
                      </c:pt>
                      <c:pt idx="582">
                        <c:v>91.049700000000001</c:v>
                      </c:pt>
                      <c:pt idx="583">
                        <c:v>91.388000000000005</c:v>
                      </c:pt>
                      <c:pt idx="584">
                        <c:v>91.127399999999994</c:v>
                      </c:pt>
                      <c:pt idx="585">
                        <c:v>91.529799999999994</c:v>
                      </c:pt>
                      <c:pt idx="586">
                        <c:v>91.4602</c:v>
                      </c:pt>
                      <c:pt idx="587">
                        <c:v>#N/A</c:v>
                      </c:pt>
                      <c:pt idx="588">
                        <c:v>#N/A</c:v>
                      </c:pt>
                      <c:pt idx="589">
                        <c:v>91.664699999999996</c:v>
                      </c:pt>
                      <c:pt idx="590">
                        <c:v>92.179500000000004</c:v>
                      </c:pt>
                      <c:pt idx="591">
                        <c:v>92.727400000000003</c:v>
                      </c:pt>
                      <c:pt idx="592">
                        <c:v>92.721199999999996</c:v>
                      </c:pt>
                      <c:pt idx="593">
                        <c:v>92.090800000000002</c:v>
                      </c:pt>
                      <c:pt idx="594">
                        <c:v>#N/A</c:v>
                      </c:pt>
                      <c:pt idx="595">
                        <c:v>#N/A</c:v>
                      </c:pt>
                      <c:pt idx="596">
                        <c:v>92.053200000000004</c:v>
                      </c:pt>
                      <c:pt idx="597">
                        <c:v>92.0732</c:v>
                      </c:pt>
                      <c:pt idx="598">
                        <c:v>92.002499999999998</c:v>
                      </c:pt>
                      <c:pt idx="599">
                        <c:v>91.807000000000002</c:v>
                      </c:pt>
                      <c:pt idx="600">
                        <c:v>91.447199999999995</c:v>
                      </c:pt>
                      <c:pt idx="601">
                        <c:v>#N/A</c:v>
                      </c:pt>
                      <c:pt idx="602">
                        <c:v>#N/A</c:v>
                      </c:pt>
                      <c:pt idx="603">
                        <c:v>91.385900000000007</c:v>
                      </c:pt>
                      <c:pt idx="604">
                        <c:v>91.606300000000005</c:v>
                      </c:pt>
                      <c:pt idx="605">
                        <c:v>91.457400000000007</c:v>
                      </c:pt>
                      <c:pt idx="606">
                        <c:v>91.512200000000007</c:v>
                      </c:pt>
                      <c:pt idx="607">
                        <c:v>91.527900000000002</c:v>
                      </c:pt>
                      <c:pt idx="608">
                        <c:v>#N/A</c:v>
                      </c:pt>
                      <c:pt idx="609">
                        <c:v>#N/A</c:v>
                      </c:pt>
                      <c:pt idx="610">
                        <c:v>91.527900000000002</c:v>
                      </c:pt>
                      <c:pt idx="611">
                        <c:v>91.483000000000004</c:v>
                      </c:pt>
                      <c:pt idx="612">
                        <c:v>91.171499999999995</c:v>
                      </c:pt>
                      <c:pt idx="613">
                        <c:v>91.168400000000005</c:v>
                      </c:pt>
                      <c:pt idx="614">
                        <c:v>90.766599999999997</c:v>
                      </c:pt>
                      <c:pt idx="615">
                        <c:v>#N/A</c:v>
                      </c:pt>
                      <c:pt idx="616">
                        <c:v>#N/A</c:v>
                      </c:pt>
                      <c:pt idx="617">
                        <c:v>90.656499999999994</c:v>
                      </c:pt>
                      <c:pt idx="618">
                        <c:v>90.299099999999996</c:v>
                      </c:pt>
                      <c:pt idx="619">
                        <c:v>89.977000000000004</c:v>
                      </c:pt>
                      <c:pt idx="620">
                        <c:v>90.042199999999994</c:v>
                      </c:pt>
                      <c:pt idx="621">
                        <c:v>90.143900000000002</c:v>
                      </c:pt>
                      <c:pt idx="622">
                        <c:v>#N/A</c:v>
                      </c:pt>
                      <c:pt idx="623">
                        <c:v>#N/A</c:v>
                      </c:pt>
                      <c:pt idx="624">
                        <c:v>90.199299999999994</c:v>
                      </c:pt>
                      <c:pt idx="625">
                        <c:v>90.035899999999998</c:v>
                      </c:pt>
                      <c:pt idx="626">
                        <c:v>89.584599999999995</c:v>
                      </c:pt>
                      <c:pt idx="627">
                        <c:v>88.499200000000002</c:v>
                      </c:pt>
                      <c:pt idx="628">
                        <c:v>88.657899999999998</c:v>
                      </c:pt>
                      <c:pt idx="629">
                        <c:v>#N/A</c:v>
                      </c:pt>
                      <c:pt idx="630">
                        <c:v>#N/A</c:v>
                      </c:pt>
                      <c:pt idx="631">
                        <c:v>88.553700000000006</c:v>
                      </c:pt>
                      <c:pt idx="632">
                        <c:v>88.399900000000002</c:v>
                      </c:pt>
                      <c:pt idx="633">
                        <c:v>88.654399999999995</c:v>
                      </c:pt>
                      <c:pt idx="634">
                        <c:v>88.560500000000005</c:v>
                      </c:pt>
                      <c:pt idx="635">
                        <c:v>87.973200000000006</c:v>
                      </c:pt>
                      <c:pt idx="636">
                        <c:v>#N/A</c:v>
                      </c:pt>
                      <c:pt idx="637">
                        <c:v>#N/A</c:v>
                      </c:pt>
                      <c:pt idx="638">
                        <c:v>87.929699999999997</c:v>
                      </c:pt>
                      <c:pt idx="639">
                        <c:v>88.328299999999999</c:v>
                      </c:pt>
                      <c:pt idx="640">
                        <c:v>88.398700000000005</c:v>
                      </c:pt>
                      <c:pt idx="641">
                        <c:v>88.432699999999997</c:v>
                      </c:pt>
                      <c:pt idx="642">
                        <c:v>87.876400000000004</c:v>
                      </c:pt>
                      <c:pt idx="643">
                        <c:v>#N/A</c:v>
                      </c:pt>
                      <c:pt idx="644">
                        <c:v>#N/A</c:v>
                      </c:pt>
                      <c:pt idx="645">
                        <c:v>87.876400000000004</c:v>
                      </c:pt>
                      <c:pt idx="646">
                        <c:v>88.197000000000003</c:v>
                      </c:pt>
                      <c:pt idx="647">
                        <c:v>87.913799999999995</c:v>
                      </c:pt>
                      <c:pt idx="648">
                        <c:v>87.640600000000006</c:v>
                      </c:pt>
                      <c:pt idx="649">
                        <c:v>87.744399999999999</c:v>
                      </c:pt>
                      <c:pt idx="650">
                        <c:v>#N/A</c:v>
                      </c:pt>
                      <c:pt idx="651">
                        <c:v>#N/A</c:v>
                      </c:pt>
                      <c:pt idx="652">
                        <c:v>87.635599999999997</c:v>
                      </c:pt>
                      <c:pt idx="653">
                        <c:v>87.821700000000007</c:v>
                      </c:pt>
                      <c:pt idx="654">
                        <c:v>87.554400000000001</c:v>
                      </c:pt>
                      <c:pt idx="655">
                        <c:v>87.188800000000001</c:v>
                      </c:pt>
                      <c:pt idx="656">
                        <c:v>86.914299999999997</c:v>
                      </c:pt>
                      <c:pt idx="657">
                        <c:v>#N/A</c:v>
                      </c:pt>
                      <c:pt idx="658">
                        <c:v>#N/A</c:v>
                      </c:pt>
                      <c:pt idx="659">
                        <c:v>87.725999999999999</c:v>
                      </c:pt>
                      <c:pt idx="660">
                        <c:v>86.994100000000003</c:v>
                      </c:pt>
                      <c:pt idx="661">
                        <c:v>87.038300000000007</c:v>
                      </c:pt>
                      <c:pt idx="662">
                        <c:v>86.782899999999998</c:v>
                      </c:pt>
                      <c:pt idx="663">
                        <c:v>86.368200000000002</c:v>
                      </c:pt>
                      <c:pt idx="664">
                        <c:v>#N/A</c:v>
                      </c:pt>
                      <c:pt idx="665">
                        <c:v>#N/A</c:v>
                      </c:pt>
                      <c:pt idx="666">
                        <c:v>86.157200000000003</c:v>
                      </c:pt>
                      <c:pt idx="667">
                        <c:v>86.047600000000003</c:v>
                      </c:pt>
                      <c:pt idx="668">
                        <c:v>85.831999999999994</c:v>
                      </c:pt>
                      <c:pt idx="669">
                        <c:v>85.869699999999995</c:v>
                      </c:pt>
                      <c:pt idx="670">
                        <c:v>85.346800000000002</c:v>
                      </c:pt>
                      <c:pt idx="671">
                        <c:v>#N/A</c:v>
                      </c:pt>
                      <c:pt idx="672">
                        <c:v>#N/A</c:v>
                      </c:pt>
                      <c:pt idx="673">
                        <c:v>85.286900000000003</c:v>
                      </c:pt>
                      <c:pt idx="674">
                        <c:v>84.7607</c:v>
                      </c:pt>
                      <c:pt idx="675">
                        <c:v>84.032899999999998</c:v>
                      </c:pt>
                      <c:pt idx="676">
                        <c:v>84.289900000000003</c:v>
                      </c:pt>
                      <c:pt idx="677">
                        <c:v>84.491699999999994</c:v>
                      </c:pt>
                      <c:pt idx="678">
                        <c:v>#N/A</c:v>
                      </c:pt>
                      <c:pt idx="679">
                        <c:v>#N/A</c:v>
                      </c:pt>
                      <c:pt idx="680">
                        <c:v>84.491699999999994</c:v>
                      </c:pt>
                      <c:pt idx="681">
                        <c:v>85.438400000000001</c:v>
                      </c:pt>
                      <c:pt idx="682">
                        <c:v>85.344300000000004</c:v>
                      </c:pt>
                      <c:pt idx="683">
                        <c:v>85.966999999999999</c:v>
                      </c:pt>
                      <c:pt idx="684">
                        <c:v>85.746499999999997</c:v>
                      </c:pt>
                      <c:pt idx="685">
                        <c:v>#N/A</c:v>
                      </c:pt>
                      <c:pt idx="686">
                        <c:v>#N/A</c:v>
                      </c:pt>
                      <c:pt idx="687">
                        <c:v>85.951999999999998</c:v>
                      </c:pt>
                      <c:pt idx="688">
                        <c:v>85.601600000000005</c:v>
                      </c:pt>
                      <c:pt idx="689">
                        <c:v>85.527799999999999</c:v>
                      </c:pt>
                      <c:pt idx="690">
                        <c:v>85.527799999999999</c:v>
                      </c:pt>
                      <c:pt idx="691">
                        <c:v>85.464600000000004</c:v>
                      </c:pt>
                      <c:pt idx="692">
                        <c:v>#N/A</c:v>
                      </c:pt>
                      <c:pt idx="693">
                        <c:v>#N/A</c:v>
                      </c:pt>
                      <c:pt idx="694">
                        <c:v>85.289500000000004</c:v>
                      </c:pt>
                      <c:pt idx="695">
                        <c:v>85.731499999999997</c:v>
                      </c:pt>
                      <c:pt idx="696">
                        <c:v>85.909400000000005</c:v>
                      </c:pt>
                      <c:pt idx="697">
                        <c:v>85.903199999999998</c:v>
                      </c:pt>
                      <c:pt idx="698">
                        <c:v>86.471500000000006</c:v>
                      </c:pt>
                      <c:pt idx="699">
                        <c:v>#N/A</c:v>
                      </c:pt>
                      <c:pt idx="700">
                        <c:v>#N/A</c:v>
                      </c:pt>
                      <c:pt idx="701">
                        <c:v>86.416600000000003</c:v>
                      </c:pt>
                      <c:pt idx="702">
                        <c:v>86.435400000000001</c:v>
                      </c:pt>
                      <c:pt idx="703">
                        <c:v>86.987099999999998</c:v>
                      </c:pt>
                      <c:pt idx="704">
                        <c:v>87.066400000000002</c:v>
                      </c:pt>
                      <c:pt idx="705">
                        <c:v>86.868399999999994</c:v>
                      </c:pt>
                      <c:pt idx="706">
                        <c:v>#N/A</c:v>
                      </c:pt>
                      <c:pt idx="707">
                        <c:v>#N/A</c:v>
                      </c:pt>
                      <c:pt idx="708">
                        <c:v>86.805199999999999</c:v>
                      </c:pt>
                      <c:pt idx="709">
                        <c:v>86.900199999999998</c:v>
                      </c:pt>
                      <c:pt idx="710">
                        <c:v>86.928700000000006</c:v>
                      </c:pt>
                      <c:pt idx="711">
                        <c:v>87.553299999999993</c:v>
                      </c:pt>
                      <c:pt idx="712">
                        <c:v>87.945800000000006</c:v>
                      </c:pt>
                      <c:pt idx="713">
                        <c:v>#N/A</c:v>
                      </c:pt>
                      <c:pt idx="714">
                        <c:v>#N/A</c:v>
                      </c:pt>
                      <c:pt idx="715">
                        <c:v>87.922799999999995</c:v>
                      </c:pt>
                      <c:pt idx="716">
                        <c:v>87.980900000000005</c:v>
                      </c:pt>
                      <c:pt idx="717">
                        <c:v>88.091300000000004</c:v>
                      </c:pt>
                      <c:pt idx="718">
                        <c:v>87.857799999999997</c:v>
                      </c:pt>
                      <c:pt idx="719">
                        <c:v>87.816299999999998</c:v>
                      </c:pt>
                      <c:pt idx="720">
                        <c:v>#N/A</c:v>
                      </c:pt>
                      <c:pt idx="721">
                        <c:v>#N/A</c:v>
                      </c:pt>
                      <c:pt idx="722">
                        <c:v>87.581500000000005</c:v>
                      </c:pt>
                      <c:pt idx="723">
                        <c:v>87.581500000000005</c:v>
                      </c:pt>
                      <c:pt idx="724">
                        <c:v>87.179000000000002</c:v>
                      </c:pt>
                      <c:pt idx="725">
                        <c:v>86.809899999999999</c:v>
                      </c:pt>
                      <c:pt idx="726">
                        <c:v>86.328000000000003</c:v>
                      </c:pt>
                      <c:pt idx="727">
                        <c:v>#N/A</c:v>
                      </c:pt>
                      <c:pt idx="728">
                        <c:v>#N/A</c:v>
                      </c:pt>
                      <c:pt idx="729">
                        <c:v>86.755099999999999</c:v>
                      </c:pt>
                      <c:pt idx="730">
                        <c:v>86.755099999999999</c:v>
                      </c:pt>
                      <c:pt idx="731">
                        <c:v>86.300200000000004</c:v>
                      </c:pt>
                      <c:pt idx="732">
                        <c:v>86.266000000000005</c:v>
                      </c:pt>
                      <c:pt idx="733">
                        <c:v>86.229600000000005</c:v>
                      </c:pt>
                      <c:pt idx="734">
                        <c:v>#N/A</c:v>
                      </c:pt>
                      <c:pt idx="735">
                        <c:v>#N/A</c:v>
                      </c:pt>
                      <c:pt idx="736">
                        <c:v>86.774100000000004</c:v>
                      </c:pt>
                      <c:pt idx="737">
                        <c:v>86.498099999999994</c:v>
                      </c:pt>
                      <c:pt idx="738">
                        <c:v>86.984300000000005</c:v>
                      </c:pt>
                      <c:pt idx="739">
                        <c:v>86.907300000000006</c:v>
                      </c:pt>
                      <c:pt idx="740">
                        <c:v>86.897999999999996</c:v>
                      </c:pt>
                      <c:pt idx="741">
                        <c:v>#N/A</c:v>
                      </c:pt>
                      <c:pt idx="742">
                        <c:v>#N/A</c:v>
                      </c:pt>
                      <c:pt idx="743">
                        <c:v>86.589200000000005</c:v>
                      </c:pt>
                      <c:pt idx="744">
                        <c:v>86.408299999999997</c:v>
                      </c:pt>
                      <c:pt idx="745">
                        <c:v>87.127899999999997</c:v>
                      </c:pt>
                      <c:pt idx="746">
                        <c:v>87.063500000000005</c:v>
                      </c:pt>
                      <c:pt idx="747">
                        <c:v>87.341999999999999</c:v>
                      </c:pt>
                      <c:pt idx="748">
                        <c:v>#N/A</c:v>
                      </c:pt>
                      <c:pt idx="749">
                        <c:v>#N/A</c:v>
                      </c:pt>
                      <c:pt idx="750">
                        <c:v>87.341999999999999</c:v>
                      </c:pt>
                      <c:pt idx="751">
                        <c:v>87.227500000000006</c:v>
                      </c:pt>
                      <c:pt idx="752">
                        <c:v>87.2517</c:v>
                      </c:pt>
                      <c:pt idx="753">
                        <c:v>86.321600000000004</c:v>
                      </c:pt>
                      <c:pt idx="754">
                        <c:v>86.459199999999996</c:v>
                      </c:pt>
                      <c:pt idx="755">
                        <c:v>#N/A</c:v>
                      </c:pt>
                      <c:pt idx="756">
                        <c:v>#N/A</c:v>
                      </c:pt>
                      <c:pt idx="757">
                        <c:v>86.060599999999994</c:v>
                      </c:pt>
                      <c:pt idx="758">
                        <c:v>85.986900000000006</c:v>
                      </c:pt>
                      <c:pt idx="759">
                        <c:v>85.843100000000007</c:v>
                      </c:pt>
                      <c:pt idx="760">
                        <c:v>85.8322</c:v>
                      </c:pt>
                      <c:pt idx="761">
                        <c:v>85.617699999999999</c:v>
                      </c:pt>
                      <c:pt idx="762">
                        <c:v>#N/A</c:v>
                      </c:pt>
                      <c:pt idx="763">
                        <c:v>#N/A</c:v>
                      </c:pt>
                      <c:pt idx="764">
                        <c:v>85.634799999999998</c:v>
                      </c:pt>
                      <c:pt idx="765">
                        <c:v>86.528400000000005</c:v>
                      </c:pt>
                      <c:pt idx="766">
                        <c:v>86.435199999999995</c:v>
                      </c:pt>
                      <c:pt idx="767">
                        <c:v>87.152900000000002</c:v>
                      </c:pt>
                      <c:pt idx="768">
                        <c:v>86.831000000000003</c:v>
                      </c:pt>
                      <c:pt idx="769">
                        <c:v>#N/A</c:v>
                      </c:pt>
                      <c:pt idx="770">
                        <c:v>#N/A</c:v>
                      </c:pt>
                      <c:pt idx="771">
                        <c:v>86.783199999999994</c:v>
                      </c:pt>
                      <c:pt idx="772">
                        <c:v>86.450100000000006</c:v>
                      </c:pt>
                      <c:pt idx="773">
                        <c:v>86.711100000000002</c:v>
                      </c:pt>
                      <c:pt idx="774">
                        <c:v>86.380499999999998</c:v>
                      </c:pt>
                      <c:pt idx="775">
                        <c:v>86.395899999999997</c:v>
                      </c:pt>
                      <c:pt idx="776">
                        <c:v>#N/A</c:v>
                      </c:pt>
                      <c:pt idx="777">
                        <c:v>#N/A</c:v>
                      </c:pt>
                      <c:pt idx="778">
                        <c:v>86.395899999999997</c:v>
                      </c:pt>
                      <c:pt idx="779">
                        <c:v>86.638199999999998</c:v>
                      </c:pt>
                      <c:pt idx="780">
                        <c:v>87.031999999999996</c:v>
                      </c:pt>
                      <c:pt idx="781">
                        <c:v>86.239400000000003</c:v>
                      </c:pt>
                      <c:pt idx="782">
                        <c:v>86.292400000000001</c:v>
                      </c:pt>
                      <c:pt idx="783">
                        <c:v>#N/A</c:v>
                      </c:pt>
                      <c:pt idx="784">
                        <c:v>#N/A</c:v>
                      </c:pt>
                      <c:pt idx="785">
                        <c:v>85.932599999999994</c:v>
                      </c:pt>
                      <c:pt idx="786">
                        <c:v>85.389399999999995</c:v>
                      </c:pt>
                      <c:pt idx="787">
                        <c:v>84.322900000000004</c:v>
                      </c:pt>
                      <c:pt idx="788">
                        <c:v>83.979699999999994</c:v>
                      </c:pt>
                      <c:pt idx="789">
                        <c:v>83.995000000000005</c:v>
                      </c:pt>
                      <c:pt idx="790">
                        <c:v>#N/A</c:v>
                      </c:pt>
                      <c:pt idx="791">
                        <c:v>#N/A</c:v>
                      </c:pt>
                      <c:pt idx="792">
                        <c:v>84.090299999999999</c:v>
                      </c:pt>
                      <c:pt idx="793">
                        <c:v>84.204899999999995</c:v>
                      </c:pt>
                      <c:pt idx="794">
                        <c:v>83.999899999999997</c:v>
                      </c:pt>
                      <c:pt idx="795">
                        <c:v>83.532899999999998</c:v>
                      </c:pt>
                      <c:pt idx="796">
                        <c:v>83.689099999999996</c:v>
                      </c:pt>
                      <c:pt idx="797">
                        <c:v>#N/A</c:v>
                      </c:pt>
                      <c:pt idx="798">
                        <c:v>#N/A</c:v>
                      </c:pt>
                      <c:pt idx="799">
                        <c:v>83.657399999999996</c:v>
                      </c:pt>
                      <c:pt idx="800">
                        <c:v>83.874799999999993</c:v>
                      </c:pt>
                      <c:pt idx="801">
                        <c:v>83.215999999999994</c:v>
                      </c:pt>
                      <c:pt idx="802">
                        <c:v>82.594099999999997</c:v>
                      </c:pt>
                      <c:pt idx="803">
                        <c:v>82.5822</c:v>
                      </c:pt>
                      <c:pt idx="804">
                        <c:v>#N/A</c:v>
                      </c:pt>
                      <c:pt idx="805">
                        <c:v>#N/A</c:v>
                      </c:pt>
                      <c:pt idx="806">
                        <c:v>82.262500000000003</c:v>
                      </c:pt>
                      <c:pt idx="807">
                        <c:v>82.184799999999996</c:v>
                      </c:pt>
                      <c:pt idx="808">
                        <c:v>83.025499999999994</c:v>
                      </c:pt>
                      <c:pt idx="809">
                        <c:v>84.137799999999999</c:v>
                      </c:pt>
                      <c:pt idx="810">
                        <c:v>84.059600000000003</c:v>
                      </c:pt>
                      <c:pt idx="811">
                        <c:v>#N/A</c:v>
                      </c:pt>
                      <c:pt idx="812">
                        <c:v>#N/A</c:v>
                      </c:pt>
                      <c:pt idx="813">
                        <c:v>84.264600000000002</c:v>
                      </c:pt>
                      <c:pt idx="814">
                        <c:v>83.571299999999994</c:v>
                      </c:pt>
                      <c:pt idx="815">
                        <c:v>83.074700000000007</c:v>
                      </c:pt>
                      <c:pt idx="816">
                        <c:v>82.959699999999998</c:v>
                      </c:pt>
                      <c:pt idx="817">
                        <c:v>83.214100000000002</c:v>
                      </c:pt>
                      <c:pt idx="818">
                        <c:v>#N/A</c:v>
                      </c:pt>
                      <c:pt idx="819">
                        <c:v>#N/A</c:v>
                      </c:pt>
                      <c:pt idx="820">
                        <c:v>83.391599999999997</c:v>
                      </c:pt>
                      <c:pt idx="821">
                        <c:v>84.091099999999997</c:v>
                      </c:pt>
                      <c:pt idx="822">
                        <c:v>83.927499999999995</c:v>
                      </c:pt>
                      <c:pt idx="823">
                        <c:v>83.433899999999994</c:v>
                      </c:pt>
                      <c:pt idx="824">
                        <c:v>83.254400000000004</c:v>
                      </c:pt>
                      <c:pt idx="825">
                        <c:v>#N/A</c:v>
                      </c:pt>
                      <c:pt idx="826">
                        <c:v>#N/A</c:v>
                      </c:pt>
                      <c:pt idx="827">
                        <c:v>83.506</c:v>
                      </c:pt>
                      <c:pt idx="828">
                        <c:v>83.697900000000004</c:v>
                      </c:pt>
                      <c:pt idx="829">
                        <c:v>83.469099999999997</c:v>
                      </c:pt>
                      <c:pt idx="830">
                        <c:v>83.531899999999993</c:v>
                      </c:pt>
                      <c:pt idx="831">
                        <c:v>83.469899999999996</c:v>
                      </c:pt>
                      <c:pt idx="832">
                        <c:v>#N/A</c:v>
                      </c:pt>
                      <c:pt idx="833">
                        <c:v>#N/A</c:v>
                      </c:pt>
                      <c:pt idx="834">
                        <c:v>83.310500000000005</c:v>
                      </c:pt>
                      <c:pt idx="835">
                        <c:v>83.446100000000001</c:v>
                      </c:pt>
                      <c:pt idx="836">
                        <c:v>82.590199999999996</c:v>
                      </c:pt>
                      <c:pt idx="837">
                        <c:v>82.964799999999997</c:v>
                      </c:pt>
                      <c:pt idx="838">
                        <c:v>83.5946</c:v>
                      </c:pt>
                      <c:pt idx="839">
                        <c:v>#N/A</c:v>
                      </c:pt>
                      <c:pt idx="840">
                        <c:v>#N/A</c:v>
                      </c:pt>
                      <c:pt idx="841">
                        <c:v>83.133799999999994</c:v>
                      </c:pt>
                      <c:pt idx="842">
                        <c:v>82.590400000000002</c:v>
                      </c:pt>
                      <c:pt idx="843">
                        <c:v>83.448899999999995</c:v>
                      </c:pt>
                      <c:pt idx="844">
                        <c:v>83.9285</c:v>
                      </c:pt>
                      <c:pt idx="845">
                        <c:v>84.038899999999998</c:v>
                      </c:pt>
                      <c:pt idx="846">
                        <c:v>#N/A</c:v>
                      </c:pt>
                      <c:pt idx="847">
                        <c:v>#N/A</c:v>
                      </c:pt>
                      <c:pt idx="848">
                        <c:v>83.965500000000006</c:v>
                      </c:pt>
                      <c:pt idx="849">
                        <c:v>83.955600000000004</c:v>
                      </c:pt>
                      <c:pt idx="850">
                        <c:v>84.026300000000006</c:v>
                      </c:pt>
                      <c:pt idx="851">
                        <c:v>84.524199999999993</c:v>
                      </c:pt>
                      <c:pt idx="852">
                        <c:v>84.732200000000006</c:v>
                      </c:pt>
                      <c:pt idx="853">
                        <c:v>#N/A</c:v>
                      </c:pt>
                      <c:pt idx="854">
                        <c:v>#N/A</c:v>
                      </c:pt>
                      <c:pt idx="855">
                        <c:v>84.444100000000006</c:v>
                      </c:pt>
                      <c:pt idx="856">
                        <c:v>83.973299999999995</c:v>
                      </c:pt>
                      <c:pt idx="857">
                        <c:v>84.522300000000001</c:v>
                      </c:pt>
                      <c:pt idx="858">
                        <c:v>84.581699999999998</c:v>
                      </c:pt>
                      <c:pt idx="859">
                        <c:v>84.180899999999994</c:v>
                      </c:pt>
                      <c:pt idx="860">
                        <c:v>#N/A</c:v>
                      </c:pt>
                      <c:pt idx="861">
                        <c:v>#N/A</c:v>
                      </c:pt>
                      <c:pt idx="862">
                        <c:v>83.963099999999997</c:v>
                      </c:pt>
                      <c:pt idx="863">
                        <c:v>84.0715</c:v>
                      </c:pt>
                      <c:pt idx="864">
                        <c:v>84.353200000000001</c:v>
                      </c:pt>
                      <c:pt idx="865">
                        <c:v>84.1404</c:v>
                      </c:pt>
                      <c:pt idx="866">
                        <c:v>83.674599999999998</c:v>
                      </c:pt>
                      <c:pt idx="867">
                        <c:v>#N/A</c:v>
                      </c:pt>
                      <c:pt idx="868">
                        <c:v>#N/A</c:v>
                      </c:pt>
                      <c:pt idx="869">
                        <c:v>83.846000000000004</c:v>
                      </c:pt>
                      <c:pt idx="870">
                        <c:v>83.305300000000003</c:v>
                      </c:pt>
                      <c:pt idx="871">
                        <c:v>82.816800000000001</c:v>
                      </c:pt>
                      <c:pt idx="872">
                        <c:v>83.061899999999994</c:v>
                      </c:pt>
                      <c:pt idx="873">
                        <c:v>82.811400000000006</c:v>
                      </c:pt>
                      <c:pt idx="874">
                        <c:v>#N/A</c:v>
                      </c:pt>
                      <c:pt idx="875">
                        <c:v>#N/A</c:v>
                      </c:pt>
                      <c:pt idx="876">
                        <c:v>82.811400000000006</c:v>
                      </c:pt>
                      <c:pt idx="877">
                        <c:v>83.179699999999997</c:v>
                      </c:pt>
                      <c:pt idx="878">
                        <c:v>83.419200000000004</c:v>
                      </c:pt>
                      <c:pt idx="879">
                        <c:v>83.668199999999999</c:v>
                      </c:pt>
                      <c:pt idx="880">
                        <c:v>83.740700000000004</c:v>
                      </c:pt>
                      <c:pt idx="881">
                        <c:v>#N/A</c:v>
                      </c:pt>
                      <c:pt idx="882">
                        <c:v>#N/A</c:v>
                      </c:pt>
                      <c:pt idx="883">
                        <c:v>83.882300000000001</c:v>
                      </c:pt>
                      <c:pt idx="884">
                        <c:v>84.302599999999998</c:v>
                      </c:pt>
                      <c:pt idx="885">
                        <c:v>84.540400000000005</c:v>
                      </c:pt>
                      <c:pt idx="886">
                        <c:v>84.564499999999995</c:v>
                      </c:pt>
                      <c:pt idx="887">
                        <c:v>84.004800000000003</c:v>
                      </c:pt>
                      <c:pt idx="888">
                        <c:v>#N/A</c:v>
                      </c:pt>
                      <c:pt idx="889">
                        <c:v>#N/A</c:v>
                      </c:pt>
                      <c:pt idx="890">
                        <c:v>84.199100000000001</c:v>
                      </c:pt>
                      <c:pt idx="891">
                        <c:v>85.039699999999996</c:v>
                      </c:pt>
                      <c:pt idx="892">
                        <c:v>84.546700000000001</c:v>
                      </c:pt>
                      <c:pt idx="893">
                        <c:v>85.285600000000002</c:v>
                      </c:pt>
                      <c:pt idx="894">
                        <c:v>85.507900000000006</c:v>
                      </c:pt>
                      <c:pt idx="895">
                        <c:v>#N/A</c:v>
                      </c:pt>
                      <c:pt idx="896">
                        <c:v>#N/A</c:v>
                      </c:pt>
                      <c:pt idx="897">
                        <c:v>85.048400000000001</c:v>
                      </c:pt>
                      <c:pt idx="898">
                        <c:v>84.948700000000002</c:v>
                      </c:pt>
                      <c:pt idx="899">
                        <c:v>84.929199999999994</c:v>
                      </c:pt>
                      <c:pt idx="900">
                        <c:v>84.699600000000004</c:v>
                      </c:pt>
                      <c:pt idx="901">
                        <c:v>84.453800000000001</c:v>
                      </c:pt>
                      <c:pt idx="902">
                        <c:v>#N/A</c:v>
                      </c:pt>
                      <c:pt idx="903">
                        <c:v>#N/A</c:v>
                      </c:pt>
                      <c:pt idx="904">
                        <c:v>84.853999999999999</c:v>
                      </c:pt>
                      <c:pt idx="905">
                        <c:v>84.483400000000003</c:v>
                      </c:pt>
                      <c:pt idx="906">
                        <c:v>84.617800000000003</c:v>
                      </c:pt>
                      <c:pt idx="907">
                        <c:v>83.988799999999998</c:v>
                      </c:pt>
                      <c:pt idx="908">
                        <c:v>83.792900000000003</c:v>
                      </c:pt>
                      <c:pt idx="909">
                        <c:v>#N/A</c:v>
                      </c:pt>
                      <c:pt idx="910">
                        <c:v>#N/A</c:v>
                      </c:pt>
                      <c:pt idx="911">
                        <c:v>83.982600000000005</c:v>
                      </c:pt>
                      <c:pt idx="912">
                        <c:v>83.948400000000007</c:v>
                      </c:pt>
                      <c:pt idx="913">
                        <c:v>83.518199999999993</c:v>
                      </c:pt>
                      <c:pt idx="914">
                        <c:v>84.221199999999996</c:v>
                      </c:pt>
                      <c:pt idx="915">
                        <c:v>84.221199999999996</c:v>
                      </c:pt>
                      <c:pt idx="916">
                        <c:v>#N/A</c:v>
                      </c:pt>
                      <c:pt idx="917">
                        <c:v>#N/A</c:v>
                      </c:pt>
                      <c:pt idx="918">
                        <c:v>84.445999999999998</c:v>
                      </c:pt>
                      <c:pt idx="919">
                        <c:v>84.497900000000001</c:v>
                      </c:pt>
                      <c:pt idx="920">
                        <c:v>83.963200000000001</c:v>
                      </c:pt>
                      <c:pt idx="921">
                        <c:v>83.889700000000005</c:v>
                      </c:pt>
                      <c:pt idx="922">
                        <c:v>83.417000000000002</c:v>
                      </c:pt>
                      <c:pt idx="923">
                        <c:v>#N/A</c:v>
                      </c:pt>
                      <c:pt idx="924">
                        <c:v>#N/A</c:v>
                      </c:pt>
                      <c:pt idx="925">
                        <c:v>83.277299999999997</c:v>
                      </c:pt>
                      <c:pt idx="926">
                        <c:v>82.897199999999998</c:v>
                      </c:pt>
                      <c:pt idx="927">
                        <c:v>83.090699999999998</c:v>
                      </c:pt>
                      <c:pt idx="928">
                        <c:v>83.182299999999998</c:v>
                      </c:pt>
                      <c:pt idx="929">
                        <c:v>83.418899999999994</c:v>
                      </c:pt>
                      <c:pt idx="930">
                        <c:v>#N/A</c:v>
                      </c:pt>
                      <c:pt idx="931">
                        <c:v>#N/A</c:v>
                      </c:pt>
                      <c:pt idx="932">
                        <c:v>83.285200000000003</c:v>
                      </c:pt>
                      <c:pt idx="933">
                        <c:v>83.673000000000002</c:v>
                      </c:pt>
                      <c:pt idx="934">
                        <c:v>83.9619</c:v>
                      </c:pt>
                      <c:pt idx="935">
                        <c:v>84.231099999999998</c:v>
                      </c:pt>
                      <c:pt idx="936">
                        <c:v>84.319000000000003</c:v>
                      </c:pt>
                      <c:pt idx="937">
                        <c:v>#N/A</c:v>
                      </c:pt>
                      <c:pt idx="938">
                        <c:v>#N/A</c:v>
                      </c:pt>
                      <c:pt idx="939">
                        <c:v>84.241799999999998</c:v>
                      </c:pt>
                      <c:pt idx="940">
                        <c:v>84.861500000000007</c:v>
                      </c:pt>
                      <c:pt idx="941">
                        <c:v>84.885499999999993</c:v>
                      </c:pt>
                      <c:pt idx="942">
                        <c:v>84.879800000000003</c:v>
                      </c:pt>
                      <c:pt idx="943">
                        <c:v>84.894499999999994</c:v>
                      </c:pt>
                      <c:pt idx="944">
                        <c:v>#N/A</c:v>
                      </c:pt>
                      <c:pt idx="945">
                        <c:v>#N/A</c:v>
                      </c:pt>
                      <c:pt idx="946">
                        <c:v>85.302300000000002</c:v>
                      </c:pt>
                      <c:pt idx="947">
                        <c:v>85.771500000000003</c:v>
                      </c:pt>
                      <c:pt idx="948">
                        <c:v>86.201599999999999</c:v>
                      </c:pt>
                      <c:pt idx="949">
                        <c:v>86.471500000000006</c:v>
                      </c:pt>
                      <c:pt idx="950">
                        <c:v>87.823099999999997</c:v>
                      </c:pt>
                      <c:pt idx="951">
                        <c:v>#N/A</c:v>
                      </c:pt>
                      <c:pt idx="952">
                        <c:v>#N/A</c:v>
                      </c:pt>
                      <c:pt idx="953">
                        <c:v>88.050700000000006</c:v>
                      </c:pt>
                      <c:pt idx="954">
                        <c:v>88.165300000000002</c:v>
                      </c:pt>
                      <c:pt idx="955">
                        <c:v>88.283000000000001</c:v>
                      </c:pt>
                      <c:pt idx="956">
                        <c:v>88.384200000000007</c:v>
                      </c:pt>
                      <c:pt idx="957">
                        <c:v>88.851900000000001</c:v>
                      </c:pt>
                      <c:pt idx="958">
                        <c:v>#N/A</c:v>
                      </c:pt>
                      <c:pt idx="959">
                        <c:v>#N/A</c:v>
                      </c:pt>
                      <c:pt idx="960">
                        <c:v>88.688299999999998</c:v>
                      </c:pt>
                      <c:pt idx="961">
                        <c:v>88.622900000000001</c:v>
                      </c:pt>
                      <c:pt idx="962">
                        <c:v>88.862700000000004</c:v>
                      </c:pt>
                      <c:pt idx="963">
                        <c:v>87.6892</c:v>
                      </c:pt>
                      <c:pt idx="964">
                        <c:v>88.201700000000002</c:v>
                      </c:pt>
                      <c:pt idx="965">
                        <c:v>#N/A</c:v>
                      </c:pt>
                      <c:pt idx="966">
                        <c:v>#N/A</c:v>
                      </c:pt>
                      <c:pt idx="967">
                        <c:v>88.094099999999997</c:v>
                      </c:pt>
                      <c:pt idx="968">
                        <c:v>88.716899999999995</c:v>
                      </c:pt>
                      <c:pt idx="969">
                        <c:v>88.687299999999993</c:v>
                      </c:pt>
                      <c:pt idx="970">
                        <c:v>88.7911</c:v>
                      </c:pt>
                      <c:pt idx="971">
                        <c:v>89.063400000000001</c:v>
                      </c:pt>
                      <c:pt idx="972">
                        <c:v>#N/A</c:v>
                      </c:pt>
                      <c:pt idx="973">
                        <c:v>#N/A</c:v>
                      </c:pt>
                      <c:pt idx="974">
                        <c:v>89.063400000000001</c:v>
                      </c:pt>
                      <c:pt idx="975">
                        <c:v>89.846900000000005</c:v>
                      </c:pt>
                      <c:pt idx="976">
                        <c:v>89.645300000000006</c:v>
                      </c:pt>
                      <c:pt idx="977">
                        <c:v>90.057900000000004</c:v>
                      </c:pt>
                      <c:pt idx="978">
                        <c:v>90.2196</c:v>
                      </c:pt>
                      <c:pt idx="979">
                        <c:v>#N/A</c:v>
                      </c:pt>
                      <c:pt idx="980">
                        <c:v>#N/A</c:v>
                      </c:pt>
                      <c:pt idx="981">
                        <c:v>90.964200000000005</c:v>
                      </c:pt>
                      <c:pt idx="982">
                        <c:v>90.645899999999997</c:v>
                      </c:pt>
                      <c:pt idx="983">
                        <c:v>91.376199999999997</c:v>
                      </c:pt>
                      <c:pt idx="984">
                        <c:v>91.652600000000007</c:v>
                      </c:pt>
                      <c:pt idx="985">
                        <c:v>90.386899999999997</c:v>
                      </c:pt>
                      <c:pt idx="986">
                        <c:v>#N/A</c:v>
                      </c:pt>
                      <c:pt idx="987">
                        <c:v>#N/A</c:v>
                      </c:pt>
                      <c:pt idx="988">
                        <c:v>90.328199999999995</c:v>
                      </c:pt>
                      <c:pt idx="989">
                        <c:v>90.574200000000005</c:v>
                      </c:pt>
                      <c:pt idx="990">
                        <c:v>90.511200000000002</c:v>
                      </c:pt>
                      <c:pt idx="991">
                        <c:v>89.611000000000004</c:v>
                      </c:pt>
                      <c:pt idx="992">
                        <c:v>89.1721</c:v>
                      </c:pt>
                      <c:pt idx="993">
                        <c:v>#N/A</c:v>
                      </c:pt>
                      <c:pt idx="994">
                        <c:v>#N/A</c:v>
                      </c:pt>
                      <c:pt idx="995">
                        <c:v>87.912899999999993</c:v>
                      </c:pt>
                      <c:pt idx="996">
                        <c:v>87.664699999999996</c:v>
                      </c:pt>
                      <c:pt idx="997">
                        <c:v>87.925899999999999</c:v>
                      </c:pt>
                      <c:pt idx="998">
                        <c:v>88.017499999999998</c:v>
                      </c:pt>
                      <c:pt idx="999">
                        <c:v>88.139399999999995</c:v>
                      </c:pt>
                      <c:pt idx="1000">
                        <c:v>#N/A</c:v>
                      </c:pt>
                      <c:pt idx="1001">
                        <c:v>#N/A</c:v>
                      </c:pt>
                      <c:pt idx="1002">
                        <c:v>88.889899999999997</c:v>
                      </c:pt>
                      <c:pt idx="1003">
                        <c:v>90.508899999999997</c:v>
                      </c:pt>
                      <c:pt idx="1004">
                        <c:v>90.593000000000004</c:v>
                      </c:pt>
                      <c:pt idx="1005">
                        <c:v>91.600200000000001</c:v>
                      </c:pt>
                      <c:pt idx="1006">
                        <c:v>91.819299999999998</c:v>
                      </c:pt>
                      <c:pt idx="1007">
                        <c:v>#N/A</c:v>
                      </c:pt>
                      <c:pt idx="1008">
                        <c:v>#N/A</c:v>
                      </c:pt>
                      <c:pt idx="1009">
                        <c:v>93.044300000000007</c:v>
                      </c:pt>
                      <c:pt idx="1010">
                        <c:v>92.715999999999994</c:v>
                      </c:pt>
                      <c:pt idx="1011">
                        <c:v>93.110100000000003</c:v>
                      </c:pt>
                      <c:pt idx="1012">
                        <c:v>93.871799999999993</c:v>
                      </c:pt>
                      <c:pt idx="1013">
                        <c:v>95.476699999999994</c:v>
                      </c:pt>
                      <c:pt idx="1014">
                        <c:v>#N/A</c:v>
                      </c:pt>
                      <c:pt idx="1015">
                        <c:v>#N/A</c:v>
                      </c:pt>
                      <c:pt idx="1016">
                        <c:v>95.476699999999994</c:v>
                      </c:pt>
                      <c:pt idx="1017">
                        <c:v>94.192899999999995</c:v>
                      </c:pt>
                      <c:pt idx="1018">
                        <c:v>94.989599999999996</c:v>
                      </c:pt>
                      <c:pt idx="1019">
                        <c:v>95.783699999999996</c:v>
                      </c:pt>
                      <c:pt idx="1020">
                        <c:v>95.340100000000007</c:v>
                      </c:pt>
                      <c:pt idx="1021">
                        <c:v>#N/A</c:v>
                      </c:pt>
                      <c:pt idx="1022">
                        <c:v>#N/A</c:v>
                      </c:pt>
                      <c:pt idx="1023">
                        <c:v>96.311999999999998</c:v>
                      </c:pt>
                      <c:pt idx="1024">
                        <c:v>97.566199999999995</c:v>
                      </c:pt>
                      <c:pt idx="1025">
                        <c:v>99.2804</c:v>
                      </c:pt>
                      <c:pt idx="1026">
                        <c:v>99.186800000000005</c:v>
                      </c:pt>
                      <c:pt idx="1027">
                        <c:v>100.0805</c:v>
                      </c:pt>
                      <c:pt idx="1028">
                        <c:v>#N/A</c:v>
                      </c:pt>
                      <c:pt idx="1029">
                        <c:v>#N/A</c:v>
                      </c:pt>
                      <c:pt idx="1030">
                        <c:v>101.43340000000001</c:v>
                      </c:pt>
                      <c:pt idx="1031">
                        <c:v>101.571</c:v>
                      </c:pt>
                      <c:pt idx="1032">
                        <c:v>98.391800000000003</c:v>
                      </c:pt>
                      <c:pt idx="1033">
                        <c:v>98.254499999999993</c:v>
                      </c:pt>
                      <c:pt idx="1034">
                        <c:v>98.858900000000006</c:v>
                      </c:pt>
                      <c:pt idx="1035">
                        <c:v>#N/A</c:v>
                      </c:pt>
                      <c:pt idx="1036">
                        <c:v>#N/A</c:v>
                      </c:pt>
                      <c:pt idx="1037">
                        <c:v>98.209000000000003</c:v>
                      </c:pt>
                      <c:pt idx="1038">
                        <c:v>96.388199999999998</c:v>
                      </c:pt>
                      <c:pt idx="1039">
                        <c:v>96.340800000000002</c:v>
                      </c:pt>
                      <c:pt idx="1040">
                        <c:v>97.930499999999995</c:v>
                      </c:pt>
                      <c:pt idx="1041">
                        <c:v>97.970799999999997</c:v>
                      </c:pt>
                      <c:pt idx="1042">
                        <c:v>#N/A</c:v>
                      </c:pt>
                      <c:pt idx="1043">
                        <c:v>#N/A</c:v>
                      </c:pt>
                      <c:pt idx="1044">
                        <c:v>98.385400000000004</c:v>
                      </c:pt>
                      <c:pt idx="1045">
                        <c:v>98.385400000000004</c:v>
                      </c:pt>
                      <c:pt idx="1046">
                        <c:v>100.0907</c:v>
                      </c:pt>
                      <c:pt idx="1047">
                        <c:v>100.51990000000001</c:v>
                      </c:pt>
                      <c:pt idx="1048">
                        <c:v>99.658100000000005</c:v>
                      </c:pt>
                      <c:pt idx="1049">
                        <c:v>#N/A</c:v>
                      </c:pt>
                      <c:pt idx="1050">
                        <c:v>#N/A</c:v>
                      </c:pt>
                      <c:pt idx="1051">
                        <c:v>99.599699999999999</c:v>
                      </c:pt>
                      <c:pt idx="1052">
                        <c:v>99.816699999999997</c:v>
                      </c:pt>
                      <c:pt idx="1053">
                        <c:v>100.3852</c:v>
                      </c:pt>
                      <c:pt idx="1054">
                        <c:v>101.9327</c:v>
                      </c:pt>
                      <c:pt idx="1055">
                        <c:v>101.9772</c:v>
                      </c:pt>
                      <c:pt idx="1056">
                        <c:v>#N/A</c:v>
                      </c:pt>
                      <c:pt idx="1057">
                        <c:v>#N/A</c:v>
                      </c:pt>
                      <c:pt idx="1058">
                        <c:v>99.121899999999997</c:v>
                      </c:pt>
                      <c:pt idx="1059">
                        <c:v>98.309299999999993</c:v>
                      </c:pt>
                      <c:pt idx="1060">
                        <c:v>99.364099999999993</c:v>
                      </c:pt>
                      <c:pt idx="1061">
                        <c:v>99.364099999999993</c:v>
                      </c:pt>
                      <c:pt idx="1062">
                        <c:v>99.711500000000001</c:v>
                      </c:pt>
                      <c:pt idx="1063">
                        <c:v>#N/A</c:v>
                      </c:pt>
                      <c:pt idx="1064">
                        <c:v>#N/A</c:v>
                      </c:pt>
                      <c:pt idx="1065">
                        <c:v>100.0461</c:v>
                      </c:pt>
                      <c:pt idx="1066">
                        <c:v>99.808899999999994</c:v>
                      </c:pt>
                      <c:pt idx="1067">
                        <c:v>100.4194</c:v>
                      </c:pt>
                      <c:pt idx="1068">
                        <c:v>99.705399999999997</c:v>
                      </c:pt>
                      <c:pt idx="1069">
                        <c:v>101.5483</c:v>
                      </c:pt>
                      <c:pt idx="1070">
                        <c:v>#N/A</c:v>
                      </c:pt>
                      <c:pt idx="1071">
                        <c:v>#N/A</c:v>
                      </c:pt>
                      <c:pt idx="1072">
                        <c:v>99.416300000000007</c:v>
                      </c:pt>
                      <c:pt idx="1073">
                        <c:v>99.543099999999995</c:v>
                      </c:pt>
                      <c:pt idx="1074">
                        <c:v>99.1691</c:v>
                      </c:pt>
                      <c:pt idx="1075">
                        <c:v>97.177199999999999</c:v>
                      </c:pt>
                      <c:pt idx="1076">
                        <c:v>97.727000000000004</c:v>
                      </c:pt>
                      <c:pt idx="1077">
                        <c:v>#N/A</c:v>
                      </c:pt>
                      <c:pt idx="1078">
                        <c:v>#N/A</c:v>
                      </c:pt>
                      <c:pt idx="1079">
                        <c:v>96.171099999999996</c:v>
                      </c:pt>
                      <c:pt idx="1080">
                        <c:v>95.327799999999996</c:v>
                      </c:pt>
                      <c:pt idx="1081">
                        <c:v>92.847300000000004</c:v>
                      </c:pt>
                      <c:pt idx="1082">
                        <c:v>93.249799999999993</c:v>
                      </c:pt>
                      <c:pt idx="1083">
                        <c:v>95.343400000000003</c:v>
                      </c:pt>
                      <c:pt idx="1084">
                        <c:v>#N/A</c:v>
                      </c:pt>
                      <c:pt idx="1085">
                        <c:v>#N/A</c:v>
                      </c:pt>
                      <c:pt idx="1086">
                        <c:v>95.011600000000001</c:v>
                      </c:pt>
                      <c:pt idx="1087">
                        <c:v>95.012200000000007</c:v>
                      </c:pt>
                      <c:pt idx="1088">
                        <c:v>94.988299999999995</c:v>
                      </c:pt>
                      <c:pt idx="1089">
                        <c:v>94.988299999999995</c:v>
                      </c:pt>
                      <c:pt idx="1090">
                        <c:v>94.8964</c:v>
                      </c:pt>
                      <c:pt idx="1091">
                        <c:v>#N/A</c:v>
                      </c:pt>
                      <c:pt idx="1092">
                        <c:v>#N/A</c:v>
                      </c:pt>
                      <c:pt idx="1093">
                        <c:v>94.194999999999993</c:v>
                      </c:pt>
                      <c:pt idx="1094">
                        <c:v>94.916899999999998</c:v>
                      </c:pt>
                      <c:pt idx="1095">
                        <c:v>95.309700000000007</c:v>
                      </c:pt>
                      <c:pt idx="1096">
                        <c:v>#N/A</c:v>
                      </c:pt>
                      <c:pt idx="1097">
                        <c:v>94.990399999999994</c:v>
                      </c:pt>
                      <c:pt idx="1098">
                        <c:v>#N/A</c:v>
                      </c:pt>
                      <c:pt idx="1099">
                        <c:v>#N/A</c:v>
                      </c:pt>
                      <c:pt idx="1100">
                        <c:v>95.9084</c:v>
                      </c:pt>
                      <c:pt idx="1101">
                        <c:v>96.059899999999999</c:v>
                      </c:pt>
                      <c:pt idx="1102">
                        <c:v>94.732900000000001</c:v>
                      </c:pt>
                      <c:pt idx="1103">
                        <c:v>94.730199999999996</c:v>
                      </c:pt>
                      <c:pt idx="1104">
                        <c:v>95.293999999999997</c:v>
                      </c:pt>
                      <c:pt idx="1105">
                        <c:v>#N/A</c:v>
                      </c:pt>
                      <c:pt idx="1106">
                        <c:v>#N/A</c:v>
                      </c:pt>
                      <c:pt idx="1107">
                        <c:v>96.295299999999997</c:v>
                      </c:pt>
                      <c:pt idx="1108">
                        <c:v>97.565799999999996</c:v>
                      </c:pt>
                      <c:pt idx="1109">
                        <c:v>97.811999999999998</c:v>
                      </c:pt>
                      <c:pt idx="1110">
                        <c:v>98.717600000000004</c:v>
                      </c:pt>
                      <c:pt idx="1111">
                        <c:v>98.018299999999996</c:v>
                      </c:pt>
                      <c:pt idx="1112">
                        <c:v>#N/A</c:v>
                      </c:pt>
                      <c:pt idx="1113">
                        <c:v>#N/A</c:v>
                      </c:pt>
                      <c:pt idx="1114">
                        <c:v>#N/A</c:v>
                      </c:pt>
                      <c:pt idx="1115">
                        <c:v>#N/A</c:v>
                      </c:pt>
                      <c:pt idx="1116">
                        <c:v>100.18600000000001</c:v>
                      </c:pt>
                      <c:pt idx="1117">
                        <c:v>99.675700000000006</c:v>
                      </c:pt>
                      <c:pt idx="1118">
                        <c:v>99.850300000000004</c:v>
                      </c:pt>
                      <c:pt idx="1119">
                        <c:v>#N/A</c:v>
                      </c:pt>
                      <c:pt idx="1120">
                        <c:v>#N/A</c:v>
                      </c:pt>
                      <c:pt idx="1121">
                        <c:v>98.097499999999997</c:v>
                      </c:pt>
                      <c:pt idx="1122">
                        <c:v>98.028599999999997</c:v>
                      </c:pt>
                      <c:pt idx="1123">
                        <c:v>97.146000000000001</c:v>
                      </c:pt>
                      <c:pt idx="1124">
                        <c:v>98.363299999999995</c:v>
                      </c:pt>
                      <c:pt idx="1125">
                        <c:v>99.359399999999994</c:v>
                      </c:pt>
                      <c:pt idx="1126">
                        <c:v>#N/A</c:v>
                      </c:pt>
                      <c:pt idx="1127">
                        <c:v>#N/A</c:v>
                      </c:pt>
                      <c:pt idx="1128">
                        <c:v>99.64</c:v>
                      </c:pt>
                      <c:pt idx="1129">
                        <c:v>98.466499999999996</c:v>
                      </c:pt>
                      <c:pt idx="1130">
                        <c:v>98.806600000000003</c:v>
                      </c:pt>
                      <c:pt idx="1131">
                        <c:v>99.056799999999996</c:v>
                      </c:pt>
                      <c:pt idx="1132">
                        <c:v>99.092699999999994</c:v>
                      </c:pt>
                      <c:pt idx="1133">
                        <c:v>#N/A</c:v>
                      </c:pt>
                      <c:pt idx="1134">
                        <c:v>#N/A</c:v>
                      </c:pt>
                      <c:pt idx="1135">
                        <c:v>97.771299999999997</c:v>
                      </c:pt>
                      <c:pt idx="1136">
                        <c:v>98.639300000000006</c:v>
                      </c:pt>
                      <c:pt idx="1137">
                        <c:v>99.305499999999995</c:v>
                      </c:pt>
                      <c:pt idx="1138">
                        <c:v>99.767399999999995</c:v>
                      </c:pt>
                      <c:pt idx="1139">
                        <c:v>99.481099999999998</c:v>
                      </c:pt>
                      <c:pt idx="1140">
                        <c:v>#N/A</c:v>
                      </c:pt>
                      <c:pt idx="1141">
                        <c:v>#N/A</c:v>
                      </c:pt>
                      <c:pt idx="1142">
                        <c:v>#N/A</c:v>
                      </c:pt>
                      <c:pt idx="1143">
                        <c:v>101.2274</c:v>
                      </c:pt>
                      <c:pt idx="1144">
                        <c:v>101.5147</c:v>
                      </c:pt>
                      <c:pt idx="1145">
                        <c:v>101.04730000000001</c:v>
                      </c:pt>
                      <c:pt idx="1146">
                        <c:v>100.8432</c:v>
                      </c:pt>
                      <c:pt idx="1147">
                        <c:v>#N/A</c:v>
                      </c:pt>
                      <c:pt idx="1148">
                        <c:v>#N/A</c:v>
                      </c:pt>
                      <c:pt idx="1149">
                        <c:v>100.48690000000001</c:v>
                      </c:pt>
                      <c:pt idx="1150">
                        <c:v>100.8518</c:v>
                      </c:pt>
                      <c:pt idx="1151">
                        <c:v>101.27889999999999</c:v>
                      </c:pt>
                      <c:pt idx="1152">
                        <c:v>101.01900000000001</c:v>
                      </c:pt>
                      <c:pt idx="1153">
                        <c:v>101.94410000000001</c:v>
                      </c:pt>
                      <c:pt idx="1154">
                        <c:v>#N/A</c:v>
                      </c:pt>
                      <c:pt idx="1155">
                        <c:v>#N/A</c:v>
                      </c:pt>
                      <c:pt idx="1156">
                        <c:v>102.8725</c:v>
                      </c:pt>
                      <c:pt idx="1157">
                        <c:v>103.15940000000001</c:v>
                      </c:pt>
                      <c:pt idx="1158">
                        <c:v>102.5822</c:v>
                      </c:pt>
                      <c:pt idx="1159">
                        <c:v>102.89570000000001</c:v>
                      </c:pt>
                      <c:pt idx="1160">
                        <c:v>102.3972</c:v>
                      </c:pt>
                      <c:pt idx="1161">
                        <c:v>#N/A</c:v>
                      </c:pt>
                      <c:pt idx="1162">
                        <c:v>#N/A</c:v>
                      </c:pt>
                      <c:pt idx="1163">
                        <c:v>103.3224</c:v>
                      </c:pt>
                      <c:pt idx="1164">
                        <c:v>102.2205</c:v>
                      </c:pt>
                      <c:pt idx="1165">
                        <c:v>102.1335</c:v>
                      </c:pt>
                      <c:pt idx="1166">
                        <c:v>102.41200000000001</c:v>
                      </c:pt>
                      <c:pt idx="1167">
                        <c:v>101.5976</c:v>
                      </c:pt>
                      <c:pt idx="1168">
                        <c:v>#N/A</c:v>
                      </c:pt>
                      <c:pt idx="1169">
                        <c:v>#N/A</c:v>
                      </c:pt>
                      <c:pt idx="1170">
                        <c:v>101.07089999999999</c:v>
                      </c:pt>
                      <c:pt idx="1171">
                        <c:v>101.3039</c:v>
                      </c:pt>
                      <c:pt idx="1172">
                        <c:v>100.74850000000001</c:v>
                      </c:pt>
                      <c:pt idx="1173">
                        <c:v>96.712299999999999</c:v>
                      </c:pt>
                      <c:pt idx="1174">
                        <c:v>97.729600000000005</c:v>
                      </c:pt>
                      <c:pt idx="1175">
                        <c:v>#N/A</c:v>
                      </c:pt>
                      <c:pt idx="1176">
                        <c:v>#N/A</c:v>
                      </c:pt>
                      <c:pt idx="1177">
                        <c:v>97.671199999999999</c:v>
                      </c:pt>
                      <c:pt idx="1178">
                        <c:v>97.550700000000006</c:v>
                      </c:pt>
                      <c:pt idx="1179">
                        <c:v>97.536600000000007</c:v>
                      </c:pt>
                      <c:pt idx="1180">
                        <c:v>97.837400000000002</c:v>
                      </c:pt>
                      <c:pt idx="1181">
                        <c:v>98.867999999999995</c:v>
                      </c:pt>
                      <c:pt idx="1182">
                        <c:v>#N/A</c:v>
                      </c:pt>
                      <c:pt idx="1183">
                        <c:v>#N/A</c:v>
                      </c:pt>
                      <c:pt idx="1184">
                        <c:v>99.959000000000003</c:v>
                      </c:pt>
                      <c:pt idx="1185">
                        <c:v>99.675600000000003</c:v>
                      </c:pt>
                      <c:pt idx="1186">
                        <c:v>99.766599999999997</c:v>
                      </c:pt>
                      <c:pt idx="1187">
                        <c:v>98.187399999999997</c:v>
                      </c:pt>
                      <c:pt idx="1188">
                        <c:v>98.109499999999997</c:v>
                      </c:pt>
                      <c:pt idx="1189">
                        <c:v>#N/A</c:v>
                      </c:pt>
                      <c:pt idx="1190">
                        <c:v>#N/A</c:v>
                      </c:pt>
                      <c:pt idx="1191">
                        <c:v>98.750100000000003</c:v>
                      </c:pt>
                      <c:pt idx="1192">
                        <c:v>98.769000000000005</c:v>
                      </c:pt>
                      <c:pt idx="1193">
                        <c:v>98.761200000000002</c:v>
                      </c:pt>
                      <c:pt idx="1194">
                        <c:v>99.114699999999999</c:v>
                      </c:pt>
                      <c:pt idx="1195">
                        <c:v>99.086399999999998</c:v>
                      </c:pt>
                      <c:pt idx="1196">
                        <c:v>#N/A</c:v>
                      </c:pt>
                      <c:pt idx="1197">
                        <c:v>#N/A</c:v>
                      </c:pt>
                      <c:pt idx="1198">
                        <c:v>98.039599999999993</c:v>
                      </c:pt>
                      <c:pt idx="1199">
                        <c:v>97.792000000000002</c:v>
                      </c:pt>
                      <c:pt idx="1200">
                        <c:v>97.980800000000002</c:v>
                      </c:pt>
                      <c:pt idx="1201">
                        <c:v>98.058700000000002</c:v>
                      </c:pt>
                      <c:pt idx="1202">
                        <c:v>98.913499999999999</c:v>
                      </c:pt>
                      <c:pt idx="1203">
                        <c:v>#N/A</c:v>
                      </c:pt>
                      <c:pt idx="1204">
                        <c:v>#N/A</c:v>
                      </c:pt>
                      <c:pt idx="1205">
                        <c:v>99.923500000000004</c:v>
                      </c:pt>
                      <c:pt idx="1206">
                        <c:v>99.633099999999999</c:v>
                      </c:pt>
                      <c:pt idx="1207">
                        <c:v>99.561499999999995</c:v>
                      </c:pt>
                      <c:pt idx="1208">
                        <c:v>99.125600000000006</c:v>
                      </c:pt>
                      <c:pt idx="1209">
                        <c:v>97.692599999999999</c:v>
                      </c:pt>
                      <c:pt idx="1210">
                        <c:v>#N/A</c:v>
                      </c:pt>
                      <c:pt idx="1211">
                        <c:v>#N/A</c:v>
                      </c:pt>
                      <c:pt idx="1212">
                        <c:v>98.125600000000006</c:v>
                      </c:pt>
                      <c:pt idx="1213">
                        <c:v>98.769499999999994</c:v>
                      </c:pt>
                      <c:pt idx="1214">
                        <c:v>97.212000000000003</c:v>
                      </c:pt>
                      <c:pt idx="1215">
                        <c:v>97.519000000000005</c:v>
                      </c:pt>
                      <c:pt idx="1216">
                        <c:v>97.294300000000007</c:v>
                      </c:pt>
                      <c:pt idx="1217">
                        <c:v>#N/A</c:v>
                      </c:pt>
                      <c:pt idx="1218">
                        <c:v>#N/A</c:v>
                      </c:pt>
                      <c:pt idx="1219">
                        <c:v>96.634399999999999</c:v>
                      </c:pt>
                      <c:pt idx="1220">
                        <c:v>96.414699999999996</c:v>
                      </c:pt>
                      <c:pt idx="1221">
                        <c:v>96.504000000000005</c:v>
                      </c:pt>
                      <c:pt idx="1222">
                        <c:v>96.224199999999996</c:v>
                      </c:pt>
                      <c:pt idx="1223">
                        <c:v>95.573700000000002</c:v>
                      </c:pt>
                      <c:pt idx="1224">
                        <c:v>#N/A</c:v>
                      </c:pt>
                      <c:pt idx="1225">
                        <c:v>#N/A</c:v>
                      </c:pt>
                      <c:pt idx="1226">
                        <c:v>94.978399999999993</c:v>
                      </c:pt>
                      <c:pt idx="1227">
                        <c:v>94.938100000000006</c:v>
                      </c:pt>
                      <c:pt idx="1228">
                        <c:v>95.021100000000004</c:v>
                      </c:pt>
                      <c:pt idx="1229">
                        <c:v>95.082099999999997</c:v>
                      </c:pt>
                      <c:pt idx="1230">
                        <c:v>95.264300000000006</c:v>
                      </c:pt>
                      <c:pt idx="1231">
                        <c:v>#N/A</c:v>
                      </c:pt>
                      <c:pt idx="1232">
                        <c:v>#N/A</c:v>
                      </c:pt>
                      <c:pt idx="1233">
                        <c:v>95.1952</c:v>
                      </c:pt>
                      <c:pt idx="1234">
                        <c:v>94.490300000000005</c:v>
                      </c:pt>
                      <c:pt idx="1235">
                        <c:v>93.464399999999998</c:v>
                      </c:pt>
                      <c:pt idx="1236">
                        <c:v>93.232699999999994</c:v>
                      </c:pt>
                      <c:pt idx="1237">
                        <c:v>92.033299999999997</c:v>
                      </c:pt>
                      <c:pt idx="1238">
                        <c:v>#N/A</c:v>
                      </c:pt>
                      <c:pt idx="1239">
                        <c:v>#N/A</c:v>
                      </c:pt>
                      <c:pt idx="1240">
                        <c:v>#N/A</c:v>
                      </c:pt>
                      <c:pt idx="1241">
                        <c:v>92.013800000000003</c:v>
                      </c:pt>
                      <c:pt idx="1242">
                        <c:v>91.947400000000002</c:v>
                      </c:pt>
                      <c:pt idx="1243">
                        <c:v>92.197900000000004</c:v>
                      </c:pt>
                      <c:pt idx="1244">
                        <c:v>90.962199999999996</c:v>
                      </c:pt>
                      <c:pt idx="1245">
                        <c:v>#N/A</c:v>
                      </c:pt>
                      <c:pt idx="1246">
                        <c:v>#N/A</c:v>
                      </c:pt>
                      <c:pt idx="1247">
                        <c:v>90.4602</c:v>
                      </c:pt>
                      <c:pt idx="1248">
                        <c:v>89.995599999999996</c:v>
                      </c:pt>
                      <c:pt idx="1249">
                        <c:v>90.672300000000007</c:v>
                      </c:pt>
                      <c:pt idx="1250">
                        <c:v>91.009100000000004</c:v>
                      </c:pt>
                      <c:pt idx="1251">
                        <c:v>92.249300000000005</c:v>
                      </c:pt>
                      <c:pt idx="1252">
                        <c:v>#N/A</c:v>
                      </c:pt>
                      <c:pt idx="1253">
                        <c:v>#N/A</c:v>
                      </c:pt>
                      <c:pt idx="1254">
                        <c:v>92.889399999999995</c:v>
                      </c:pt>
                      <c:pt idx="1255">
                        <c:v>91.700299999999999</c:v>
                      </c:pt>
                      <c:pt idx="1256">
                        <c:v>91.912800000000004</c:v>
                      </c:pt>
                      <c:pt idx="1257">
                        <c:v>91.083500000000001</c:v>
                      </c:pt>
                      <c:pt idx="1258">
                        <c:v>91.768000000000001</c:v>
                      </c:pt>
                      <c:pt idx="1259">
                        <c:v>#N/A</c:v>
                      </c:pt>
                      <c:pt idx="1260">
                        <c:v>#N/A</c:v>
                      </c:pt>
                      <c:pt idx="1261">
                        <c:v>93.135099999999994</c:v>
                      </c:pt>
                      <c:pt idx="1262">
                        <c:v>92.456299999999999</c:v>
                      </c:pt>
                      <c:pt idx="1263">
                        <c:v>92.718100000000007</c:v>
                      </c:pt>
                      <c:pt idx="1264">
                        <c:v>92.129800000000003</c:v>
                      </c:pt>
                      <c:pt idx="1265">
                        <c:v>91.933999999999997</c:v>
                      </c:pt>
                      <c:pt idx="1266">
                        <c:v>#N/A</c:v>
                      </c:pt>
                      <c:pt idx="1267">
                        <c:v>#N/A</c:v>
                      </c:pt>
                      <c:pt idx="1268">
                        <c:v>93.1571</c:v>
                      </c:pt>
                      <c:pt idx="1269">
                        <c:v>92.555599999999998</c:v>
                      </c:pt>
                      <c:pt idx="1270">
                        <c:v>92.2941</c:v>
                      </c:pt>
                      <c:pt idx="1271">
                        <c:v>92.993200000000002</c:v>
                      </c:pt>
                      <c:pt idx="1272">
                        <c:v>92.301199999999994</c:v>
                      </c:pt>
                      <c:pt idx="1273">
                        <c:v>#N/A</c:v>
                      </c:pt>
                      <c:pt idx="1274">
                        <c:v>#N/A</c:v>
                      </c:pt>
                      <c:pt idx="1275">
                        <c:v>92.465100000000007</c:v>
                      </c:pt>
                      <c:pt idx="1276">
                        <c:v>92.802099999999996</c:v>
                      </c:pt>
                      <c:pt idx="1277">
                        <c:v>91.826700000000002</c:v>
                      </c:pt>
                      <c:pt idx="1278">
                        <c:v>92.743600000000001</c:v>
                      </c:pt>
                      <c:pt idx="1279">
                        <c:v>#N/A</c:v>
                      </c:pt>
                      <c:pt idx="1280">
                        <c:v>#N/A</c:v>
                      </c:pt>
                      <c:pt idx="1281">
                        <c:v>#N/A</c:v>
                      </c:pt>
                      <c:pt idx="1282">
                        <c:v>92.990799999999993</c:v>
                      </c:pt>
                      <c:pt idx="1283">
                        <c:v>93.021699999999996</c:v>
                      </c:pt>
                      <c:pt idx="1284">
                        <c:v>93.249799999999993</c:v>
                      </c:pt>
                      <c:pt idx="1285">
                        <c:v>92.460800000000006</c:v>
                      </c:pt>
                      <c:pt idx="1286">
                        <c:v>92.861199999999997</c:v>
                      </c:pt>
                      <c:pt idx="1287">
                        <c:v>#N/A</c:v>
                      </c:pt>
                      <c:pt idx="1288">
                        <c:v>#N/A</c:v>
                      </c:pt>
                      <c:pt idx="1289">
                        <c:v>92.516400000000004</c:v>
                      </c:pt>
                      <c:pt idx="1290">
                        <c:v>92.126199999999997</c:v>
                      </c:pt>
                      <c:pt idx="1291">
                        <c:v>91.217399999999998</c:v>
                      </c:pt>
                      <c:pt idx="1292">
                        <c:v>91.138599999999997</c:v>
                      </c:pt>
                      <c:pt idx="1293">
                        <c:v>91.245099999999994</c:v>
                      </c:pt>
                      <c:pt idx="1294">
                        <c:v>#N/A</c:v>
                      </c:pt>
                      <c:pt idx="1295">
                        <c:v>#N/A</c:v>
                      </c:pt>
                      <c:pt idx="1296">
                        <c:v>90.6554</c:v>
                      </c:pt>
                      <c:pt idx="1297">
                        <c:v>90.595699999999994</c:v>
                      </c:pt>
                      <c:pt idx="1298">
                        <c:v>90.319000000000003</c:v>
                      </c:pt>
                      <c:pt idx="1299">
                        <c:v>89.9495</c:v>
                      </c:pt>
                      <c:pt idx="1300">
                        <c:v>90.140299999999996</c:v>
                      </c:pt>
                      <c:pt idx="1301">
                        <c:v>#N/A</c:v>
                      </c:pt>
                      <c:pt idx="1302">
                        <c:v>#N/A</c:v>
                      </c:pt>
                      <c:pt idx="1303">
                        <c:v>90.132900000000006</c:v>
                      </c:pt>
                      <c:pt idx="1304">
                        <c:v>89.930499999999995</c:v>
                      </c:pt>
                      <c:pt idx="1305">
                        <c:v>90.8048</c:v>
                      </c:pt>
                      <c:pt idx="1306">
                        <c:v>90.5197</c:v>
                      </c:pt>
                      <c:pt idx="1307">
                        <c:v>89.534899999999993</c:v>
                      </c:pt>
                      <c:pt idx="1308">
                        <c:v>#N/A</c:v>
                      </c:pt>
                      <c:pt idx="1309">
                        <c:v>#N/A</c:v>
                      </c:pt>
                      <c:pt idx="1310">
                        <c:v>88.733000000000004</c:v>
                      </c:pt>
                      <c:pt idx="1311">
                        <c:v>88.9148</c:v>
                      </c:pt>
                      <c:pt idx="1312">
                        <c:v>88.966800000000006</c:v>
                      </c:pt>
                      <c:pt idx="1313">
                        <c:v>89.335999999999999</c:v>
                      </c:pt>
                      <c:pt idx="1314">
                        <c:v>90.341300000000004</c:v>
                      </c:pt>
                      <c:pt idx="1315">
                        <c:v>#N/A</c:v>
                      </c:pt>
                      <c:pt idx="1316">
                        <c:v>#N/A</c:v>
                      </c:pt>
                      <c:pt idx="1317">
                        <c:v>90.536199999999994</c:v>
                      </c:pt>
                      <c:pt idx="1318">
                        <c:v>90.735699999999994</c:v>
                      </c:pt>
                      <c:pt idx="1319">
                        <c:v>90.234700000000004</c:v>
                      </c:pt>
                      <c:pt idx="1320">
                        <c:v>89.9268</c:v>
                      </c:pt>
                      <c:pt idx="1321">
                        <c:v>90.266300000000001</c:v>
                      </c:pt>
                      <c:pt idx="1322">
                        <c:v>#N/A</c:v>
                      </c:pt>
                      <c:pt idx="1323">
                        <c:v>#N/A</c:v>
                      </c:pt>
                      <c:pt idx="1324">
                        <c:v>90.980400000000003</c:v>
                      </c:pt>
                      <c:pt idx="1325">
                        <c:v>91.0642</c:v>
                      </c:pt>
                      <c:pt idx="1326">
                        <c:v>90.004599999999996</c:v>
                      </c:pt>
                      <c:pt idx="1327">
                        <c:v>89.981800000000007</c:v>
                      </c:pt>
                      <c:pt idx="1328">
                        <c:v>89.569599999999994</c:v>
                      </c:pt>
                      <c:pt idx="1329">
                        <c:v>#N/A</c:v>
                      </c:pt>
                      <c:pt idx="1330">
                        <c:v>#N/A</c:v>
                      </c:pt>
                      <c:pt idx="1331">
                        <c:v>89.407899999999998</c:v>
                      </c:pt>
                      <c:pt idx="1332">
                        <c:v>89.260199999999998</c:v>
                      </c:pt>
                      <c:pt idx="1333">
                        <c:v>90.398799999999994</c:v>
                      </c:pt>
                      <c:pt idx="1334">
                        <c:v>90.124899999999997</c:v>
                      </c:pt>
                      <c:pt idx="1335">
                        <c:v>89.563100000000006</c:v>
                      </c:pt>
                      <c:pt idx="1336">
                        <c:v>#N/A</c:v>
                      </c:pt>
                      <c:pt idx="1337">
                        <c:v>#N/A</c:v>
                      </c:pt>
                      <c:pt idx="1338">
                        <c:v>89.716899999999995</c:v>
                      </c:pt>
                      <c:pt idx="1339">
                        <c:v>90.3673</c:v>
                      </c:pt>
                      <c:pt idx="1340">
                        <c:v>90.248099999999994</c:v>
                      </c:pt>
                      <c:pt idx="1341">
                        <c:v>90.034499999999994</c:v>
                      </c:pt>
                      <c:pt idx="1342">
                        <c:v>89.685900000000004</c:v>
                      </c:pt>
                      <c:pt idx="1343">
                        <c:v>#N/A</c:v>
                      </c:pt>
                      <c:pt idx="1344">
                        <c:v>#N/A</c:v>
                      </c:pt>
                      <c:pt idx="1345">
                        <c:v>#N/A</c:v>
                      </c:pt>
                      <c:pt idx="1346">
                        <c:v>88.581100000000006</c:v>
                      </c:pt>
                      <c:pt idx="1347">
                        <c:v>88.355900000000005</c:v>
                      </c:pt>
                      <c:pt idx="1348">
                        <c:v>88.397099999999995</c:v>
                      </c:pt>
                      <c:pt idx="1349">
                        <c:v>87.930400000000006</c:v>
                      </c:pt>
                      <c:pt idx="1350">
                        <c:v>#N/A</c:v>
                      </c:pt>
                      <c:pt idx="1351">
                        <c:v>#N/A</c:v>
                      </c:pt>
                      <c:pt idx="1352">
                        <c:v>88.292500000000004</c:v>
                      </c:pt>
                      <c:pt idx="1353">
                        <c:v>88.1541</c:v>
                      </c:pt>
                      <c:pt idx="1354">
                        <c:v>87.634500000000003</c:v>
                      </c:pt>
                      <c:pt idx="1355">
                        <c:v>87.425299999999993</c:v>
                      </c:pt>
                      <c:pt idx="1356">
                        <c:v>87.943399999999997</c:v>
                      </c:pt>
                      <c:pt idx="1357">
                        <c:v>#N/A</c:v>
                      </c:pt>
                      <c:pt idx="1358">
                        <c:v>#N/A</c:v>
                      </c:pt>
                      <c:pt idx="1359">
                        <c:v>88.221999999999994</c:v>
                      </c:pt>
                      <c:pt idx="1360">
                        <c:v>87.499300000000005</c:v>
                      </c:pt>
                      <c:pt idx="1361">
                        <c:v>87.740499999999997</c:v>
                      </c:pt>
                      <c:pt idx="1362">
                        <c:v>88.399000000000001</c:v>
                      </c:pt>
                      <c:pt idx="1363">
                        <c:v>88.462500000000006</c:v>
                      </c:pt>
                      <c:pt idx="1364">
                        <c:v>#N/A</c:v>
                      </c:pt>
                      <c:pt idx="1365">
                        <c:v>#N/A</c:v>
                      </c:pt>
                      <c:pt idx="1366">
                        <c:v>88.353999999999999</c:v>
                      </c:pt>
                      <c:pt idx="1367">
                        <c:v>88.7714</c:v>
                      </c:pt>
                      <c:pt idx="1368">
                        <c:v>88.031000000000006</c:v>
                      </c:pt>
                      <c:pt idx="1369">
                        <c:v>88.505499999999998</c:v>
                      </c:pt>
                      <c:pt idx="1370">
                        <c:v>88.563500000000005</c:v>
                      </c:pt>
                      <c:pt idx="1371">
                        <c:v>#N/A</c:v>
                      </c:pt>
                      <c:pt idx="1372">
                        <c:v>#N/A</c:v>
                      </c:pt>
                      <c:pt idx="1373">
                        <c:v>88.143699999999995</c:v>
                      </c:pt>
                      <c:pt idx="1374">
                        <c:v>87.302199999999999</c:v>
                      </c:pt>
                      <c:pt idx="1375">
                        <c:v>87.636399999999995</c:v>
                      </c:pt>
                      <c:pt idx="1376">
                        <c:v>86.950400000000002</c:v>
                      </c:pt>
                      <c:pt idx="1377">
                        <c:v>87.145200000000003</c:v>
                      </c:pt>
                      <c:pt idx="1378">
                        <c:v>#N/A</c:v>
                      </c:pt>
                      <c:pt idx="1379">
                        <c:v>#N/A</c:v>
                      </c:pt>
                      <c:pt idx="1380">
                        <c:v>#N/A</c:v>
                      </c:pt>
                      <c:pt idx="1381">
                        <c:v>86.511499999999998</c:v>
                      </c:pt>
                      <c:pt idx="1382">
                        <c:v>86.231499999999997</c:v>
                      </c:pt>
                      <c:pt idx="1383">
                        <c:v>86.092500000000001</c:v>
                      </c:pt>
                      <c:pt idx="1384">
                        <c:v>86.445400000000006</c:v>
                      </c:pt>
                      <c:pt idx="1385">
                        <c:v>#N/A</c:v>
                      </c:pt>
                      <c:pt idx="1386">
                        <c:v>#N/A</c:v>
                      </c:pt>
                      <c:pt idx="1387">
                        <c:v>86.030299999999997</c:v>
                      </c:pt>
                      <c:pt idx="1388">
                        <c:v>86.627200000000002</c:v>
                      </c:pt>
                      <c:pt idx="1389">
                        <c:v>86.026200000000003</c:v>
                      </c:pt>
                      <c:pt idx="1390">
                        <c:v>86.268000000000001</c:v>
                      </c:pt>
                      <c:pt idx="1391">
                        <c:v>86.469200000000001</c:v>
                      </c:pt>
                      <c:pt idx="1392">
                        <c:v>#N/A</c:v>
                      </c:pt>
                      <c:pt idx="1393">
                        <c:v>#N/A</c:v>
                      </c:pt>
                      <c:pt idx="1394">
                        <c:v>86.981899999999996</c:v>
                      </c:pt>
                      <c:pt idx="1395">
                        <c:v>87.392700000000005</c:v>
                      </c:pt>
                      <c:pt idx="1396">
                        <c:v>87.706100000000006</c:v>
                      </c:pt>
                      <c:pt idx="1397">
                        <c:v>87.322699999999998</c:v>
                      </c:pt>
                      <c:pt idx="1398">
                        <c:v>87.608099999999993</c:v>
                      </c:pt>
                      <c:pt idx="1399">
                        <c:v>#N/A</c:v>
                      </c:pt>
                      <c:pt idx="1400">
                        <c:v>#N/A</c:v>
                      </c:pt>
                      <c:pt idx="1401">
                        <c:v>87.390500000000003</c:v>
                      </c:pt>
                      <c:pt idx="1402">
                        <c:v>87.754199999999997</c:v>
                      </c:pt>
                      <c:pt idx="1403">
                        <c:v>87.103200000000001</c:v>
                      </c:pt>
                      <c:pt idx="1404">
                        <c:v>86.998900000000006</c:v>
                      </c:pt>
                      <c:pt idx="1405">
                        <c:v>87.100999999999999</c:v>
                      </c:pt>
                      <c:pt idx="1406">
                        <c:v>#N/A</c:v>
                      </c:pt>
                      <c:pt idx="1407">
                        <c:v>#N/A</c:v>
                      </c:pt>
                      <c:pt idx="1408">
                        <c:v>86.203999999999994</c:v>
                      </c:pt>
                      <c:pt idx="1409">
                        <c:v>86.194599999999994</c:v>
                      </c:pt>
                      <c:pt idx="1410">
                        <c:v>#N/A</c:v>
                      </c:pt>
                      <c:pt idx="1411">
                        <c:v>86.591899999999995</c:v>
                      </c:pt>
                      <c:pt idx="1412">
                        <c:v>86.303700000000006</c:v>
                      </c:pt>
                      <c:pt idx="1413">
                        <c:v>#N/A</c:v>
                      </c:pt>
                      <c:pt idx="1414">
                        <c:v>#N/A</c:v>
                      </c:pt>
                      <c:pt idx="1415">
                        <c:v>85.843299999999999</c:v>
                      </c:pt>
                      <c:pt idx="1416">
                        <c:v>86.598200000000006</c:v>
                      </c:pt>
                      <c:pt idx="1417">
                        <c:v>85.964100000000002</c:v>
                      </c:pt>
                      <c:pt idx="1418">
                        <c:v>86.552300000000002</c:v>
                      </c:pt>
                      <c:pt idx="1419">
                        <c:v>86.876099999999994</c:v>
                      </c:pt>
                      <c:pt idx="1420">
                        <c:v>#N/A</c:v>
                      </c:pt>
                      <c:pt idx="1421">
                        <c:v>#N/A</c:v>
                      </c:pt>
                      <c:pt idx="1422">
                        <c:v>86.235799999999998</c:v>
                      </c:pt>
                      <c:pt idx="1423">
                        <c:v>86.421899999999994</c:v>
                      </c:pt>
                      <c:pt idx="1424">
                        <c:v>85.582899999999995</c:v>
                      </c:pt>
                      <c:pt idx="1425">
                        <c:v>#N/A</c:v>
                      </c:pt>
                      <c:pt idx="1426">
                        <c:v>86.2239</c:v>
                      </c:pt>
                      <c:pt idx="1427">
                        <c:v>#N/A</c:v>
                      </c:pt>
                      <c:pt idx="1428">
                        <c:v>#N/A</c:v>
                      </c:pt>
                      <c:pt idx="1429">
                        <c:v>85.972300000000004</c:v>
                      </c:pt>
                      <c:pt idx="1430">
                        <c:v>85.284000000000006</c:v>
                      </c:pt>
                      <c:pt idx="1431">
                        <c:v>85.511600000000001</c:v>
                      </c:pt>
                      <c:pt idx="1432">
                        <c:v>85.807299999999998</c:v>
                      </c:pt>
                      <c:pt idx="1433">
                        <c:v>86.532600000000002</c:v>
                      </c:pt>
                      <c:pt idx="1434">
                        <c:v>#N/A</c:v>
                      </c:pt>
                      <c:pt idx="1435">
                        <c:v>#N/A</c:v>
                      </c:pt>
                      <c:pt idx="1436">
                        <c:v>86.695400000000006</c:v>
                      </c:pt>
                      <c:pt idx="1437">
                        <c:v>87.070700000000002</c:v>
                      </c:pt>
                      <c:pt idx="1438">
                        <c:v>86.956599999999995</c:v>
                      </c:pt>
                      <c:pt idx="1439">
                        <c:v>86.913399999999996</c:v>
                      </c:pt>
                      <c:pt idx="1440">
                        <c:v>87.528300000000002</c:v>
                      </c:pt>
                      <c:pt idx="1441">
                        <c:v>#N/A</c:v>
                      </c:pt>
                      <c:pt idx="1442">
                        <c:v>#N/A</c:v>
                      </c:pt>
                      <c:pt idx="1443">
                        <c:v>87.308999999999997</c:v>
                      </c:pt>
                      <c:pt idx="1444">
                        <c:v>87.954499999999996</c:v>
                      </c:pt>
                      <c:pt idx="1445">
                        <c:v>87.562799999999996</c:v>
                      </c:pt>
                      <c:pt idx="1446">
                        <c:v>88.852500000000006</c:v>
                      </c:pt>
                      <c:pt idx="1447">
                        <c:v>88.880899999999997</c:v>
                      </c:pt>
                      <c:pt idx="1448">
                        <c:v>#N/A</c:v>
                      </c:pt>
                      <c:pt idx="1449">
                        <c:v>#N/A</c:v>
                      </c:pt>
                      <c:pt idx="1450">
                        <c:v>#N/A</c:v>
                      </c:pt>
                      <c:pt idx="1451">
                        <c:v>88.948800000000006</c:v>
                      </c:pt>
                      <c:pt idx="1452">
                        <c:v>88.448400000000007</c:v>
                      </c:pt>
                      <c:pt idx="1453">
                        <c:v>88.433999999999997</c:v>
                      </c:pt>
                      <c:pt idx="1454">
                        <c:v>#N/A</c:v>
                      </c:pt>
                      <c:pt idx="1455">
                        <c:v>#N/A</c:v>
                      </c:pt>
                      <c:pt idx="1456">
                        <c:v>#N/A</c:v>
                      </c:pt>
                      <c:pt idx="1457">
                        <c:v>88.150499999999994</c:v>
                      </c:pt>
                      <c:pt idx="1458">
                        <c:v>88.253900000000002</c:v>
                      </c:pt>
                      <c:pt idx="1459">
                        <c:v>88.654499999999999</c:v>
                      </c:pt>
                      <c:pt idx="1460">
                        <c:v>88.420199999999994</c:v>
                      </c:pt>
                      <c:pt idx="1461">
                        <c:v>#N/A</c:v>
                      </c:pt>
                      <c:pt idx="1462">
                        <c:v>#N/A</c:v>
                      </c:pt>
                      <c:pt idx="1463">
                        <c:v>#N/A</c:v>
                      </c:pt>
                      <c:pt idx="1464">
                        <c:v>87.888999999999996</c:v>
                      </c:pt>
                      <c:pt idx="1465">
                        <c:v>87.833699999999993</c:v>
                      </c:pt>
                      <c:pt idx="1466">
                        <c:v>87.838700000000003</c:v>
                      </c:pt>
                      <c:pt idx="1467">
                        <c:v>88.285399999999996</c:v>
                      </c:pt>
                      <c:pt idx="1468">
                        <c:v>88.013000000000005</c:v>
                      </c:pt>
                      <c:pt idx="1469">
                        <c:v>#N/A</c:v>
                      </c:pt>
                      <c:pt idx="1470">
                        <c:v>#N/A</c:v>
                      </c:pt>
                      <c:pt idx="1471">
                        <c:v>87.265500000000003</c:v>
                      </c:pt>
                      <c:pt idx="1472">
                        <c:v>87.311000000000007</c:v>
                      </c:pt>
                      <c:pt idx="1473">
                        <c:v>87.251099999999994</c:v>
                      </c:pt>
                      <c:pt idx="1474">
                        <c:v>87.038799999999995</c:v>
                      </c:pt>
                      <c:pt idx="1475">
                        <c:v>87.388999999999996</c:v>
                      </c:pt>
                      <c:pt idx="1476">
                        <c:v>#N/A</c:v>
                      </c:pt>
                      <c:pt idx="1477">
                        <c:v>#N/A</c:v>
                      </c:pt>
                      <c:pt idx="1478">
                        <c:v>#N/A</c:v>
                      </c:pt>
                      <c:pt idx="1479">
                        <c:v>87.728399999999993</c:v>
                      </c:pt>
                      <c:pt idx="1480">
                        <c:v>88.673699999999997</c:v>
                      </c:pt>
                      <c:pt idx="1481">
                        <c:v>88.570700000000002</c:v>
                      </c:pt>
                      <c:pt idx="1482">
                        <c:v>88.687299999999993</c:v>
                      </c:pt>
                      <c:pt idx="1483">
                        <c:v>#N/A</c:v>
                      </c:pt>
                      <c:pt idx="1484">
                        <c:v>#N/A</c:v>
                      </c:pt>
                      <c:pt idx="1485">
                        <c:v>88.7089</c:v>
                      </c:pt>
                      <c:pt idx="1486">
                        <c:v>89.182199999999995</c:v>
                      </c:pt>
                      <c:pt idx="1487">
                        <c:v>89.081800000000001</c:v>
                      </c:pt>
                      <c:pt idx="1488">
                        <c:v>89.102800000000002</c:v>
                      </c:pt>
                      <c:pt idx="1489">
                        <c:v>89.812600000000003</c:v>
                      </c:pt>
                      <c:pt idx="1490">
                        <c:v>#N/A</c:v>
                      </c:pt>
                      <c:pt idx="1491">
                        <c:v>#N/A</c:v>
                      </c:pt>
                      <c:pt idx="1492">
                        <c:v>89.834400000000002</c:v>
                      </c:pt>
                      <c:pt idx="1493">
                        <c:v>89.512699999999995</c:v>
                      </c:pt>
                      <c:pt idx="1494">
                        <c:v>89.782600000000002</c:v>
                      </c:pt>
                      <c:pt idx="1495">
                        <c:v>90.356999999999999</c:v>
                      </c:pt>
                      <c:pt idx="1496">
                        <c:v>90.868399999999994</c:v>
                      </c:pt>
                      <c:pt idx="1497">
                        <c:v>#N/A</c:v>
                      </c:pt>
                      <c:pt idx="1498">
                        <c:v>#N/A</c:v>
                      </c:pt>
                      <c:pt idx="1499">
                        <c:v>#N/A</c:v>
                      </c:pt>
                      <c:pt idx="1500">
                        <c:v>#N/A</c:v>
                      </c:pt>
                      <c:pt idx="1501">
                        <c:v>#N/A</c:v>
                      </c:pt>
                      <c:pt idx="1502">
                        <c:v>#N/A</c:v>
                      </c:pt>
                      <c:pt idx="1503">
                        <c:v>90.276799999999994</c:v>
                      </c:pt>
                      <c:pt idx="1504">
                        <c:v>#N/A</c:v>
                      </c:pt>
                      <c:pt idx="1505">
                        <c:v>#N/A</c:v>
                      </c:pt>
                      <c:pt idx="1506">
                        <c:v>#N/A</c:v>
                      </c:pt>
                      <c:pt idx="1507">
                        <c:v>89.671599999999998</c:v>
                      </c:pt>
                      <c:pt idx="1508">
                        <c:v>90.122500000000002</c:v>
                      </c:pt>
                      <c:pt idx="1509">
                        <c:v>90.439599999999999</c:v>
                      </c:pt>
                      <c:pt idx="1510">
                        <c:v>90.594499999999996</c:v>
                      </c:pt>
                      <c:pt idx="1511">
                        <c:v>#N/A</c:v>
                      </c:pt>
                      <c:pt idx="1512">
                        <c:v>#N/A</c:v>
                      </c:pt>
                      <c:pt idx="1513">
                        <c:v>90.314300000000003</c:v>
                      </c:pt>
                      <c:pt idx="1514">
                        <c:v>90.572900000000004</c:v>
                      </c:pt>
                      <c:pt idx="1515">
                        <c:v>90.569400000000002</c:v>
                      </c:pt>
                      <c:pt idx="1516">
                        <c:v>91.179900000000004</c:v>
                      </c:pt>
                      <c:pt idx="1517">
                        <c:v>90.183499999999995</c:v>
                      </c:pt>
                      <c:pt idx="1518">
                        <c:v>#N/A</c:v>
                      </c:pt>
                      <c:pt idx="1519">
                        <c:v>#N/A</c:v>
                      </c:pt>
                      <c:pt idx="1520">
                        <c:v>90.540400000000005</c:v>
                      </c:pt>
                      <c:pt idx="1521">
                        <c:v>90.113200000000006</c:v>
                      </c:pt>
                      <c:pt idx="1522">
                        <c:v>89.355400000000003</c:v>
                      </c:pt>
                      <c:pt idx="1523">
                        <c:v>90.007499999999993</c:v>
                      </c:pt>
                      <c:pt idx="1524">
                        <c:v>89.954800000000006</c:v>
                      </c:pt>
                      <c:pt idx="1525">
                        <c:v>#N/A</c:v>
                      </c:pt>
                      <c:pt idx="1526">
                        <c:v>#N/A</c:v>
                      </c:pt>
                      <c:pt idx="1527">
                        <c:v>89.971199999999996</c:v>
                      </c:pt>
                      <c:pt idx="1528">
                        <c:v>89.909000000000006</c:v>
                      </c:pt>
                      <c:pt idx="1529">
                        <c:v>89.802599999999998</c:v>
                      </c:pt>
                      <c:pt idx="1530">
                        <c:v>89.7714</c:v>
                      </c:pt>
                      <c:pt idx="1531">
                        <c:v>89.237700000000004</c:v>
                      </c:pt>
                      <c:pt idx="1532">
                        <c:v>#N/A</c:v>
                      </c:pt>
                      <c:pt idx="1533">
                        <c:v>#N/A</c:v>
                      </c:pt>
                      <c:pt idx="1534">
                        <c:v>89.674800000000005</c:v>
                      </c:pt>
                      <c:pt idx="1535">
                        <c:v>89.096500000000006</c:v>
                      </c:pt>
                      <c:pt idx="1536">
                        <c:v>88.951999999999998</c:v>
                      </c:pt>
                      <c:pt idx="1537">
                        <c:v>89.429699999999997</c:v>
                      </c:pt>
                      <c:pt idx="1538">
                        <c:v>89.797499999999999</c:v>
                      </c:pt>
                      <c:pt idx="1539">
                        <c:v>#N/A</c:v>
                      </c:pt>
                      <c:pt idx="1540">
                        <c:v>#N/A</c:v>
                      </c:pt>
                      <c:pt idx="1541">
                        <c:v>89.796700000000001</c:v>
                      </c:pt>
                      <c:pt idx="1542">
                        <c:v>89.752799999999993</c:v>
                      </c:pt>
                      <c:pt idx="1543">
                        <c:v>90.877200000000002</c:v>
                      </c:pt>
                      <c:pt idx="1544">
                        <c:v>90.784099999999995</c:v>
                      </c:pt>
                      <c:pt idx="1545">
                        <c:v>90.896500000000003</c:v>
                      </c:pt>
                      <c:pt idx="1546">
                        <c:v>#N/A</c:v>
                      </c:pt>
                      <c:pt idx="1547">
                        <c:v>#N/A</c:v>
                      </c:pt>
                      <c:pt idx="1548">
                        <c:v>90.441400000000002</c:v>
                      </c:pt>
                      <c:pt idx="1549">
                        <c:v>90.507300000000001</c:v>
                      </c:pt>
                      <c:pt idx="1550">
                        <c:v>90.087400000000002</c:v>
                      </c:pt>
                      <c:pt idx="1551">
                        <c:v>89.747</c:v>
                      </c:pt>
                      <c:pt idx="1552">
                        <c:v>90.232500000000002</c:v>
                      </c:pt>
                      <c:pt idx="1553">
                        <c:v>#N/A</c:v>
                      </c:pt>
                      <c:pt idx="1554">
                        <c:v>#N/A</c:v>
                      </c:pt>
                      <c:pt idx="1555">
                        <c:v>89.899600000000007</c:v>
                      </c:pt>
                      <c:pt idx="1556">
                        <c:v>90.087100000000007</c:v>
                      </c:pt>
                      <c:pt idx="1557">
                        <c:v>90.151200000000003</c:v>
                      </c:pt>
                      <c:pt idx="1558">
                        <c:v>90.064599999999999</c:v>
                      </c:pt>
                      <c:pt idx="1559">
                        <c:v>89.826800000000006</c:v>
                      </c:pt>
                      <c:pt idx="1560">
                        <c:v>#N/A</c:v>
                      </c:pt>
                      <c:pt idx="1561">
                        <c:v>#N/A</c:v>
                      </c:pt>
                      <c:pt idx="1562">
                        <c:v>89.405900000000003</c:v>
                      </c:pt>
                      <c:pt idx="1563">
                        <c:v>89.337299999999999</c:v>
                      </c:pt>
                      <c:pt idx="1564">
                        <c:v>88.911100000000005</c:v>
                      </c:pt>
                      <c:pt idx="1565">
                        <c:v>89.413300000000007</c:v>
                      </c:pt>
                      <c:pt idx="1566">
                        <c:v>89.839100000000002</c:v>
                      </c:pt>
                      <c:pt idx="1567">
                        <c:v>#N/A</c:v>
                      </c:pt>
                      <c:pt idx="1568">
                        <c:v>#N/A</c:v>
                      </c:pt>
                      <c:pt idx="1569">
                        <c:v>90.187200000000004</c:v>
                      </c:pt>
                      <c:pt idx="1570">
                        <c:v>89.673699999999997</c:v>
                      </c:pt>
                      <c:pt idx="1571">
                        <c:v>89.830600000000004</c:v>
                      </c:pt>
                      <c:pt idx="1572">
                        <c:v>90.150899999999993</c:v>
                      </c:pt>
                      <c:pt idx="1573">
                        <c:v>90.181600000000003</c:v>
                      </c:pt>
                      <c:pt idx="1574">
                        <c:v>#N/A</c:v>
                      </c:pt>
                      <c:pt idx="1575">
                        <c:v>#N/A</c:v>
                      </c:pt>
                      <c:pt idx="1576">
                        <c:v>90.101100000000002</c:v>
                      </c:pt>
                      <c:pt idx="1577">
                        <c:v>90.843900000000005</c:v>
                      </c:pt>
                      <c:pt idx="1578">
                        <c:v>91.219700000000003</c:v>
                      </c:pt>
                      <c:pt idx="1579">
                        <c:v>90.599299999999999</c:v>
                      </c:pt>
                      <c:pt idx="1580">
                        <c:v>90.597999999999999</c:v>
                      </c:pt>
                      <c:pt idx="1581">
                        <c:v>#N/A</c:v>
                      </c:pt>
                      <c:pt idx="1582">
                        <c:v>#N/A</c:v>
                      </c:pt>
                      <c:pt idx="1583">
                        <c:v>91.110900000000001</c:v>
                      </c:pt>
                      <c:pt idx="1584">
                        <c:v>91.851299999999995</c:v>
                      </c:pt>
                      <c:pt idx="1585">
                        <c:v>92.394099999999995</c:v>
                      </c:pt>
                      <c:pt idx="1586">
                        <c:v>93.321200000000005</c:v>
                      </c:pt>
                      <c:pt idx="1587">
                        <c:v>93.233099999999993</c:v>
                      </c:pt>
                      <c:pt idx="1588">
                        <c:v>#N/A</c:v>
                      </c:pt>
                      <c:pt idx="1589">
                        <c:v>#N/A</c:v>
                      </c:pt>
                      <c:pt idx="1590">
                        <c:v>92.393000000000001</c:v>
                      </c:pt>
                      <c:pt idx="1591">
                        <c:v>92.578000000000003</c:v>
                      </c:pt>
                      <c:pt idx="1592">
                        <c:v>92.888199999999998</c:v>
                      </c:pt>
                      <c:pt idx="1593">
                        <c:v>93.042599999999993</c:v>
                      </c:pt>
                      <c:pt idx="1594">
                        <c:v>94.140699999999995</c:v>
                      </c:pt>
                      <c:pt idx="1595">
                        <c:v>#N/A</c:v>
                      </c:pt>
                      <c:pt idx="1596">
                        <c:v>#N/A</c:v>
                      </c:pt>
                      <c:pt idx="1597">
                        <c:v>94.774799999999999</c:v>
                      </c:pt>
                      <c:pt idx="1598">
                        <c:v>94.418499999999995</c:v>
                      </c:pt>
                      <c:pt idx="1599">
                        <c:v>95.116200000000006</c:v>
                      </c:pt>
                      <c:pt idx="1600">
                        <c:v>95.249600000000001</c:v>
                      </c:pt>
                      <c:pt idx="1601">
                        <c:v>94.331900000000005</c:v>
                      </c:pt>
                      <c:pt idx="1602">
                        <c:v>#N/A</c:v>
                      </c:pt>
                      <c:pt idx="1603">
                        <c:v>#N/A</c:v>
                      </c:pt>
                      <c:pt idx="1604">
                        <c:v>94.936099999999996</c:v>
                      </c:pt>
                      <c:pt idx="1605">
                        <c:v>95.863</c:v>
                      </c:pt>
                      <c:pt idx="1606">
                        <c:v>95.639200000000002</c:v>
                      </c:pt>
                      <c:pt idx="1607">
                        <c:v>94.640900000000002</c:v>
                      </c:pt>
                      <c:pt idx="1608">
                        <c:v>94.7256</c:v>
                      </c:pt>
                      <c:pt idx="1609">
                        <c:v>#N/A</c:v>
                      </c:pt>
                      <c:pt idx="1610">
                        <c:v>#N/A</c:v>
                      </c:pt>
                      <c:pt idx="1611">
                        <c:v>#N/A</c:v>
                      </c:pt>
                      <c:pt idx="1612">
                        <c:v>94.915400000000005</c:v>
                      </c:pt>
                      <c:pt idx="1613">
                        <c:v>95.083100000000002</c:v>
                      </c:pt>
                      <c:pt idx="1614">
                        <c:v>95.144300000000001</c:v>
                      </c:pt>
                      <c:pt idx="1615">
                        <c:v>96.094399999999993</c:v>
                      </c:pt>
                      <c:pt idx="1616">
                        <c:v>#N/A</c:v>
                      </c:pt>
                      <c:pt idx="1617">
                        <c:v>#N/A</c:v>
                      </c:pt>
                      <c:pt idx="1618">
                        <c:v>96.326300000000003</c:v>
                      </c:pt>
                      <c:pt idx="1619">
                        <c:v>96.061199999999999</c:v>
                      </c:pt>
                      <c:pt idx="1620">
                        <c:v>95.427899999999994</c:v>
                      </c:pt>
                      <c:pt idx="1621">
                        <c:v>94.870800000000003</c:v>
                      </c:pt>
                      <c:pt idx="1622">
                        <c:v>95.173199999999994</c:v>
                      </c:pt>
                      <c:pt idx="1623">
                        <c:v>#N/A</c:v>
                      </c:pt>
                      <c:pt idx="1624">
                        <c:v>#N/A</c:v>
                      </c:pt>
                      <c:pt idx="1625">
                        <c:v>94.140900000000002</c:v>
                      </c:pt>
                      <c:pt idx="1626">
                        <c:v>93.957700000000003</c:v>
                      </c:pt>
                      <c:pt idx="1627">
                        <c:v>93.817400000000006</c:v>
                      </c:pt>
                      <c:pt idx="1628">
                        <c:v>93.733099999999993</c:v>
                      </c:pt>
                      <c:pt idx="1629">
                        <c:v>93.578199999999995</c:v>
                      </c:pt>
                      <c:pt idx="1630">
                        <c:v>#N/A</c:v>
                      </c:pt>
                      <c:pt idx="1631">
                        <c:v>#N/A</c:v>
                      </c:pt>
                      <c:pt idx="1632">
                        <c:v>93.374499999999998</c:v>
                      </c:pt>
                      <c:pt idx="1633">
                        <c:v>93.509900000000002</c:v>
                      </c:pt>
                      <c:pt idx="1634">
                        <c:v>93.86</c:v>
                      </c:pt>
                      <c:pt idx="1635">
                        <c:v>93.965900000000005</c:v>
                      </c:pt>
                      <c:pt idx="1636">
                        <c:v>93.619500000000002</c:v>
                      </c:pt>
                      <c:pt idx="1637">
                        <c:v>#N/A</c:v>
                      </c:pt>
                      <c:pt idx="1638">
                        <c:v>#N/A</c:v>
                      </c:pt>
                      <c:pt idx="1639">
                        <c:v>93.431899999999999</c:v>
                      </c:pt>
                      <c:pt idx="1640">
                        <c:v>94.263199999999998</c:v>
                      </c:pt>
                      <c:pt idx="1641">
                        <c:v>94.282899999999998</c:v>
                      </c:pt>
                      <c:pt idx="1642">
                        <c:v>93.568100000000001</c:v>
                      </c:pt>
                      <c:pt idx="1643">
                        <c:v>93.294899999999998</c:v>
                      </c:pt>
                      <c:pt idx="1644">
                        <c:v>#N/A</c:v>
                      </c:pt>
                      <c:pt idx="1645">
                        <c:v>#N/A</c:v>
                      </c:pt>
                      <c:pt idx="1646">
                        <c:v>#N/A</c:v>
                      </c:pt>
                      <c:pt idx="1647">
                        <c:v>92.620099999999994</c:v>
                      </c:pt>
                      <c:pt idx="1648">
                        <c:v>92.757900000000006</c:v>
                      </c:pt>
                      <c:pt idx="1649">
                        <c:v>92.326700000000002</c:v>
                      </c:pt>
                      <c:pt idx="1650">
                        <c:v>92.287700000000001</c:v>
                      </c:pt>
                      <c:pt idx="1651">
                        <c:v>#N/A</c:v>
                      </c:pt>
                      <c:pt idx="1652">
                        <c:v>#N/A</c:v>
                      </c:pt>
                      <c:pt idx="1653">
                        <c:v>92.681700000000006</c:v>
                      </c:pt>
                      <c:pt idx="1654">
                        <c:v>91.811300000000003</c:v>
                      </c:pt>
                      <c:pt idx="1655">
                        <c:v>91.760400000000004</c:v>
                      </c:pt>
                      <c:pt idx="1656">
                        <c:v>91.402000000000001</c:v>
                      </c:pt>
                      <c:pt idx="1657">
                        <c:v>91.6721</c:v>
                      </c:pt>
                      <c:pt idx="1658">
                        <c:v>#N/A</c:v>
                      </c:pt>
                      <c:pt idx="1659">
                        <c:v>#N/A</c:v>
                      </c:pt>
                      <c:pt idx="1660">
                        <c:v>91.721599999999995</c:v>
                      </c:pt>
                      <c:pt idx="1661">
                        <c:v>91.788600000000002</c:v>
                      </c:pt>
                      <c:pt idx="1662">
                        <c:v>91.777699999999996</c:v>
                      </c:pt>
                      <c:pt idx="1663">
                        <c:v>91.248599999999996</c:v>
                      </c:pt>
                      <c:pt idx="1664">
                        <c:v>91.334599999999995</c:v>
                      </c:pt>
                      <c:pt idx="1665">
                        <c:v>#N/A</c:v>
                      </c:pt>
                      <c:pt idx="1666">
                        <c:v>#N/A</c:v>
                      </c:pt>
                      <c:pt idx="1667">
                        <c:v>90.7864</c:v>
                      </c:pt>
                      <c:pt idx="1668">
                        <c:v>91.032899999999998</c:v>
                      </c:pt>
                      <c:pt idx="1669">
                        <c:v>90.917699999999996</c:v>
                      </c:pt>
                      <c:pt idx="1670">
                        <c:v>90.599199999999996</c:v>
                      </c:pt>
                      <c:pt idx="1671">
                        <c:v>90.213200000000001</c:v>
                      </c:pt>
                      <c:pt idx="1672">
                        <c:v>#N/A</c:v>
                      </c:pt>
                      <c:pt idx="1673">
                        <c:v>#N/A</c:v>
                      </c:pt>
                      <c:pt idx="1674">
                        <c:v>89.615200000000002</c:v>
                      </c:pt>
                      <c:pt idx="1675">
                        <c:v>89.326499999999996</c:v>
                      </c:pt>
                      <c:pt idx="1676">
                        <c:v>89.571899999999999</c:v>
                      </c:pt>
                      <c:pt idx="1677">
                        <c:v>89.437399999999997</c:v>
                      </c:pt>
                      <c:pt idx="1678">
                        <c:v>89.236699999999999</c:v>
                      </c:pt>
                      <c:pt idx="1679">
                        <c:v>#N/A</c:v>
                      </c:pt>
                      <c:pt idx="1680">
                        <c:v>#N/A</c:v>
                      </c:pt>
                      <c:pt idx="1681">
                        <c:v>89.47</c:v>
                      </c:pt>
                      <c:pt idx="1682">
                        <c:v>90.228300000000004</c:v>
                      </c:pt>
                      <c:pt idx="1683">
                        <c:v>91.029600000000002</c:v>
                      </c:pt>
                      <c:pt idx="1684">
                        <c:v>91.174099999999996</c:v>
                      </c:pt>
                      <c:pt idx="1685">
                        <c:v>91.415999999999997</c:v>
                      </c:pt>
                      <c:pt idx="1686">
                        <c:v>#N/A</c:v>
                      </c:pt>
                      <c:pt idx="1687">
                        <c:v>#N/A</c:v>
                      </c:pt>
                      <c:pt idx="1688">
                        <c:v>91.043199999999999</c:v>
                      </c:pt>
                      <c:pt idx="1689">
                        <c:v>90.666399999999996</c:v>
                      </c:pt>
                      <c:pt idx="1690">
                        <c:v>90.606700000000004</c:v>
                      </c:pt>
                      <c:pt idx="1691">
                        <c:v>90.982200000000006</c:v>
                      </c:pt>
                      <c:pt idx="1692">
                        <c:v>91.801000000000002</c:v>
                      </c:pt>
                      <c:pt idx="1693">
                        <c:v>#N/A</c:v>
                      </c:pt>
                      <c:pt idx="1694">
                        <c:v>#N/A</c:v>
                      </c:pt>
                      <c:pt idx="1695">
                        <c:v>91.802300000000002</c:v>
                      </c:pt>
                      <c:pt idx="1696">
                        <c:v>91.785300000000007</c:v>
                      </c:pt>
                      <c:pt idx="1697">
                        <c:v>92.125699999999995</c:v>
                      </c:pt>
                      <c:pt idx="1698">
                        <c:v>91.600099999999998</c:v>
                      </c:pt>
                      <c:pt idx="1699">
                        <c:v>91.5548</c:v>
                      </c:pt>
                      <c:pt idx="1700">
                        <c:v>#N/A</c:v>
                      </c:pt>
                      <c:pt idx="1701">
                        <c:v>#N/A</c:v>
                      </c:pt>
                      <c:pt idx="1702">
                        <c:v>91.771100000000004</c:v>
                      </c:pt>
                      <c:pt idx="1703">
                        <c:v>91.886200000000002</c:v>
                      </c:pt>
                      <c:pt idx="1704">
                        <c:v>91.143199999999993</c:v>
                      </c:pt>
                      <c:pt idx="1705">
                        <c:v>91.156700000000001</c:v>
                      </c:pt>
                      <c:pt idx="1706">
                        <c:v>90.725499999999997</c:v>
                      </c:pt>
                      <c:pt idx="1707">
                        <c:v>#N/A</c:v>
                      </c:pt>
                      <c:pt idx="1708">
                        <c:v>#N/A</c:v>
                      </c:pt>
                      <c:pt idx="1709">
                        <c:v>#N/A</c:v>
                      </c:pt>
                      <c:pt idx="1710">
                        <c:v>91.142799999999994</c:v>
                      </c:pt>
                      <c:pt idx="1711">
                        <c:v>90.821899999999999</c:v>
                      </c:pt>
                      <c:pt idx="1712">
                        <c:v>90.808199999999999</c:v>
                      </c:pt>
                      <c:pt idx="1713">
                        <c:v>90.927700000000002</c:v>
                      </c:pt>
                      <c:pt idx="1714">
                        <c:v>#N/A</c:v>
                      </c:pt>
                      <c:pt idx="1715">
                        <c:v>#N/A</c:v>
                      </c:pt>
                      <c:pt idx="1716">
                        <c:v>90.087000000000003</c:v>
                      </c:pt>
                      <c:pt idx="1717">
                        <c:v>89.4011</c:v>
                      </c:pt>
                      <c:pt idx="1718">
                        <c:v>89.983000000000004</c:v>
                      </c:pt>
                      <c:pt idx="1719">
                        <c:v>89.874799999999993</c:v>
                      </c:pt>
                      <c:pt idx="1720">
                        <c:v>90.075800000000001</c:v>
                      </c:pt>
                      <c:pt idx="1721">
                        <c:v>#N/A</c:v>
                      </c:pt>
                      <c:pt idx="1722">
                        <c:v>#N/A</c:v>
                      </c:pt>
                      <c:pt idx="1723">
                        <c:v>89.850899999999996</c:v>
                      </c:pt>
                      <c:pt idx="1724">
                        <c:v>89.7346</c:v>
                      </c:pt>
                      <c:pt idx="1725">
                        <c:v>88.855599999999995</c:v>
                      </c:pt>
                      <c:pt idx="1726">
                        <c:v>88.847499999999997</c:v>
                      </c:pt>
                      <c:pt idx="1727">
                        <c:v>88.313999999999993</c:v>
                      </c:pt>
                      <c:pt idx="1728">
                        <c:v>#N/A</c:v>
                      </c:pt>
                      <c:pt idx="1729">
                        <c:v>#N/A</c:v>
                      </c:pt>
                      <c:pt idx="1730">
                        <c:v>88.281499999999994</c:v>
                      </c:pt>
                      <c:pt idx="1731">
                        <c:v>88.066500000000005</c:v>
                      </c:pt>
                      <c:pt idx="1732">
                        <c:v>87.871899999999997</c:v>
                      </c:pt>
                      <c:pt idx="1733">
                        <c:v>88.024900000000002</c:v>
                      </c:pt>
                      <c:pt idx="1734">
                        <c:v>87.330500000000001</c:v>
                      </c:pt>
                      <c:pt idx="1735">
                        <c:v>#N/A</c:v>
                      </c:pt>
                      <c:pt idx="1736">
                        <c:v>#N/A</c:v>
                      </c:pt>
                      <c:pt idx="1737">
                        <c:v>87.534599999999998</c:v>
                      </c:pt>
                      <c:pt idx="1738">
                        <c:v>86.9251</c:v>
                      </c:pt>
                      <c:pt idx="1739">
                        <c:v>86.378100000000003</c:v>
                      </c:pt>
                      <c:pt idx="1740">
                        <c:v>86.558300000000003</c:v>
                      </c:pt>
                      <c:pt idx="1741">
                        <c:v>86.357500000000002</c:v>
                      </c:pt>
                      <c:pt idx="1742">
                        <c:v>#N/A</c:v>
                      </c:pt>
                      <c:pt idx="1743">
                        <c:v>#N/A</c:v>
                      </c:pt>
                      <c:pt idx="1744">
                        <c:v>#N/A</c:v>
                      </c:pt>
                      <c:pt idx="1745">
                        <c:v>86.527500000000003</c:v>
                      </c:pt>
                      <c:pt idx="1746">
                        <c:v>86.002600000000001</c:v>
                      </c:pt>
                      <c:pt idx="1747">
                        <c:v>85.619399999999999</c:v>
                      </c:pt>
                      <c:pt idx="1748">
                        <c:v>85.957099999999997</c:v>
                      </c:pt>
                      <c:pt idx="1749">
                        <c:v>#N/A</c:v>
                      </c:pt>
                      <c:pt idx="1750">
                        <c:v>#N/A</c:v>
                      </c:pt>
                      <c:pt idx="1751">
                        <c:v>86.134100000000004</c:v>
                      </c:pt>
                      <c:pt idx="1752">
                        <c:v>87.150999999999996</c:v>
                      </c:pt>
                      <c:pt idx="1753">
                        <c:v>86.530600000000007</c:v>
                      </c:pt>
                      <c:pt idx="1754">
                        <c:v>86.517700000000005</c:v>
                      </c:pt>
                      <c:pt idx="1755">
                        <c:v>86.914299999999997</c:v>
                      </c:pt>
                      <c:pt idx="1756">
                        <c:v>#N/A</c:v>
                      </c:pt>
                      <c:pt idx="1757">
                        <c:v>#N/A</c:v>
                      </c:pt>
                      <c:pt idx="1758">
                        <c:v>86.306100000000001</c:v>
                      </c:pt>
                      <c:pt idx="1759">
                        <c:v>86.733800000000002</c:v>
                      </c:pt>
                      <c:pt idx="1760">
                        <c:v>87.360900000000001</c:v>
                      </c:pt>
                      <c:pt idx="1761">
                        <c:v>86.480999999999995</c:v>
                      </c:pt>
                      <c:pt idx="1762">
                        <c:v>86.419300000000007</c:v>
                      </c:pt>
                      <c:pt idx="1763">
                        <c:v>#N/A</c:v>
                      </c:pt>
                      <c:pt idx="1764">
                        <c:v>#N/A</c:v>
                      </c:pt>
                      <c:pt idx="1765">
                        <c:v>86.312299999999993</c:v>
                      </c:pt>
                      <c:pt idx="1766">
                        <c:v>85.865300000000005</c:v>
                      </c:pt>
                      <c:pt idx="1767">
                        <c:v>85.934899999999999</c:v>
                      </c:pt>
                      <c:pt idx="1768">
                        <c:v>84.939899999999994</c:v>
                      </c:pt>
                      <c:pt idx="1769">
                        <c:v>85.469099999999997</c:v>
                      </c:pt>
                      <c:pt idx="1770">
                        <c:v>#N/A</c:v>
                      </c:pt>
                      <c:pt idx="1771">
                        <c:v>#N/A</c:v>
                      </c:pt>
                      <c:pt idx="1772">
                        <c:v>85.767700000000005</c:v>
                      </c:pt>
                      <c:pt idx="1773">
                        <c:v>85.944699999999997</c:v>
                      </c:pt>
                      <c:pt idx="1774">
                        <c:v>86.525099999999995</c:v>
                      </c:pt>
                      <c:pt idx="1775">
                        <c:v>#N/A</c:v>
                      </c:pt>
                      <c:pt idx="1776">
                        <c:v>86.737499999999997</c:v>
                      </c:pt>
                      <c:pt idx="1777">
                        <c:v>#N/A</c:v>
                      </c:pt>
                      <c:pt idx="1778">
                        <c:v>#N/A</c:v>
                      </c:pt>
                      <c:pt idx="1779">
                        <c:v>87.056600000000003</c:v>
                      </c:pt>
                      <c:pt idx="1780">
                        <c:v>87.995900000000006</c:v>
                      </c:pt>
                      <c:pt idx="1781">
                        <c:v>87.730599999999995</c:v>
                      </c:pt>
                      <c:pt idx="1782">
                        <c:v>87.538200000000003</c:v>
                      </c:pt>
                      <c:pt idx="1783">
                        <c:v>87.566299999999998</c:v>
                      </c:pt>
                      <c:pt idx="1784">
                        <c:v>#N/A</c:v>
                      </c:pt>
                      <c:pt idx="1785">
                        <c:v>#N/A</c:v>
                      </c:pt>
                      <c:pt idx="1786">
                        <c:v>87.597300000000004</c:v>
                      </c:pt>
                      <c:pt idx="1787">
                        <c:v>88.292500000000004</c:v>
                      </c:pt>
                      <c:pt idx="1788">
                        <c:v>88.108199999999997</c:v>
                      </c:pt>
                      <c:pt idx="1789">
                        <c:v>#N/A</c:v>
                      </c:pt>
                      <c:pt idx="1790">
                        <c:v>88.857299999999995</c:v>
                      </c:pt>
                      <c:pt idx="1791">
                        <c:v>#N/A</c:v>
                      </c:pt>
                      <c:pt idx="1792">
                        <c:v>#N/A</c:v>
                      </c:pt>
                      <c:pt idx="1793">
                        <c:v>89.412999999999997</c:v>
                      </c:pt>
                      <c:pt idx="1794">
                        <c:v>89.506799999999998</c:v>
                      </c:pt>
                      <c:pt idx="1795">
                        <c:v>88.979200000000006</c:v>
                      </c:pt>
                      <c:pt idx="1796">
                        <c:v>88.3279</c:v>
                      </c:pt>
                      <c:pt idx="1797">
                        <c:v>87.754800000000003</c:v>
                      </c:pt>
                      <c:pt idx="1798">
                        <c:v>#N/A</c:v>
                      </c:pt>
                      <c:pt idx="1799">
                        <c:v>#N/A</c:v>
                      </c:pt>
                      <c:pt idx="1800">
                        <c:v>88.020899999999997</c:v>
                      </c:pt>
                      <c:pt idx="1801">
                        <c:v>87.977000000000004</c:v>
                      </c:pt>
                      <c:pt idx="1802">
                        <c:v>88.418499999999995</c:v>
                      </c:pt>
                      <c:pt idx="1803">
                        <c:v>88.463700000000003</c:v>
                      </c:pt>
                      <c:pt idx="1804">
                        <c:v>88.286000000000001</c:v>
                      </c:pt>
                      <c:pt idx="1805">
                        <c:v>#N/A</c:v>
                      </c:pt>
                      <c:pt idx="1806">
                        <c:v>#N/A</c:v>
                      </c:pt>
                      <c:pt idx="1807">
                        <c:v>87.649100000000004</c:v>
                      </c:pt>
                      <c:pt idx="1808">
                        <c:v>87.614500000000007</c:v>
                      </c:pt>
                      <c:pt idx="1809">
                        <c:v>88.018600000000006</c:v>
                      </c:pt>
                      <c:pt idx="1810">
                        <c:v>88.378799999999998</c:v>
                      </c:pt>
                      <c:pt idx="1811">
                        <c:v>88.779200000000003</c:v>
                      </c:pt>
                      <c:pt idx="1812">
                        <c:v>#N/A</c:v>
                      </c:pt>
                      <c:pt idx="1813">
                        <c:v>#N/A</c:v>
                      </c:pt>
                      <c:pt idx="1814">
                        <c:v>88.851500000000001</c:v>
                      </c:pt>
                      <c:pt idx="1815">
                        <c:v>88.832499999999996</c:v>
                      </c:pt>
                      <c:pt idx="1816">
                        <c:v>88.829400000000007</c:v>
                      </c:pt>
                      <c:pt idx="1817">
                        <c:v>88.608999999999995</c:v>
                      </c:pt>
                      <c:pt idx="1818">
                        <c:v>#N/A</c:v>
                      </c:pt>
                      <c:pt idx="1819">
                        <c:v>#N/A</c:v>
                      </c:pt>
                      <c:pt idx="1820">
                        <c:v>#N/A</c:v>
                      </c:pt>
                      <c:pt idx="1821">
                        <c:v>88.484200000000001</c:v>
                      </c:pt>
                      <c:pt idx="1822">
                        <c:v>88.166799999999995</c:v>
                      </c:pt>
                      <c:pt idx="1823">
                        <c:v>87.881900000000002</c:v>
                      </c:pt>
                      <c:pt idx="1824">
                        <c:v>87.643199999999993</c:v>
                      </c:pt>
                      <c:pt idx="1825">
                        <c:v>#N/A</c:v>
                      </c:pt>
                      <c:pt idx="1826">
                        <c:v>#N/A</c:v>
                      </c:pt>
                      <c:pt idx="1827">
                        <c:v>#N/A</c:v>
                      </c:pt>
                      <c:pt idx="1828">
                        <c:v>86.993300000000005</c:v>
                      </c:pt>
                      <c:pt idx="1829">
                        <c:v>87.481499999999997</c:v>
                      </c:pt>
                      <c:pt idx="1830">
                        <c:v>88.019900000000007</c:v>
                      </c:pt>
                      <c:pt idx="1831">
                        <c:v>88.403800000000004</c:v>
                      </c:pt>
                      <c:pt idx="1832">
                        <c:v>88.507499999999993</c:v>
                      </c:pt>
                      <c:pt idx="1833">
                        <c:v>#N/A</c:v>
                      </c:pt>
                      <c:pt idx="1834">
                        <c:v>#N/A</c:v>
                      </c:pt>
                      <c:pt idx="1835">
                        <c:v>88.444400000000002</c:v>
                      </c:pt>
                      <c:pt idx="1836">
                        <c:v>88.401300000000006</c:v>
                      </c:pt>
                      <c:pt idx="1837">
                        <c:v>87.979900000000001</c:v>
                      </c:pt>
                      <c:pt idx="1838">
                        <c:v>87.034300000000002</c:v>
                      </c:pt>
                      <c:pt idx="1839">
                        <c:v>87.300799999999995</c:v>
                      </c:pt>
                      <c:pt idx="1840">
                        <c:v>#N/A</c:v>
                      </c:pt>
                      <c:pt idx="1841">
                        <c:v>#N/A</c:v>
                      </c:pt>
                      <c:pt idx="1842">
                        <c:v>#N/A</c:v>
                      </c:pt>
                      <c:pt idx="1843">
                        <c:v>86.999700000000004</c:v>
                      </c:pt>
                      <c:pt idx="1844">
                        <c:v>86.717100000000002</c:v>
                      </c:pt>
                      <c:pt idx="1845">
                        <c:v>87.303899999999999</c:v>
                      </c:pt>
                      <c:pt idx="1846">
                        <c:v>86.658600000000007</c:v>
                      </c:pt>
                      <c:pt idx="1847">
                        <c:v>#N/A</c:v>
                      </c:pt>
                      <c:pt idx="1848">
                        <c:v>#N/A</c:v>
                      </c:pt>
                      <c:pt idx="1849">
                        <c:v>86.364999999999995</c:v>
                      </c:pt>
                      <c:pt idx="1850">
                        <c:v>86.615300000000005</c:v>
                      </c:pt>
                      <c:pt idx="1851">
                        <c:v>86.355099999999993</c:v>
                      </c:pt>
                      <c:pt idx="1852">
                        <c:v>86.436800000000005</c:v>
                      </c:pt>
                      <c:pt idx="1853">
                        <c:v>86.638300000000001</c:v>
                      </c:pt>
                      <c:pt idx="1854">
                        <c:v>#N/A</c:v>
                      </c:pt>
                      <c:pt idx="1855">
                        <c:v>#N/A</c:v>
                      </c:pt>
                      <c:pt idx="1856">
                        <c:v>86.310400000000001</c:v>
                      </c:pt>
                      <c:pt idx="1857">
                        <c:v>85.700299999999999</c:v>
                      </c:pt>
                      <c:pt idx="1858">
                        <c:v>85.689700000000002</c:v>
                      </c:pt>
                      <c:pt idx="1859">
                        <c:v>85.966899999999995</c:v>
                      </c:pt>
                      <c:pt idx="1860">
                        <c:v>86.286199999999994</c:v>
                      </c:pt>
                      <c:pt idx="1861">
                        <c:v>#N/A</c:v>
                      </c:pt>
                      <c:pt idx="1862">
                        <c:v>#N/A</c:v>
                      </c:pt>
                      <c:pt idx="1863">
                        <c:v>86.360500000000002</c:v>
                      </c:pt>
                      <c:pt idx="1864">
                        <c:v>86.037199999999999</c:v>
                      </c:pt>
                      <c:pt idx="1865">
                        <c:v>86.270799999999994</c:v>
                      </c:pt>
                      <c:pt idx="1866">
                        <c:v>86.512</c:v>
                      </c:pt>
                      <c:pt idx="1867">
                        <c:v>86.832999999999998</c:v>
                      </c:pt>
                      <c:pt idx="1868">
                        <c:v>#N/A</c:v>
                      </c:pt>
                      <c:pt idx="1869">
                        <c:v>#N/A</c:v>
                      </c:pt>
                      <c:pt idx="1870">
                        <c:v>86.820499999999996</c:v>
                      </c:pt>
                      <c:pt idx="1871">
                        <c:v>86.783900000000003</c:v>
                      </c:pt>
                      <c:pt idx="1872">
                        <c:v>86.5702</c:v>
                      </c:pt>
                      <c:pt idx="1873">
                        <c:v>86.172300000000007</c:v>
                      </c:pt>
                      <c:pt idx="1874">
                        <c:v>85.936899999999994</c:v>
                      </c:pt>
                      <c:pt idx="1875">
                        <c:v>#N/A</c:v>
                      </c:pt>
                      <c:pt idx="1876">
                        <c:v>#N/A</c:v>
                      </c:pt>
                      <c:pt idx="1877">
                        <c:v>#N/A</c:v>
                      </c:pt>
                      <c:pt idx="1878">
                        <c:v>86.089299999999994</c:v>
                      </c:pt>
                      <c:pt idx="1879">
                        <c:v>85.868700000000004</c:v>
                      </c:pt>
                      <c:pt idx="1880">
                        <c:v>85.480199999999996</c:v>
                      </c:pt>
                      <c:pt idx="1881">
                        <c:v>85.500299999999996</c:v>
                      </c:pt>
                      <c:pt idx="1882">
                        <c:v>#N/A</c:v>
                      </c:pt>
                      <c:pt idx="1883">
                        <c:v>#N/A</c:v>
                      </c:pt>
                      <c:pt idx="1884">
                        <c:v>85.152000000000001</c:v>
                      </c:pt>
                      <c:pt idx="1885">
                        <c:v>85.066199999999995</c:v>
                      </c:pt>
                      <c:pt idx="1886">
                        <c:v>84.858699999999999</c:v>
                      </c:pt>
                      <c:pt idx="1887">
                        <c:v>84.903499999999994</c:v>
                      </c:pt>
                      <c:pt idx="1888">
                        <c:v>84.733400000000003</c:v>
                      </c:pt>
                      <c:pt idx="1889">
                        <c:v>#N/A</c:v>
                      </c:pt>
                      <c:pt idx="1890">
                        <c:v>#N/A</c:v>
                      </c:pt>
                      <c:pt idx="1891">
                        <c:v>84.799000000000007</c:v>
                      </c:pt>
                      <c:pt idx="1892">
                        <c:v>85.011899999999997</c:v>
                      </c:pt>
                      <c:pt idx="1893">
                        <c:v>84.923699999999997</c:v>
                      </c:pt>
                      <c:pt idx="1894">
                        <c:v>85.371600000000001</c:v>
                      </c:pt>
                      <c:pt idx="1895">
                        <c:v>85.084199999999996</c:v>
                      </c:pt>
                      <c:pt idx="1896">
                        <c:v>#N/A</c:v>
                      </c:pt>
                      <c:pt idx="1897">
                        <c:v>#N/A</c:v>
                      </c:pt>
                      <c:pt idx="1898">
                        <c:v>84.809899999999999</c:v>
                      </c:pt>
                      <c:pt idx="1899">
                        <c:v>84.995900000000006</c:v>
                      </c:pt>
                      <c:pt idx="1900">
                        <c:v>85.259600000000006</c:v>
                      </c:pt>
                      <c:pt idx="1901">
                        <c:v>84.618899999999996</c:v>
                      </c:pt>
                      <c:pt idx="1902">
                        <c:v>84.542299999999997</c:v>
                      </c:pt>
                      <c:pt idx="1903">
                        <c:v>#N/A</c:v>
                      </c:pt>
                      <c:pt idx="1904">
                        <c:v>#N/A</c:v>
                      </c:pt>
                      <c:pt idx="1905">
                        <c:v>84.185400000000001</c:v>
                      </c:pt>
                      <c:pt idx="1906">
                        <c:v>84.018900000000002</c:v>
                      </c:pt>
                      <c:pt idx="1907">
                        <c:v>84.427999999999997</c:v>
                      </c:pt>
                      <c:pt idx="1908">
                        <c:v>84.066599999999994</c:v>
                      </c:pt>
                      <c:pt idx="1909">
                        <c:v>84.376000000000005</c:v>
                      </c:pt>
                      <c:pt idx="1910">
                        <c:v>#N/A</c:v>
                      </c:pt>
                      <c:pt idx="1911">
                        <c:v>#N/A</c:v>
                      </c:pt>
                      <c:pt idx="1912">
                        <c:v>84.529499999999999</c:v>
                      </c:pt>
                      <c:pt idx="1913">
                        <c:v>84.703900000000004</c:v>
                      </c:pt>
                      <c:pt idx="1914">
                        <c:v>84.618700000000004</c:v>
                      </c:pt>
                      <c:pt idx="1915">
                        <c:v>84.361800000000002</c:v>
                      </c:pt>
                      <c:pt idx="1916">
                        <c:v>84.216399999999993</c:v>
                      </c:pt>
                      <c:pt idx="1917">
                        <c:v>#N/A</c:v>
                      </c:pt>
                      <c:pt idx="1918">
                        <c:v>#N/A</c:v>
                      </c:pt>
                      <c:pt idx="1919">
                        <c:v>84.329800000000006</c:v>
                      </c:pt>
                      <c:pt idx="1920">
                        <c:v>84.218299999999999</c:v>
                      </c:pt>
                      <c:pt idx="1921">
                        <c:v>83.885999999999996</c:v>
                      </c:pt>
                      <c:pt idx="1922">
                        <c:v>83.964399999999998</c:v>
                      </c:pt>
                      <c:pt idx="1923">
                        <c:v>83.487399999999994</c:v>
                      </c:pt>
                      <c:pt idx="1924">
                        <c:v>#N/A</c:v>
                      </c:pt>
                      <c:pt idx="1925">
                        <c:v>#N/A</c:v>
                      </c:pt>
                      <c:pt idx="1926">
                        <c:v>83.314999999999998</c:v>
                      </c:pt>
                      <c:pt idx="1927">
                        <c:v>83.466399999999993</c:v>
                      </c:pt>
                      <c:pt idx="1928">
                        <c:v>83.385000000000005</c:v>
                      </c:pt>
                      <c:pt idx="1929">
                        <c:v>83.279799999999994</c:v>
                      </c:pt>
                      <c:pt idx="1930">
                        <c:v>83.283600000000007</c:v>
                      </c:pt>
                      <c:pt idx="1931">
                        <c:v>#N/A</c:v>
                      </c:pt>
                      <c:pt idx="1932">
                        <c:v>#N/A</c:v>
                      </c:pt>
                      <c:pt idx="1933">
                        <c:v>83.978899999999996</c:v>
                      </c:pt>
                      <c:pt idx="1934">
                        <c:v>83.372100000000003</c:v>
                      </c:pt>
                      <c:pt idx="1935">
                        <c:v>82.722999999999999</c:v>
                      </c:pt>
                      <c:pt idx="1936">
                        <c:v>82.306700000000006</c:v>
                      </c:pt>
                      <c:pt idx="1937">
                        <c:v>82.503299999999996</c:v>
                      </c:pt>
                      <c:pt idx="1938">
                        <c:v>#N/A</c:v>
                      </c:pt>
                      <c:pt idx="1939">
                        <c:v>#N/A</c:v>
                      </c:pt>
                      <c:pt idx="1940">
                        <c:v>82.443100000000001</c:v>
                      </c:pt>
                      <c:pt idx="1941">
                        <c:v>82.260499999999993</c:v>
                      </c:pt>
                      <c:pt idx="1942">
                        <c:v>82.358999999999995</c:v>
                      </c:pt>
                      <c:pt idx="1943">
                        <c:v>81.746200000000002</c:v>
                      </c:pt>
                      <c:pt idx="1944">
                        <c:v>81.498400000000004</c:v>
                      </c:pt>
                      <c:pt idx="1945">
                        <c:v>#N/A</c:v>
                      </c:pt>
                      <c:pt idx="1946">
                        <c:v>#N/A</c:v>
                      </c:pt>
                      <c:pt idx="1947">
                        <c:v>81.383399999999995</c:v>
                      </c:pt>
                      <c:pt idx="1948">
                        <c:v>81.418300000000002</c:v>
                      </c:pt>
                      <c:pt idx="1949">
                        <c:v>81.683999999999997</c:v>
                      </c:pt>
                      <c:pt idx="1950">
                        <c:v>82.534800000000004</c:v>
                      </c:pt>
                      <c:pt idx="1951">
                        <c:v>82.630600000000001</c:v>
                      </c:pt>
                      <c:pt idx="1952">
                        <c:v>#N/A</c:v>
                      </c:pt>
                      <c:pt idx="1953">
                        <c:v>#N/A</c:v>
                      </c:pt>
                      <c:pt idx="1954">
                        <c:v>83.230500000000006</c:v>
                      </c:pt>
                      <c:pt idx="1955">
                        <c:v>83.000900000000001</c:v>
                      </c:pt>
                      <c:pt idx="1956">
                        <c:v>83.104900000000001</c:v>
                      </c:pt>
                      <c:pt idx="1957">
                        <c:v>83.4773</c:v>
                      </c:pt>
                      <c:pt idx="1958">
                        <c:v>83.924300000000002</c:v>
                      </c:pt>
                      <c:pt idx="1959">
                        <c:v>#N/A</c:v>
                      </c:pt>
                      <c:pt idx="1960">
                        <c:v>#N/A</c:v>
                      </c:pt>
                      <c:pt idx="1961">
                        <c:v>83.656199999999998</c:v>
                      </c:pt>
                      <c:pt idx="1962">
                        <c:v>84.121499999999997</c:v>
                      </c:pt>
                      <c:pt idx="1963">
                        <c:v>83.719200000000001</c:v>
                      </c:pt>
                      <c:pt idx="1964">
                        <c:v>83.761899999999997</c:v>
                      </c:pt>
                      <c:pt idx="1965">
                        <c:v>83.949200000000005</c:v>
                      </c:pt>
                      <c:pt idx="1966">
                        <c:v>#N/A</c:v>
                      </c:pt>
                      <c:pt idx="1967">
                        <c:v>#N/A</c:v>
                      </c:pt>
                      <c:pt idx="1968">
                        <c:v>84.597999999999999</c:v>
                      </c:pt>
                      <c:pt idx="1969">
                        <c:v>84.314899999999994</c:v>
                      </c:pt>
                      <c:pt idx="1970">
                        <c:v>84.200299999999999</c:v>
                      </c:pt>
                      <c:pt idx="1971">
                        <c:v>84.199600000000004</c:v>
                      </c:pt>
                      <c:pt idx="1972">
                        <c:v>83.390100000000004</c:v>
                      </c:pt>
                      <c:pt idx="1973">
                        <c:v>#N/A</c:v>
                      </c:pt>
                      <c:pt idx="1974">
                        <c:v>#N/A</c:v>
                      </c:pt>
                      <c:pt idx="1975">
                        <c:v>#N/A</c:v>
                      </c:pt>
                      <c:pt idx="1976">
                        <c:v>83.098600000000005</c:v>
                      </c:pt>
                      <c:pt idx="1977">
                        <c:v>82.942400000000006</c:v>
                      </c:pt>
                      <c:pt idx="1978">
                        <c:v>83.272800000000004</c:v>
                      </c:pt>
                      <c:pt idx="1979">
                        <c:v>82.638599999999997</c:v>
                      </c:pt>
                      <c:pt idx="1980">
                        <c:v>#N/A</c:v>
                      </c:pt>
                      <c:pt idx="1981">
                        <c:v>#N/A</c:v>
                      </c:pt>
                      <c:pt idx="1982">
                        <c:v>82.640500000000003</c:v>
                      </c:pt>
                      <c:pt idx="1983">
                        <c:v>82.396500000000003</c:v>
                      </c:pt>
                      <c:pt idx="1984">
                        <c:v>82.667100000000005</c:v>
                      </c:pt>
                      <c:pt idx="1985">
                        <c:v>82.706500000000005</c:v>
                      </c:pt>
                      <c:pt idx="1986">
                        <c:v>83.288200000000003</c:v>
                      </c:pt>
                      <c:pt idx="1987">
                        <c:v>#N/A</c:v>
                      </c:pt>
                      <c:pt idx="1988">
                        <c:v>#N/A</c:v>
                      </c:pt>
                      <c:pt idx="1989">
                        <c:v>83.246600000000001</c:v>
                      </c:pt>
                      <c:pt idx="1990">
                        <c:v>82.781999999999996</c:v>
                      </c:pt>
                      <c:pt idx="1991">
                        <c:v>83.744600000000005</c:v>
                      </c:pt>
                      <c:pt idx="1992">
                        <c:v>84.126199999999997</c:v>
                      </c:pt>
                      <c:pt idx="1993">
                        <c:v>83.473699999999994</c:v>
                      </c:pt>
                      <c:pt idx="1994">
                        <c:v>#N/A</c:v>
                      </c:pt>
                      <c:pt idx="1995">
                        <c:v>#N/A</c:v>
                      </c:pt>
                      <c:pt idx="1996">
                        <c:v>83.455399999999997</c:v>
                      </c:pt>
                      <c:pt idx="1997">
                        <c:v>83.093000000000004</c:v>
                      </c:pt>
                      <c:pt idx="1998">
                        <c:v>83.090999999999994</c:v>
                      </c:pt>
                      <c:pt idx="1999">
                        <c:v>84.000100000000003</c:v>
                      </c:pt>
                      <c:pt idx="2000">
                        <c:v>84.034999999999997</c:v>
                      </c:pt>
                      <c:pt idx="2001">
                        <c:v>#N/A</c:v>
                      </c:pt>
                      <c:pt idx="2002">
                        <c:v>#N/A</c:v>
                      </c:pt>
                      <c:pt idx="2003">
                        <c:v>83.972300000000004</c:v>
                      </c:pt>
                      <c:pt idx="2004">
                        <c:v>83.605199999999996</c:v>
                      </c:pt>
                      <c:pt idx="2005">
                        <c:v>83.107299999999995</c:v>
                      </c:pt>
                      <c:pt idx="2006">
                        <c:v>82.733099999999993</c:v>
                      </c:pt>
                      <c:pt idx="2007">
                        <c:v>82.714100000000002</c:v>
                      </c:pt>
                      <c:pt idx="2008">
                        <c:v>#N/A</c:v>
                      </c:pt>
                      <c:pt idx="2009">
                        <c:v>#N/A</c:v>
                      </c:pt>
                      <c:pt idx="2010">
                        <c:v>#N/A</c:v>
                      </c:pt>
                      <c:pt idx="2011">
                        <c:v>82.831599999999995</c:v>
                      </c:pt>
                      <c:pt idx="2012">
                        <c:v>83.253</c:v>
                      </c:pt>
                      <c:pt idx="2013">
                        <c:v>83.089799999999997</c:v>
                      </c:pt>
                      <c:pt idx="2014">
                        <c:v>83.277000000000001</c:v>
                      </c:pt>
                      <c:pt idx="2015">
                        <c:v>#N/A</c:v>
                      </c:pt>
                      <c:pt idx="2016">
                        <c:v>#N/A</c:v>
                      </c:pt>
                      <c:pt idx="2017">
                        <c:v>83.880099999999999</c:v>
                      </c:pt>
                      <c:pt idx="2018">
                        <c:v>83.808800000000005</c:v>
                      </c:pt>
                      <c:pt idx="2019">
                        <c:v>82.982799999999997</c:v>
                      </c:pt>
                      <c:pt idx="2020">
                        <c:v>82.956500000000005</c:v>
                      </c:pt>
                      <c:pt idx="2021">
                        <c:v>82.891300000000001</c:v>
                      </c:pt>
                      <c:pt idx="2022">
                        <c:v>#N/A</c:v>
                      </c:pt>
                      <c:pt idx="2023">
                        <c:v>#N/A</c:v>
                      </c:pt>
                      <c:pt idx="2024">
                        <c:v>83.457700000000003</c:v>
                      </c:pt>
                      <c:pt idx="2025">
                        <c:v>82.778700000000001</c:v>
                      </c:pt>
                      <c:pt idx="2026">
                        <c:v>82.618200000000002</c:v>
                      </c:pt>
                      <c:pt idx="2027">
                        <c:v>81.964299999999994</c:v>
                      </c:pt>
                      <c:pt idx="2028">
                        <c:v>82.096500000000006</c:v>
                      </c:pt>
                      <c:pt idx="2029">
                        <c:v>#N/A</c:v>
                      </c:pt>
                      <c:pt idx="2030">
                        <c:v>#N/A</c:v>
                      </c:pt>
                      <c:pt idx="2031">
                        <c:v>81.927800000000005</c:v>
                      </c:pt>
                      <c:pt idx="2032">
                        <c:v>81.502099999999999</c:v>
                      </c:pt>
                      <c:pt idx="2033">
                        <c:v>81.819299999999998</c:v>
                      </c:pt>
                      <c:pt idx="2034">
                        <c:v>81.988900000000001</c:v>
                      </c:pt>
                      <c:pt idx="2035">
                        <c:v>81.727699999999999</c:v>
                      </c:pt>
                      <c:pt idx="2036">
                        <c:v>#N/A</c:v>
                      </c:pt>
                      <c:pt idx="2037">
                        <c:v>#N/A</c:v>
                      </c:pt>
                      <c:pt idx="2038">
                        <c:v>82.297300000000007</c:v>
                      </c:pt>
                      <c:pt idx="2039">
                        <c:v>82.201099999999997</c:v>
                      </c:pt>
                      <c:pt idx="2040">
                        <c:v>82.069599999999994</c:v>
                      </c:pt>
                      <c:pt idx="2041">
                        <c:v>83.209800000000001</c:v>
                      </c:pt>
                      <c:pt idx="2042">
                        <c:v>83.311000000000007</c:v>
                      </c:pt>
                      <c:pt idx="2043">
                        <c:v>#N/A</c:v>
                      </c:pt>
                      <c:pt idx="2044">
                        <c:v>#N/A</c:v>
                      </c:pt>
                      <c:pt idx="2045">
                        <c:v>83.093699999999998</c:v>
                      </c:pt>
                      <c:pt idx="2046">
                        <c:v>83.067599999999999</c:v>
                      </c:pt>
                      <c:pt idx="2047">
                        <c:v>83.104500000000002</c:v>
                      </c:pt>
                      <c:pt idx="2048">
                        <c:v>83.089399999999998</c:v>
                      </c:pt>
                      <c:pt idx="2049">
                        <c:v>83.0779</c:v>
                      </c:pt>
                      <c:pt idx="2050">
                        <c:v>#N/A</c:v>
                      </c:pt>
                      <c:pt idx="2051">
                        <c:v>#N/A</c:v>
                      </c:pt>
                      <c:pt idx="2052">
                        <c:v>82.460099999999997</c:v>
                      </c:pt>
                      <c:pt idx="2053">
                        <c:v>82.503600000000006</c:v>
                      </c:pt>
                      <c:pt idx="2054">
                        <c:v>82.308700000000002</c:v>
                      </c:pt>
                      <c:pt idx="2055">
                        <c:v>82.880899999999997</c:v>
                      </c:pt>
                      <c:pt idx="2056">
                        <c:v>82.482200000000006</c:v>
                      </c:pt>
                      <c:pt idx="2057">
                        <c:v>#N/A</c:v>
                      </c:pt>
                      <c:pt idx="2058">
                        <c:v>#N/A</c:v>
                      </c:pt>
                      <c:pt idx="2059">
                        <c:v>82.777000000000001</c:v>
                      </c:pt>
                      <c:pt idx="2060">
                        <c:v>82.537499999999994</c:v>
                      </c:pt>
                      <c:pt idx="2061">
                        <c:v>82.735500000000002</c:v>
                      </c:pt>
                      <c:pt idx="2062">
                        <c:v>82.8322</c:v>
                      </c:pt>
                      <c:pt idx="2063">
                        <c:v>82.569199999999995</c:v>
                      </c:pt>
                      <c:pt idx="2064">
                        <c:v>#N/A</c:v>
                      </c:pt>
                      <c:pt idx="2065">
                        <c:v>#N/A</c:v>
                      </c:pt>
                      <c:pt idx="2066">
                        <c:v>82.333100000000002</c:v>
                      </c:pt>
                      <c:pt idx="2067">
                        <c:v>82.540199999999999</c:v>
                      </c:pt>
                      <c:pt idx="2068">
                        <c:v>82.475800000000007</c:v>
                      </c:pt>
                      <c:pt idx="2069">
                        <c:v>82.698700000000002</c:v>
                      </c:pt>
                      <c:pt idx="2070">
                        <c:v>83.007199999999997</c:v>
                      </c:pt>
                      <c:pt idx="2071">
                        <c:v>#N/A</c:v>
                      </c:pt>
                      <c:pt idx="2072">
                        <c:v>#N/A</c:v>
                      </c:pt>
                      <c:pt idx="2073">
                        <c:v>#N/A</c:v>
                      </c:pt>
                      <c:pt idx="2074">
                        <c:v>84.290199999999999</c:v>
                      </c:pt>
                      <c:pt idx="2075">
                        <c:v>84.048900000000003</c:v>
                      </c:pt>
                      <c:pt idx="2076">
                        <c:v>84.232900000000001</c:v>
                      </c:pt>
                      <c:pt idx="2077">
                        <c:v>85.335400000000007</c:v>
                      </c:pt>
                      <c:pt idx="2078">
                        <c:v>#N/A</c:v>
                      </c:pt>
                      <c:pt idx="2079">
                        <c:v>#N/A</c:v>
                      </c:pt>
                      <c:pt idx="2080">
                        <c:v>85.438900000000004</c:v>
                      </c:pt>
                      <c:pt idx="2081">
                        <c:v>85.136399999999995</c:v>
                      </c:pt>
                      <c:pt idx="2082">
                        <c:v>85.113699999999994</c:v>
                      </c:pt>
                      <c:pt idx="2083">
                        <c:v>84.576700000000002</c:v>
                      </c:pt>
                      <c:pt idx="2084">
                        <c:v>84.638300000000001</c:v>
                      </c:pt>
                      <c:pt idx="2085">
                        <c:v>#N/A</c:v>
                      </c:pt>
                      <c:pt idx="2086">
                        <c:v>#N/A</c:v>
                      </c:pt>
                      <c:pt idx="2087">
                        <c:v>85.289000000000001</c:v>
                      </c:pt>
                      <c:pt idx="2088">
                        <c:v>85.1815</c:v>
                      </c:pt>
                      <c:pt idx="2089">
                        <c:v>85.374200000000002</c:v>
                      </c:pt>
                      <c:pt idx="2090">
                        <c:v>87.267399999999995</c:v>
                      </c:pt>
                      <c:pt idx="2091">
                        <c:v>86.880700000000004</c:v>
                      </c:pt>
                      <c:pt idx="2092">
                        <c:v>#N/A</c:v>
                      </c:pt>
                      <c:pt idx="2093">
                        <c:v>#N/A</c:v>
                      </c:pt>
                      <c:pt idx="2094">
                        <c:v>86.999300000000005</c:v>
                      </c:pt>
                      <c:pt idx="2095">
                        <c:v>86.266800000000003</c:v>
                      </c:pt>
                      <c:pt idx="2096">
                        <c:v>86.335800000000006</c:v>
                      </c:pt>
                      <c:pt idx="2097">
                        <c:v>86.628399999999999</c:v>
                      </c:pt>
                      <c:pt idx="2098">
                        <c:v>87.363100000000003</c:v>
                      </c:pt>
                      <c:pt idx="2099">
                        <c:v>#N/A</c:v>
                      </c:pt>
                      <c:pt idx="2100">
                        <c:v>#N/A</c:v>
                      </c:pt>
                      <c:pt idx="2101">
                        <c:v>87.996099999999998</c:v>
                      </c:pt>
                      <c:pt idx="2102">
                        <c:v>88.563100000000006</c:v>
                      </c:pt>
                      <c:pt idx="2103">
                        <c:v>88.002300000000005</c:v>
                      </c:pt>
                      <c:pt idx="2104">
                        <c:v>87.724299999999999</c:v>
                      </c:pt>
                      <c:pt idx="2105">
                        <c:v>87.009799999999998</c:v>
                      </c:pt>
                      <c:pt idx="2106">
                        <c:v>#N/A</c:v>
                      </c:pt>
                      <c:pt idx="2107">
                        <c:v>#N/A</c:v>
                      </c:pt>
                      <c:pt idx="2108">
                        <c:v>#N/A</c:v>
                      </c:pt>
                      <c:pt idx="2109">
                        <c:v>86.491900000000001</c:v>
                      </c:pt>
                      <c:pt idx="2110">
                        <c:v>85.730900000000005</c:v>
                      </c:pt>
                      <c:pt idx="2111">
                        <c:v>86.083699999999993</c:v>
                      </c:pt>
                      <c:pt idx="2112">
                        <c:v>85.507400000000004</c:v>
                      </c:pt>
                      <c:pt idx="2113">
                        <c:v>#N/A</c:v>
                      </c:pt>
                      <c:pt idx="2114">
                        <c:v>#N/A</c:v>
                      </c:pt>
                      <c:pt idx="2115">
                        <c:v>85.692099999999996</c:v>
                      </c:pt>
                      <c:pt idx="2116">
                        <c:v>85.922499999999999</c:v>
                      </c:pt>
                      <c:pt idx="2117">
                        <c:v>85.627899999999997</c:v>
                      </c:pt>
                      <c:pt idx="2118">
                        <c:v>86.153300000000002</c:v>
                      </c:pt>
                      <c:pt idx="2119">
                        <c:v>85.009299999999996</c:v>
                      </c:pt>
                      <c:pt idx="2120">
                        <c:v>#N/A</c:v>
                      </c:pt>
                      <c:pt idx="2121">
                        <c:v>#N/A</c:v>
                      </c:pt>
                      <c:pt idx="2122">
                        <c:v>84.670199999999994</c:v>
                      </c:pt>
                      <c:pt idx="2123">
                        <c:v>84.943600000000004</c:v>
                      </c:pt>
                      <c:pt idx="2124">
                        <c:v>85.116200000000006</c:v>
                      </c:pt>
                      <c:pt idx="2125">
                        <c:v>83.627799999999993</c:v>
                      </c:pt>
                      <c:pt idx="2126">
                        <c:v>83.647999999999996</c:v>
                      </c:pt>
                      <c:pt idx="2127">
                        <c:v>#N/A</c:v>
                      </c:pt>
                      <c:pt idx="2128">
                        <c:v>#N/A</c:v>
                      </c:pt>
                      <c:pt idx="2129">
                        <c:v>84.462000000000003</c:v>
                      </c:pt>
                      <c:pt idx="2130">
                        <c:v>86.109200000000001</c:v>
                      </c:pt>
                      <c:pt idx="2131">
                        <c:v>85.512600000000006</c:v>
                      </c:pt>
                      <c:pt idx="2132">
                        <c:v>85.662800000000004</c:v>
                      </c:pt>
                      <c:pt idx="2133">
                        <c:v>85.774100000000004</c:v>
                      </c:pt>
                      <c:pt idx="2134">
                        <c:v>#N/A</c:v>
                      </c:pt>
                      <c:pt idx="2135">
                        <c:v>#N/A</c:v>
                      </c:pt>
                      <c:pt idx="2136">
                        <c:v>85.836100000000002</c:v>
                      </c:pt>
                      <c:pt idx="2137">
                        <c:v>85.564499999999995</c:v>
                      </c:pt>
                      <c:pt idx="2138">
                        <c:v>86.242999999999995</c:v>
                      </c:pt>
                      <c:pt idx="2139">
                        <c:v>86.2684</c:v>
                      </c:pt>
                      <c:pt idx="2140">
                        <c:v>#N/A</c:v>
                      </c:pt>
                      <c:pt idx="2141">
                        <c:v>#N/A</c:v>
                      </c:pt>
                      <c:pt idx="2142">
                        <c:v>#N/A</c:v>
                      </c:pt>
                      <c:pt idx="2143">
                        <c:v>86.106999999999999</c:v>
                      </c:pt>
                      <c:pt idx="2144">
                        <c:v>86.590199999999996</c:v>
                      </c:pt>
                      <c:pt idx="2145">
                        <c:v>86.598100000000002</c:v>
                      </c:pt>
                      <c:pt idx="2146">
                        <c:v>86.605099999999993</c:v>
                      </c:pt>
                      <c:pt idx="2147">
                        <c:v>86.7072</c:v>
                      </c:pt>
                      <c:pt idx="2148">
                        <c:v>#N/A</c:v>
                      </c:pt>
                      <c:pt idx="2149">
                        <c:v>#N/A</c:v>
                      </c:pt>
                      <c:pt idx="2150">
                        <c:v>87.161199999999994</c:v>
                      </c:pt>
                      <c:pt idx="2151">
                        <c:v>87.205200000000005</c:v>
                      </c:pt>
                      <c:pt idx="2152">
                        <c:v>88.057900000000004</c:v>
                      </c:pt>
                      <c:pt idx="2153">
                        <c:v>#N/A</c:v>
                      </c:pt>
                      <c:pt idx="2154">
                        <c:v>88.4251</c:v>
                      </c:pt>
                      <c:pt idx="2155">
                        <c:v>#N/A</c:v>
                      </c:pt>
                      <c:pt idx="2156">
                        <c:v>#N/A</c:v>
                      </c:pt>
                      <c:pt idx="2157">
                        <c:v>87.718699999999998</c:v>
                      </c:pt>
                      <c:pt idx="2158">
                        <c:v>87.490200000000002</c:v>
                      </c:pt>
                      <c:pt idx="2159">
                        <c:v>86.768000000000001</c:v>
                      </c:pt>
                      <c:pt idx="2160">
                        <c:v>86.643199999999993</c:v>
                      </c:pt>
                      <c:pt idx="2161">
                        <c:v>87.000600000000006</c:v>
                      </c:pt>
                      <c:pt idx="2162">
                        <c:v>#N/A</c:v>
                      </c:pt>
                      <c:pt idx="2163">
                        <c:v>#N/A</c:v>
                      </c:pt>
                      <c:pt idx="2164">
                        <c:v>86.636499999999998</c:v>
                      </c:pt>
                      <c:pt idx="2165">
                        <c:v>86.843800000000002</c:v>
                      </c:pt>
                      <c:pt idx="2166">
                        <c:v>86.753799999999998</c:v>
                      </c:pt>
                      <c:pt idx="2167">
                        <c:v>87.191800000000001</c:v>
                      </c:pt>
                      <c:pt idx="2168">
                        <c:v>87.078299999999999</c:v>
                      </c:pt>
                      <c:pt idx="2169">
                        <c:v>#N/A</c:v>
                      </c:pt>
                      <c:pt idx="2170">
                        <c:v>#N/A</c:v>
                      </c:pt>
                      <c:pt idx="2171">
                        <c:v>87.869500000000002</c:v>
                      </c:pt>
                      <c:pt idx="2172">
                        <c:v>88.185900000000004</c:v>
                      </c:pt>
                      <c:pt idx="2173">
                        <c:v>88.996300000000005</c:v>
                      </c:pt>
                      <c:pt idx="2174">
                        <c:v>88.599500000000006</c:v>
                      </c:pt>
                      <c:pt idx="2175">
                        <c:v>88.623500000000007</c:v>
                      </c:pt>
                      <c:pt idx="2176">
                        <c:v>#N/A</c:v>
                      </c:pt>
                      <c:pt idx="2177">
                        <c:v>#N/A</c:v>
                      </c:pt>
                      <c:pt idx="2178">
                        <c:v>88.625699999999995</c:v>
                      </c:pt>
                      <c:pt idx="2179">
                        <c:v>88.080399999999997</c:v>
                      </c:pt>
                      <c:pt idx="2180">
                        <c:v>88.242800000000003</c:v>
                      </c:pt>
                      <c:pt idx="2181">
                        <c:v>88.035700000000006</c:v>
                      </c:pt>
                      <c:pt idx="2182">
                        <c:v>88.0702</c:v>
                      </c:pt>
                      <c:pt idx="2183">
                        <c:v>#N/A</c:v>
                      </c:pt>
                      <c:pt idx="2184">
                        <c:v>#N/A</c:v>
                      </c:pt>
                      <c:pt idx="2185">
                        <c:v>#N/A</c:v>
                      </c:pt>
                      <c:pt idx="2186">
                        <c:v>87.863600000000005</c:v>
                      </c:pt>
                      <c:pt idx="2187">
                        <c:v>88.510900000000007</c:v>
                      </c:pt>
                      <c:pt idx="2188">
                        <c:v>88.373099999999994</c:v>
                      </c:pt>
                      <c:pt idx="2189">
                        <c:v>87.956199999999995</c:v>
                      </c:pt>
                      <c:pt idx="2190">
                        <c:v>#N/A</c:v>
                      </c:pt>
                      <c:pt idx="2191">
                        <c:v>#N/A</c:v>
                      </c:pt>
                      <c:pt idx="2192">
                        <c:v>#N/A</c:v>
                      </c:pt>
                      <c:pt idx="2193">
                        <c:v>87.347499999999997</c:v>
                      </c:pt>
                      <c:pt idx="2194">
                        <c:v>87.844399999999993</c:v>
                      </c:pt>
                      <c:pt idx="2195">
                        <c:v>88.6297</c:v>
                      </c:pt>
                      <c:pt idx="2196">
                        <c:v>88.8917</c:v>
                      </c:pt>
                      <c:pt idx="2197">
                        <c:v>#N/A</c:v>
                      </c:pt>
                      <c:pt idx="2198">
                        <c:v>#N/A</c:v>
                      </c:pt>
                      <c:pt idx="2199">
                        <c:v>88.902500000000003</c:v>
                      </c:pt>
                      <c:pt idx="2200">
                        <c:v>88.426000000000002</c:v>
                      </c:pt>
                      <c:pt idx="2201">
                        <c:v>88.897199999999998</c:v>
                      </c:pt>
                      <c:pt idx="2202">
                        <c:v>88.511499999999998</c:v>
                      </c:pt>
                      <c:pt idx="2203">
                        <c:v>89.069299999999998</c:v>
                      </c:pt>
                      <c:pt idx="2204">
                        <c:v>#N/A</c:v>
                      </c:pt>
                      <c:pt idx="2205">
                        <c:v>#N/A</c:v>
                      </c:pt>
                      <c:pt idx="2206">
                        <c:v>#N/A</c:v>
                      </c:pt>
                      <c:pt idx="2207">
                        <c:v>88.505300000000005</c:v>
                      </c:pt>
                      <c:pt idx="2208">
                        <c:v>88.254499999999993</c:v>
                      </c:pt>
                      <c:pt idx="2209">
                        <c:v>87.835899999999995</c:v>
                      </c:pt>
                      <c:pt idx="2210">
                        <c:v>87.844399999999993</c:v>
                      </c:pt>
                      <c:pt idx="2211">
                        <c:v>#N/A</c:v>
                      </c:pt>
                      <c:pt idx="2212">
                        <c:v>#N/A</c:v>
                      </c:pt>
                      <c:pt idx="2213">
                        <c:v>87.388900000000007</c:v>
                      </c:pt>
                      <c:pt idx="2214">
                        <c:v>87.677000000000007</c:v>
                      </c:pt>
                      <c:pt idx="2215">
                        <c:v>87.885599999999997</c:v>
                      </c:pt>
                      <c:pt idx="2216">
                        <c:v>86.819400000000002</c:v>
                      </c:pt>
                      <c:pt idx="2217">
                        <c:v>86.652000000000001</c:v>
                      </c:pt>
                      <c:pt idx="2218">
                        <c:v>#N/A</c:v>
                      </c:pt>
                      <c:pt idx="2219">
                        <c:v>#N/A</c:v>
                      </c:pt>
                      <c:pt idx="2220">
                        <c:v>86.832300000000004</c:v>
                      </c:pt>
                      <c:pt idx="2221">
                        <c:v>87.046499999999995</c:v>
                      </c:pt>
                      <c:pt idx="2222">
                        <c:v>86.412899999999993</c:v>
                      </c:pt>
                      <c:pt idx="2223">
                        <c:v>86.461799999999997</c:v>
                      </c:pt>
                      <c:pt idx="2224">
                        <c:v>86.594800000000006</c:v>
                      </c:pt>
                      <c:pt idx="2225">
                        <c:v>#N/A</c:v>
                      </c:pt>
                      <c:pt idx="2226">
                        <c:v>#N/A</c:v>
                      </c:pt>
                      <c:pt idx="2227">
                        <c:v>86.528400000000005</c:v>
                      </c:pt>
                      <c:pt idx="2228">
                        <c:v>86.228099999999998</c:v>
                      </c:pt>
                      <c:pt idx="2229">
                        <c:v>86.308899999999994</c:v>
                      </c:pt>
                      <c:pt idx="2230">
                        <c:v>86.191299999999998</c:v>
                      </c:pt>
                      <c:pt idx="2231">
                        <c:v>86.792900000000003</c:v>
                      </c:pt>
                      <c:pt idx="2232">
                        <c:v>#N/A</c:v>
                      </c:pt>
                      <c:pt idx="2233">
                        <c:v>#N/A</c:v>
                      </c:pt>
                      <c:pt idx="2234">
                        <c:v>86.621799999999993</c:v>
                      </c:pt>
                      <c:pt idx="2235">
                        <c:v>86.975399999999993</c:v>
                      </c:pt>
                      <c:pt idx="2236">
                        <c:v>87.024000000000001</c:v>
                      </c:pt>
                      <c:pt idx="2237">
                        <c:v>86.998000000000005</c:v>
                      </c:pt>
                      <c:pt idx="2238">
                        <c:v>87.013499999999993</c:v>
                      </c:pt>
                      <c:pt idx="2239">
                        <c:v>#N/A</c:v>
                      </c:pt>
                      <c:pt idx="2240">
                        <c:v>#N/A</c:v>
                      </c:pt>
                      <c:pt idx="2241">
                        <c:v>#N/A</c:v>
                      </c:pt>
                      <c:pt idx="2242">
                        <c:v>86.767799999999994</c:v>
                      </c:pt>
                      <c:pt idx="2243">
                        <c:v>87.069199999999995</c:v>
                      </c:pt>
                      <c:pt idx="2244">
                        <c:v>86.828800000000001</c:v>
                      </c:pt>
                      <c:pt idx="2245">
                        <c:v>86.435199999999995</c:v>
                      </c:pt>
                      <c:pt idx="2246">
                        <c:v>#N/A</c:v>
                      </c:pt>
                      <c:pt idx="2247">
                        <c:v>#N/A</c:v>
                      </c:pt>
                      <c:pt idx="2248">
                        <c:v>86.484399999999994</c:v>
                      </c:pt>
                      <c:pt idx="2249">
                        <c:v>86.284400000000005</c:v>
                      </c:pt>
                      <c:pt idx="2250">
                        <c:v>86.349400000000003</c:v>
                      </c:pt>
                      <c:pt idx="2251">
                        <c:v>86.408299999999997</c:v>
                      </c:pt>
                      <c:pt idx="2252">
                        <c:v>86.9636</c:v>
                      </c:pt>
                      <c:pt idx="2253">
                        <c:v>#N/A</c:v>
                      </c:pt>
                      <c:pt idx="2254">
                        <c:v>#N/A</c:v>
                      </c:pt>
                      <c:pt idx="2255">
                        <c:v>87.026300000000006</c:v>
                      </c:pt>
                      <c:pt idx="2256">
                        <c:v>87.565399999999997</c:v>
                      </c:pt>
                      <c:pt idx="2257">
                        <c:v>87.434200000000004</c:v>
                      </c:pt>
                      <c:pt idx="2258">
                        <c:v>86.958200000000005</c:v>
                      </c:pt>
                      <c:pt idx="2259">
                        <c:v>87.553899999999999</c:v>
                      </c:pt>
                      <c:pt idx="2260">
                        <c:v>#N/A</c:v>
                      </c:pt>
                      <c:pt idx="2261">
                        <c:v>#N/A</c:v>
                      </c:pt>
                      <c:pt idx="2262">
                        <c:v>87.582300000000004</c:v>
                      </c:pt>
                      <c:pt idx="2263">
                        <c:v>87.566699999999997</c:v>
                      </c:pt>
                      <c:pt idx="2264">
                        <c:v>88.082999999999998</c:v>
                      </c:pt>
                      <c:pt idx="2265">
                        <c:v>87.883700000000005</c:v>
                      </c:pt>
                      <c:pt idx="2266">
                        <c:v>87.454300000000003</c:v>
                      </c:pt>
                      <c:pt idx="2267">
                        <c:v>#N/A</c:v>
                      </c:pt>
                      <c:pt idx="2268">
                        <c:v>#N/A</c:v>
                      </c:pt>
                      <c:pt idx="2269">
                        <c:v>87.130799999999994</c:v>
                      </c:pt>
                      <c:pt idx="2270">
                        <c:v>87.441400000000002</c:v>
                      </c:pt>
                      <c:pt idx="2271">
                        <c:v>87.526700000000005</c:v>
                      </c:pt>
                      <c:pt idx="2272">
                        <c:v>87.588300000000004</c:v>
                      </c:pt>
                      <c:pt idx="2273">
                        <c:v>87.270300000000006</c:v>
                      </c:pt>
                      <c:pt idx="2274">
                        <c:v>#N/A</c:v>
                      </c:pt>
                      <c:pt idx="2275">
                        <c:v>#N/A</c:v>
                      </c:pt>
                      <c:pt idx="2276">
                        <c:v>86.947500000000005</c:v>
                      </c:pt>
                      <c:pt idx="2277">
                        <c:v>86.979500000000002</c:v>
                      </c:pt>
                      <c:pt idx="2278">
                        <c:v>87.257099999999994</c:v>
                      </c:pt>
                      <c:pt idx="2279">
                        <c:v>87.295599999999993</c:v>
                      </c:pt>
                      <c:pt idx="2280">
                        <c:v>87.048100000000005</c:v>
                      </c:pt>
                      <c:pt idx="2281">
                        <c:v>#N/A</c:v>
                      </c:pt>
                      <c:pt idx="2282">
                        <c:v>#N/A</c:v>
                      </c:pt>
                      <c:pt idx="2283">
                        <c:v>86.795699999999997</c:v>
                      </c:pt>
                      <c:pt idx="2284">
                        <c:v>86.792500000000004</c:v>
                      </c:pt>
                      <c:pt idx="2285">
                        <c:v>87.651499999999999</c:v>
                      </c:pt>
                      <c:pt idx="2286">
                        <c:v>87.697999999999993</c:v>
                      </c:pt>
                      <c:pt idx="2287">
                        <c:v>87.591899999999995</c:v>
                      </c:pt>
                      <c:pt idx="2288">
                        <c:v>#N/A</c:v>
                      </c:pt>
                      <c:pt idx="2289">
                        <c:v>#N/A</c:v>
                      </c:pt>
                      <c:pt idx="2290">
                        <c:v>87.565899999999999</c:v>
                      </c:pt>
                      <c:pt idx="2291">
                        <c:v>87.747699999999995</c:v>
                      </c:pt>
                      <c:pt idx="2292">
                        <c:v>87.631399999999999</c:v>
                      </c:pt>
                      <c:pt idx="2293">
                        <c:v>87.141800000000003</c:v>
                      </c:pt>
                      <c:pt idx="2294">
                        <c:v>87.544200000000004</c:v>
                      </c:pt>
                      <c:pt idx="2295">
                        <c:v>#N/A</c:v>
                      </c:pt>
                      <c:pt idx="2296">
                        <c:v>#N/A</c:v>
                      </c:pt>
                      <c:pt idx="2297">
                        <c:v>87.626300000000001</c:v>
                      </c:pt>
                      <c:pt idx="2298">
                        <c:v>87.063400000000001</c:v>
                      </c:pt>
                      <c:pt idx="2299">
                        <c:v>87.180700000000002</c:v>
                      </c:pt>
                      <c:pt idx="2300">
                        <c:v>87.251800000000003</c:v>
                      </c:pt>
                      <c:pt idx="2301">
                        <c:v>86.952500000000001</c:v>
                      </c:pt>
                      <c:pt idx="2302">
                        <c:v>#N/A</c:v>
                      </c:pt>
                      <c:pt idx="2303">
                        <c:v>#N/A</c:v>
                      </c:pt>
                      <c:pt idx="2304">
                        <c:v>87.206800000000001</c:v>
                      </c:pt>
                      <c:pt idx="2305">
                        <c:v>86.844399999999993</c:v>
                      </c:pt>
                      <c:pt idx="2306">
                        <c:v>86.747600000000006</c:v>
                      </c:pt>
                      <c:pt idx="2307">
                        <c:v>86.541499999999999</c:v>
                      </c:pt>
                      <c:pt idx="2308">
                        <c:v>86.315299999999993</c:v>
                      </c:pt>
                      <c:pt idx="2309">
                        <c:v>#N/A</c:v>
                      </c:pt>
                      <c:pt idx="2310">
                        <c:v>#N/A</c:v>
                      </c:pt>
                      <c:pt idx="2311">
                        <c:v>86.490499999999997</c:v>
                      </c:pt>
                      <c:pt idx="2312">
                        <c:v>86.450900000000004</c:v>
                      </c:pt>
                      <c:pt idx="2313">
                        <c:v>86.808899999999994</c:v>
                      </c:pt>
                      <c:pt idx="2314">
                        <c:v>86.816000000000003</c:v>
                      </c:pt>
                      <c:pt idx="2315">
                        <c:v>87.159800000000004</c:v>
                      </c:pt>
                      <c:pt idx="2316">
                        <c:v>#N/A</c:v>
                      </c:pt>
                      <c:pt idx="2317">
                        <c:v>#N/A</c:v>
                      </c:pt>
                      <c:pt idx="2318">
                        <c:v>87.196100000000001</c:v>
                      </c:pt>
                      <c:pt idx="2319">
                        <c:v>87.485200000000006</c:v>
                      </c:pt>
                      <c:pt idx="2320">
                        <c:v>87.703699999999998</c:v>
                      </c:pt>
                      <c:pt idx="2321">
                        <c:v>87.714600000000004</c:v>
                      </c:pt>
                      <c:pt idx="2322">
                        <c:v>87.697299999999998</c:v>
                      </c:pt>
                      <c:pt idx="2323">
                        <c:v>#N/A</c:v>
                      </c:pt>
                      <c:pt idx="2324">
                        <c:v>#N/A</c:v>
                      </c:pt>
                      <c:pt idx="2325">
                        <c:v>88.085599999999999</c:v>
                      </c:pt>
                      <c:pt idx="2326">
                        <c:v>88.442599999999999</c:v>
                      </c:pt>
                      <c:pt idx="2327">
                        <c:v>88.847099999999998</c:v>
                      </c:pt>
                      <c:pt idx="2328">
                        <c:v>88.971800000000002</c:v>
                      </c:pt>
                      <c:pt idx="2329">
                        <c:v>89.101600000000005</c:v>
                      </c:pt>
                      <c:pt idx="2330">
                        <c:v>#N/A</c:v>
                      </c:pt>
                      <c:pt idx="2331">
                        <c:v>#N/A</c:v>
                      </c:pt>
                      <c:pt idx="2332">
                        <c:v>89.009299999999996</c:v>
                      </c:pt>
                      <c:pt idx="2333">
                        <c:v>89.129000000000005</c:v>
                      </c:pt>
                      <c:pt idx="2334">
                        <c:v>89.818899999999999</c:v>
                      </c:pt>
                      <c:pt idx="2335">
                        <c:v>89.778899999999993</c:v>
                      </c:pt>
                      <c:pt idx="2336">
                        <c:v>90.044499999999999</c:v>
                      </c:pt>
                      <c:pt idx="2337">
                        <c:v>#N/A</c:v>
                      </c:pt>
                      <c:pt idx="2338">
                        <c:v>#N/A</c:v>
                      </c:pt>
                      <c:pt idx="2339">
                        <c:v>#N/A</c:v>
                      </c:pt>
                      <c:pt idx="2340">
                        <c:v>90.012699999999995</c:v>
                      </c:pt>
                      <c:pt idx="2341">
                        <c:v>90.352599999999995</c:v>
                      </c:pt>
                      <c:pt idx="2342">
                        <c:v>90.6113</c:v>
                      </c:pt>
                      <c:pt idx="2343">
                        <c:v>90.532899999999998</c:v>
                      </c:pt>
                      <c:pt idx="2344">
                        <c:v>#N/A</c:v>
                      </c:pt>
                      <c:pt idx="2345">
                        <c:v>#N/A</c:v>
                      </c:pt>
                      <c:pt idx="2346">
                        <c:v>90.417599999999993</c:v>
                      </c:pt>
                      <c:pt idx="2347">
                        <c:v>90.643600000000006</c:v>
                      </c:pt>
                      <c:pt idx="2348">
                        <c:v>90.009100000000004</c:v>
                      </c:pt>
                      <c:pt idx="2349">
                        <c:v>89.801000000000002</c:v>
                      </c:pt>
                      <c:pt idx="2350">
                        <c:v>90.3429</c:v>
                      </c:pt>
                      <c:pt idx="2351">
                        <c:v>#N/A</c:v>
                      </c:pt>
                      <c:pt idx="2352">
                        <c:v>#N/A</c:v>
                      </c:pt>
                      <c:pt idx="2353">
                        <c:v>90.073599999999999</c:v>
                      </c:pt>
                      <c:pt idx="2354">
                        <c:v>90.078800000000001</c:v>
                      </c:pt>
                      <c:pt idx="2355">
                        <c:v>89.706900000000005</c:v>
                      </c:pt>
                      <c:pt idx="2356">
                        <c:v>89.611099999999993</c:v>
                      </c:pt>
                      <c:pt idx="2357">
                        <c:v>89.328500000000005</c:v>
                      </c:pt>
                      <c:pt idx="2358">
                        <c:v>#N/A</c:v>
                      </c:pt>
                      <c:pt idx="2359">
                        <c:v>#N/A</c:v>
                      </c:pt>
                      <c:pt idx="2360">
                        <c:v>89.576800000000006</c:v>
                      </c:pt>
                      <c:pt idx="2361">
                        <c:v>88.936300000000003</c:v>
                      </c:pt>
                      <c:pt idx="2362">
                        <c:v>89.041499999999999</c:v>
                      </c:pt>
                      <c:pt idx="2363">
                        <c:v>89.733800000000002</c:v>
                      </c:pt>
                      <c:pt idx="2364">
                        <c:v>89.971400000000003</c:v>
                      </c:pt>
                      <c:pt idx="2365">
                        <c:v>#N/A</c:v>
                      </c:pt>
                      <c:pt idx="2366">
                        <c:v>#N/A</c:v>
                      </c:pt>
                      <c:pt idx="2367">
                        <c:v>90.151899999999998</c:v>
                      </c:pt>
                      <c:pt idx="2368">
                        <c:v>90.012500000000003</c:v>
                      </c:pt>
                      <c:pt idx="2369">
                        <c:v>90.131500000000003</c:v>
                      </c:pt>
                      <c:pt idx="2370">
                        <c:v>90.357500000000002</c:v>
                      </c:pt>
                      <c:pt idx="2371">
                        <c:v>89.196799999999996</c:v>
                      </c:pt>
                      <c:pt idx="2372">
                        <c:v>#N/A</c:v>
                      </c:pt>
                      <c:pt idx="2373">
                        <c:v>#N/A</c:v>
                      </c:pt>
                      <c:pt idx="2374">
                        <c:v>89.376800000000003</c:v>
                      </c:pt>
                      <c:pt idx="2375">
                        <c:v>89.116900000000001</c:v>
                      </c:pt>
                      <c:pt idx="2376">
                        <c:v>#N/A</c:v>
                      </c:pt>
                      <c:pt idx="2377">
                        <c:v>89.940700000000007</c:v>
                      </c:pt>
                      <c:pt idx="2378">
                        <c:v>90.432500000000005</c:v>
                      </c:pt>
                      <c:pt idx="2379">
                        <c:v>#N/A</c:v>
                      </c:pt>
                      <c:pt idx="2380">
                        <c:v>#N/A</c:v>
                      </c:pt>
                      <c:pt idx="2381">
                        <c:v>90.4114</c:v>
                      </c:pt>
                      <c:pt idx="2382">
                        <c:v>90.462699999999998</c:v>
                      </c:pt>
                      <c:pt idx="2383">
                        <c:v>90.497</c:v>
                      </c:pt>
                      <c:pt idx="2384">
                        <c:v>90.720799999999997</c:v>
                      </c:pt>
                      <c:pt idx="2385">
                        <c:v>90.3339</c:v>
                      </c:pt>
                      <c:pt idx="2386">
                        <c:v>#N/A</c:v>
                      </c:pt>
                      <c:pt idx="2387">
                        <c:v>#N/A</c:v>
                      </c:pt>
                      <c:pt idx="2388">
                        <c:v>90.122</c:v>
                      </c:pt>
                      <c:pt idx="2389">
                        <c:v>90.210499999999996</c:v>
                      </c:pt>
                      <c:pt idx="2390">
                        <c:v>89.968000000000004</c:v>
                      </c:pt>
                      <c:pt idx="2391">
                        <c:v>89.775800000000004</c:v>
                      </c:pt>
                      <c:pt idx="2392">
                        <c:v>90.157700000000006</c:v>
                      </c:pt>
                      <c:pt idx="2393">
                        <c:v>#N/A</c:v>
                      </c:pt>
                      <c:pt idx="2394">
                        <c:v>#N/A</c:v>
                      </c:pt>
                      <c:pt idx="2395">
                        <c:v>90.558000000000007</c:v>
                      </c:pt>
                      <c:pt idx="2396">
                        <c:v>90.812200000000004</c:v>
                      </c:pt>
                      <c:pt idx="2397">
                        <c:v>90.556200000000004</c:v>
                      </c:pt>
                      <c:pt idx="2398">
                        <c:v>89.738399999999999</c:v>
                      </c:pt>
                      <c:pt idx="2399">
                        <c:v>89.373400000000004</c:v>
                      </c:pt>
                      <c:pt idx="2400">
                        <c:v>#N/A</c:v>
                      </c:pt>
                      <c:pt idx="2401">
                        <c:v>#N/A</c:v>
                      </c:pt>
                      <c:pt idx="2402">
                        <c:v>89.584500000000006</c:v>
                      </c:pt>
                      <c:pt idx="2403">
                        <c:v>89.322599999999994</c:v>
                      </c:pt>
                      <c:pt idx="2404">
                        <c:v>89.442700000000002</c:v>
                      </c:pt>
                      <c:pt idx="2405">
                        <c:v>90.089500000000001</c:v>
                      </c:pt>
                      <c:pt idx="2406">
                        <c:v>89.114500000000007</c:v>
                      </c:pt>
                      <c:pt idx="2407">
                        <c:v>#N/A</c:v>
                      </c:pt>
                      <c:pt idx="2408">
                        <c:v>#N/A</c:v>
                      </c:pt>
                      <c:pt idx="2409">
                        <c:v>88.9619</c:v>
                      </c:pt>
                      <c:pt idx="2410">
                        <c:v>88.974299999999999</c:v>
                      </c:pt>
                      <c:pt idx="2411">
                        <c:v>89.038499999999999</c:v>
                      </c:pt>
                      <c:pt idx="2412">
                        <c:v>89.28</c:v>
                      </c:pt>
                      <c:pt idx="2413">
                        <c:v>89.097099999999998</c:v>
                      </c:pt>
                      <c:pt idx="2414">
                        <c:v>#N/A</c:v>
                      </c:pt>
                      <c:pt idx="2415">
                        <c:v>#N/A</c:v>
                      </c:pt>
                      <c:pt idx="2416">
                        <c:v>89.059399999999997</c:v>
                      </c:pt>
                      <c:pt idx="2417">
                        <c:v>89.115200000000002</c:v>
                      </c:pt>
                      <c:pt idx="2418">
                        <c:v>89.180099999999996</c:v>
                      </c:pt>
                      <c:pt idx="2419">
                        <c:v>88.9923</c:v>
                      </c:pt>
                      <c:pt idx="2420">
                        <c:v>89.203100000000006</c:v>
                      </c:pt>
                      <c:pt idx="2421">
                        <c:v>#N/A</c:v>
                      </c:pt>
                      <c:pt idx="2422">
                        <c:v>#N/A</c:v>
                      </c:pt>
                      <c:pt idx="2423">
                        <c:v>89.109200000000001</c:v>
                      </c:pt>
                      <c:pt idx="2424">
                        <c:v>88.616200000000006</c:v>
                      </c:pt>
                      <c:pt idx="2425">
                        <c:v>88.760199999999998</c:v>
                      </c:pt>
                      <c:pt idx="2426">
                        <c:v>88.261300000000006</c:v>
                      </c:pt>
                      <c:pt idx="2427">
                        <c:v>88.464200000000005</c:v>
                      </c:pt>
                      <c:pt idx="2428">
                        <c:v>#N/A</c:v>
                      </c:pt>
                      <c:pt idx="2429">
                        <c:v>#N/A</c:v>
                      </c:pt>
                      <c:pt idx="2430">
                        <c:v>88.462299999999999</c:v>
                      </c:pt>
                      <c:pt idx="2431">
                        <c:v>88.205200000000005</c:v>
                      </c:pt>
                      <c:pt idx="2432">
                        <c:v>88.346199999999996</c:v>
                      </c:pt>
                      <c:pt idx="2433">
                        <c:v>88.624799999999993</c:v>
                      </c:pt>
                      <c:pt idx="2434">
                        <c:v>88.122799999999998</c:v>
                      </c:pt>
                      <c:pt idx="2435">
                        <c:v>#N/A</c:v>
                      </c:pt>
                      <c:pt idx="2436">
                        <c:v>#N/A</c:v>
                      </c:pt>
                      <c:pt idx="2437">
                        <c:v>#N/A</c:v>
                      </c:pt>
                      <c:pt idx="2438">
                        <c:v>88.1965</c:v>
                      </c:pt>
                      <c:pt idx="2439">
                        <c:v>88.209199999999996</c:v>
                      </c:pt>
                      <c:pt idx="2440">
                        <c:v>88.008300000000006</c:v>
                      </c:pt>
                      <c:pt idx="2441">
                        <c:v>87.194199999999995</c:v>
                      </c:pt>
                      <c:pt idx="2442">
                        <c:v>#N/A</c:v>
                      </c:pt>
                      <c:pt idx="2443">
                        <c:v>#N/A</c:v>
                      </c:pt>
                      <c:pt idx="2444">
                        <c:v>87.174499999999995</c:v>
                      </c:pt>
                      <c:pt idx="2445">
                        <c:v>86.765500000000003</c:v>
                      </c:pt>
                      <c:pt idx="2446">
                        <c:v>86.749499999999998</c:v>
                      </c:pt>
                      <c:pt idx="2447">
                        <c:v>86.634900000000002</c:v>
                      </c:pt>
                      <c:pt idx="2448">
                        <c:v>85.946700000000007</c:v>
                      </c:pt>
                      <c:pt idx="2449">
                        <c:v>#N/A</c:v>
                      </c:pt>
                      <c:pt idx="2450">
                        <c:v>#N/A</c:v>
                      </c:pt>
                      <c:pt idx="2451">
                        <c:v>86.117800000000003</c:v>
                      </c:pt>
                      <c:pt idx="2452">
                        <c:v>86.353499999999997</c:v>
                      </c:pt>
                      <c:pt idx="2453">
                        <c:v>86.289900000000003</c:v>
                      </c:pt>
                      <c:pt idx="2454">
                        <c:v>86.687899999999999</c:v>
                      </c:pt>
                      <c:pt idx="2455">
                        <c:v>86.473799999999997</c:v>
                      </c:pt>
                      <c:pt idx="2456">
                        <c:v>#N/A</c:v>
                      </c:pt>
                      <c:pt idx="2457">
                        <c:v>#N/A</c:v>
                      </c:pt>
                      <c:pt idx="2458">
                        <c:v>86.799599999999998</c:v>
                      </c:pt>
                      <c:pt idx="2459">
                        <c:v>86.594200000000001</c:v>
                      </c:pt>
                      <c:pt idx="2460">
                        <c:v>87.100899999999996</c:v>
                      </c:pt>
                      <c:pt idx="2461">
                        <c:v>86.853700000000003</c:v>
                      </c:pt>
                      <c:pt idx="2462">
                        <c:v>87.084800000000001</c:v>
                      </c:pt>
                      <c:pt idx="2463">
                        <c:v>#N/A</c:v>
                      </c:pt>
                      <c:pt idx="2464">
                        <c:v>#N/A</c:v>
                      </c:pt>
                      <c:pt idx="2465">
                        <c:v>86.956999999999994</c:v>
                      </c:pt>
                      <c:pt idx="2466">
                        <c:v>86.826099999999997</c:v>
                      </c:pt>
                      <c:pt idx="2467">
                        <c:v>87.247699999999995</c:v>
                      </c:pt>
                      <c:pt idx="2468">
                        <c:v>86.786900000000003</c:v>
                      </c:pt>
                      <c:pt idx="2469">
                        <c:v>86.497799999999998</c:v>
                      </c:pt>
                      <c:pt idx="2470">
                        <c:v>#N/A</c:v>
                      </c:pt>
                      <c:pt idx="2471">
                        <c:v>#N/A</c:v>
                      </c:pt>
                      <c:pt idx="2472">
                        <c:v>#N/A</c:v>
                      </c:pt>
                      <c:pt idx="2473">
                        <c:v>87.112399999999994</c:v>
                      </c:pt>
                      <c:pt idx="2474">
                        <c:v>87.055599999999998</c:v>
                      </c:pt>
                      <c:pt idx="2475">
                        <c:v>86.954899999999995</c:v>
                      </c:pt>
                      <c:pt idx="2476">
                        <c:v>86.899900000000002</c:v>
                      </c:pt>
                      <c:pt idx="2477">
                        <c:v>#N/A</c:v>
                      </c:pt>
                      <c:pt idx="2478">
                        <c:v>#N/A</c:v>
                      </c:pt>
                      <c:pt idx="2479">
                        <c:v>86.917100000000005</c:v>
                      </c:pt>
                      <c:pt idx="2480">
                        <c:v>86.878699999999995</c:v>
                      </c:pt>
                      <c:pt idx="2481">
                        <c:v>86.370199999999997</c:v>
                      </c:pt>
                      <c:pt idx="2482">
                        <c:v>86.562399999999997</c:v>
                      </c:pt>
                      <c:pt idx="2483">
                        <c:v>87.208600000000004</c:v>
                      </c:pt>
                      <c:pt idx="2484">
                        <c:v>#N/A</c:v>
                      </c:pt>
                      <c:pt idx="2485">
                        <c:v>#N/A</c:v>
                      </c:pt>
                      <c:pt idx="2486">
                        <c:v>87.211100000000002</c:v>
                      </c:pt>
                      <c:pt idx="2487">
                        <c:v>87.519499999999994</c:v>
                      </c:pt>
                      <c:pt idx="2488">
                        <c:v>87.5548</c:v>
                      </c:pt>
                      <c:pt idx="2489">
                        <c:v>87.489400000000003</c:v>
                      </c:pt>
                      <c:pt idx="2490">
                        <c:v>87.613500000000002</c:v>
                      </c:pt>
                      <c:pt idx="2491">
                        <c:v>#N/A</c:v>
                      </c:pt>
                      <c:pt idx="2492">
                        <c:v>#N/A</c:v>
                      </c:pt>
                      <c:pt idx="2493">
                        <c:v>#N/A</c:v>
                      </c:pt>
                      <c:pt idx="2494">
                        <c:v>#N/A</c:v>
                      </c:pt>
                      <c:pt idx="2495">
                        <c:v>87.590599999999995</c:v>
                      </c:pt>
                      <c:pt idx="2496">
                        <c:v>87.599500000000006</c:v>
                      </c:pt>
                      <c:pt idx="2497">
                        <c:v>87.949399999999997</c:v>
                      </c:pt>
                      <c:pt idx="2498">
                        <c:v>#N/A</c:v>
                      </c:pt>
                      <c:pt idx="2499">
                        <c:v>#N/A</c:v>
                      </c:pt>
                      <c:pt idx="2500">
                        <c:v>88.086799999999997</c:v>
                      </c:pt>
                      <c:pt idx="2501">
                        <c:v>87.93</c:v>
                      </c:pt>
                      <c:pt idx="2502">
                        <c:v>88.124300000000005</c:v>
                      </c:pt>
                      <c:pt idx="2503">
                        <c:v>88.186099999999996</c:v>
                      </c:pt>
                      <c:pt idx="2504">
                        <c:v>88.323400000000007</c:v>
                      </c:pt>
                      <c:pt idx="2505">
                        <c:v>#N/A</c:v>
                      </c:pt>
                      <c:pt idx="2506">
                        <c:v>#N/A</c:v>
                      </c:pt>
                      <c:pt idx="2507">
                        <c:v>#N/A</c:v>
                      </c:pt>
                      <c:pt idx="2508">
                        <c:v>88.341499999999996</c:v>
                      </c:pt>
                      <c:pt idx="2509">
                        <c:v>88.440299999999993</c:v>
                      </c:pt>
                      <c:pt idx="2510">
                        <c:v>88.508899999999997</c:v>
                      </c:pt>
                      <c:pt idx="2511">
                        <c:v>88.735799999999998</c:v>
                      </c:pt>
                      <c:pt idx="2512">
                        <c:v>#N/A</c:v>
                      </c:pt>
                      <c:pt idx="2513">
                        <c:v>#N/A</c:v>
                      </c:pt>
                      <c:pt idx="2514">
                        <c:v>88.230999999999995</c:v>
                      </c:pt>
                      <c:pt idx="2515">
                        <c:v>88.315100000000001</c:v>
                      </c:pt>
                      <c:pt idx="2516">
                        <c:v>88.439800000000005</c:v>
                      </c:pt>
                      <c:pt idx="2517">
                        <c:v>#N/A</c:v>
                      </c:pt>
                      <c:pt idx="2518">
                        <c:v>87.806200000000004</c:v>
                      </c:pt>
                      <c:pt idx="2519">
                        <c:v>#N/A</c:v>
                      </c:pt>
                      <c:pt idx="2520">
                        <c:v>#N/A</c:v>
                      </c:pt>
                      <c:pt idx="2521">
                        <c:v>87.815200000000004</c:v>
                      </c:pt>
                      <c:pt idx="2522">
                        <c:v>87.871499999999997</c:v>
                      </c:pt>
                      <c:pt idx="2523">
                        <c:v>87.838800000000006</c:v>
                      </c:pt>
                      <c:pt idx="2524">
                        <c:v>87.796700000000001</c:v>
                      </c:pt>
                      <c:pt idx="2525">
                        <c:v>87.728499999999997</c:v>
                      </c:pt>
                      <c:pt idx="2526">
                        <c:v>#N/A</c:v>
                      </c:pt>
                      <c:pt idx="2527">
                        <c:v>#N/A</c:v>
                      </c:pt>
                      <c:pt idx="2528">
                        <c:v>87.488200000000006</c:v>
                      </c:pt>
                      <c:pt idx="2529">
                        <c:v>87.381699999999995</c:v>
                      </c:pt>
                      <c:pt idx="2530">
                        <c:v>87.437299999999993</c:v>
                      </c:pt>
                      <c:pt idx="2531">
                        <c:v>87.713300000000004</c:v>
                      </c:pt>
                      <c:pt idx="2532">
                        <c:v>87.762600000000006</c:v>
                      </c:pt>
                      <c:pt idx="2533">
                        <c:v>#N/A</c:v>
                      </c:pt>
                      <c:pt idx="2534">
                        <c:v>#N/A</c:v>
                      </c:pt>
                      <c:pt idx="2535">
                        <c:v>87.719499999999996</c:v>
                      </c:pt>
                      <c:pt idx="2536">
                        <c:v>87.536000000000001</c:v>
                      </c:pt>
                      <c:pt idx="2537">
                        <c:v>87.4602</c:v>
                      </c:pt>
                      <c:pt idx="2538">
                        <c:v>87.399500000000003</c:v>
                      </c:pt>
                      <c:pt idx="2539">
                        <c:v>87.272599999999997</c:v>
                      </c:pt>
                      <c:pt idx="2540">
                        <c:v>#N/A</c:v>
                      </c:pt>
                      <c:pt idx="2541">
                        <c:v>#N/A</c:v>
                      </c:pt>
                      <c:pt idx="2542">
                        <c:v>87.119900000000001</c:v>
                      </c:pt>
                      <c:pt idx="2543">
                        <c:v>87.019599999999997</c:v>
                      </c:pt>
                      <c:pt idx="2544">
                        <c:v>87.013099999999994</c:v>
                      </c:pt>
                      <c:pt idx="2545">
                        <c:v>87.145799999999994</c:v>
                      </c:pt>
                      <c:pt idx="2546">
                        <c:v>87.498500000000007</c:v>
                      </c:pt>
                      <c:pt idx="2547">
                        <c:v>#N/A</c:v>
                      </c:pt>
                      <c:pt idx="2548">
                        <c:v>#N/A</c:v>
                      </c:pt>
                      <c:pt idx="2549">
                        <c:v>87.545299999999997</c:v>
                      </c:pt>
                      <c:pt idx="2550">
                        <c:v>#N/A</c:v>
                      </c:pt>
                      <c:pt idx="2551">
                        <c:v>87.623199999999997</c:v>
                      </c:pt>
                      <c:pt idx="2552">
                        <c:v>87.709000000000003</c:v>
                      </c:pt>
                      <c:pt idx="2553">
                        <c:v>87.703000000000003</c:v>
                      </c:pt>
                      <c:pt idx="2554">
                        <c:v>#N/A</c:v>
                      </c:pt>
                      <c:pt idx="2555">
                        <c:v>#N/A</c:v>
                      </c:pt>
                      <c:pt idx="2556">
                        <c:v>87.828500000000005</c:v>
                      </c:pt>
                      <c:pt idx="2557">
                        <c:v>#N/A</c:v>
                      </c:pt>
                      <c:pt idx="2558">
                        <c:v>87.580100000000002</c:v>
                      </c:pt>
                      <c:pt idx="2559">
                        <c:v>87.819699999999997</c:v>
                      </c:pt>
                      <c:pt idx="2560">
                        <c:v>88.257900000000006</c:v>
                      </c:pt>
                      <c:pt idx="2561">
                        <c:v>#N/A</c:v>
                      </c:pt>
                      <c:pt idx="2562">
                        <c:v>#N/A</c:v>
                      </c:pt>
                      <c:pt idx="2563">
                        <c:v>88.022400000000005</c:v>
                      </c:pt>
                      <c:pt idx="2564">
                        <c:v>88.114400000000003</c:v>
                      </c:pt>
                      <c:pt idx="2565">
                        <c:v>88.162000000000006</c:v>
                      </c:pt>
                      <c:pt idx="2566">
                        <c:v>87.721000000000004</c:v>
                      </c:pt>
                      <c:pt idx="2567">
                        <c:v>87.493700000000004</c:v>
                      </c:pt>
                      <c:pt idx="2568">
                        <c:v>#N/A</c:v>
                      </c:pt>
                      <c:pt idx="2569">
                        <c:v>#N/A</c:v>
                      </c:pt>
                      <c:pt idx="2570">
                        <c:v>87.513900000000007</c:v>
                      </c:pt>
                      <c:pt idx="2571">
                        <c:v>87.521900000000002</c:v>
                      </c:pt>
                      <c:pt idx="2572">
                        <c:v>87.6995</c:v>
                      </c:pt>
                      <c:pt idx="2573">
                        <c:v>87.718299999999999</c:v>
                      </c:pt>
                      <c:pt idx="2574">
                        <c:v>88.231999999999999</c:v>
                      </c:pt>
                      <c:pt idx="2575">
                        <c:v>#N/A</c:v>
                      </c:pt>
                      <c:pt idx="2576">
                        <c:v>#N/A</c:v>
                      </c:pt>
                      <c:pt idx="2577">
                        <c:v>#N/A</c:v>
                      </c:pt>
                      <c:pt idx="2578">
                        <c:v>88.000699999999995</c:v>
                      </c:pt>
                      <c:pt idx="2579">
                        <c:v>88.127399999999994</c:v>
                      </c:pt>
                      <c:pt idx="2580">
                        <c:v>88.337500000000006</c:v>
                      </c:pt>
                      <c:pt idx="2581">
                        <c:v>88.4255</c:v>
                      </c:pt>
                      <c:pt idx="2582">
                        <c:v>#N/A</c:v>
                      </c:pt>
                      <c:pt idx="2583">
                        <c:v>#N/A</c:v>
                      </c:pt>
                      <c:pt idx="2584">
                        <c:v>88.426699999999997</c:v>
                      </c:pt>
                      <c:pt idx="2585">
                        <c:v>88.159599999999998</c:v>
                      </c:pt>
                      <c:pt idx="2586">
                        <c:v>87.980800000000002</c:v>
                      </c:pt>
                      <c:pt idx="2587">
                        <c:v>87.802400000000006</c:v>
                      </c:pt>
                      <c:pt idx="2588">
                        <c:v>87.741600000000005</c:v>
                      </c:pt>
                      <c:pt idx="2589">
                        <c:v>#N/A</c:v>
                      </c:pt>
                      <c:pt idx="2590">
                        <c:v>#N/A</c:v>
                      </c:pt>
                      <c:pt idx="2591">
                        <c:v>88.127499999999998</c:v>
                      </c:pt>
                      <c:pt idx="2592">
                        <c:v>88.180700000000002</c:v>
                      </c:pt>
                      <c:pt idx="2593">
                        <c:v>88.296800000000005</c:v>
                      </c:pt>
                      <c:pt idx="2594">
                        <c:v>88.710599999999999</c:v>
                      </c:pt>
                      <c:pt idx="2595">
                        <c:v>88.695400000000006</c:v>
                      </c:pt>
                      <c:pt idx="2596">
                        <c:v>#N/A</c:v>
                      </c:pt>
                      <c:pt idx="2597">
                        <c:v>#N/A</c:v>
                      </c:pt>
                      <c:pt idx="2598">
                        <c:v>88.882900000000006</c:v>
                      </c:pt>
                      <c:pt idx="2599">
                        <c:v>88.652299999999997</c:v>
                      </c:pt>
                      <c:pt idx="2600">
                        <c:v>88.7136</c:v>
                      </c:pt>
                      <c:pt idx="2601">
                        <c:v>88.960999999999999</c:v>
                      </c:pt>
                      <c:pt idx="2602">
                        <c:v>89.136300000000006</c:v>
                      </c:pt>
                      <c:pt idx="2603">
                        <c:v>#N/A</c:v>
                      </c:pt>
                      <c:pt idx="2604">
                        <c:v>#N/A</c:v>
                      </c:pt>
                      <c:pt idx="2605">
                        <c:v>#N/A</c:v>
                      </c:pt>
                      <c:pt idx="2606">
                        <c:v>89.228700000000003</c:v>
                      </c:pt>
                      <c:pt idx="2607">
                        <c:v>89.5441</c:v>
                      </c:pt>
                      <c:pt idx="2608">
                        <c:v>89.960599999999999</c:v>
                      </c:pt>
                      <c:pt idx="2609">
                        <c:v>90.199200000000005</c:v>
                      </c:pt>
                      <c:pt idx="2610">
                        <c:v>#N/A</c:v>
                      </c:pt>
                      <c:pt idx="2611">
                        <c:v>#N/A</c:v>
                      </c:pt>
                      <c:pt idx="2612">
                        <c:v>90.395200000000003</c:v>
                      </c:pt>
                      <c:pt idx="2613">
                        <c:v>90.479299999999995</c:v>
                      </c:pt>
                      <c:pt idx="2614">
                        <c:v>90.328999999999994</c:v>
                      </c:pt>
                      <c:pt idx="2615">
                        <c:v>90.523799999999994</c:v>
                      </c:pt>
                      <c:pt idx="2616">
                        <c:v>91.045599999999993</c:v>
                      </c:pt>
                      <c:pt idx="2617">
                        <c:v>#N/A</c:v>
                      </c:pt>
                      <c:pt idx="2618">
                        <c:v>#N/A</c:v>
                      </c:pt>
                      <c:pt idx="2619">
                        <c:v>91.020300000000006</c:v>
                      </c:pt>
                      <c:pt idx="2620">
                        <c:v>90.916399999999996</c:v>
                      </c:pt>
                      <c:pt idx="2621">
                        <c:v>#N/A</c:v>
                      </c:pt>
                      <c:pt idx="2622">
                        <c:v>91.003200000000007</c:v>
                      </c:pt>
                      <c:pt idx="2623">
                        <c:v>91.452399999999997</c:v>
                      </c:pt>
                      <c:pt idx="2624">
                        <c:v>#N/A</c:v>
                      </c:pt>
                      <c:pt idx="2625">
                        <c:v>#N/A</c:v>
                      </c:pt>
                      <c:pt idx="2626">
                        <c:v>91.388900000000007</c:v>
                      </c:pt>
                      <c:pt idx="2627">
                        <c:v>91.3018</c:v>
                      </c:pt>
                      <c:pt idx="2628">
                        <c:v>91.534999999999997</c:v>
                      </c:pt>
                      <c:pt idx="2629">
                        <c:v>91.373599999999996</c:v>
                      </c:pt>
                      <c:pt idx="2630">
                        <c:v>90.713200000000001</c:v>
                      </c:pt>
                      <c:pt idx="2631">
                        <c:v>#N/A</c:v>
                      </c:pt>
                      <c:pt idx="2632">
                        <c:v>#N/A</c:v>
                      </c:pt>
                      <c:pt idx="2633">
                        <c:v>91.048299999999998</c:v>
                      </c:pt>
                      <c:pt idx="2634">
                        <c:v>91.373099999999994</c:v>
                      </c:pt>
                      <c:pt idx="2635">
                        <c:v>91.269800000000004</c:v>
                      </c:pt>
                      <c:pt idx="2636">
                        <c:v>91.150400000000005</c:v>
                      </c:pt>
                      <c:pt idx="2637">
                        <c:v>90.799400000000006</c:v>
                      </c:pt>
                      <c:pt idx="2638">
                        <c:v>#N/A</c:v>
                      </c:pt>
                      <c:pt idx="2639">
                        <c:v>#N/A</c:v>
                      </c:pt>
                      <c:pt idx="2640">
                        <c:v>91.119799999999998</c:v>
                      </c:pt>
                      <c:pt idx="2641">
                        <c:v>91.0321</c:v>
                      </c:pt>
                      <c:pt idx="2642">
                        <c:v>91.318299999999994</c:v>
                      </c:pt>
                      <c:pt idx="2643">
                        <c:v>91.003900000000002</c:v>
                      </c:pt>
                      <c:pt idx="2644">
                        <c:v>91.155299999999997</c:v>
                      </c:pt>
                      <c:pt idx="2645">
                        <c:v>#N/A</c:v>
                      </c:pt>
                      <c:pt idx="2646">
                        <c:v>#N/A</c:v>
                      </c:pt>
                      <c:pt idx="2647">
                        <c:v>90.867800000000003</c:v>
                      </c:pt>
                      <c:pt idx="2648">
                        <c:v>90.954899999999995</c:v>
                      </c:pt>
                      <c:pt idx="2649">
                        <c:v>90.7911</c:v>
                      </c:pt>
                      <c:pt idx="2650">
                        <c:v>91.217200000000005</c:v>
                      </c:pt>
                      <c:pt idx="2651">
                        <c:v>90.863699999999994</c:v>
                      </c:pt>
                      <c:pt idx="2652">
                        <c:v>#N/A</c:v>
                      </c:pt>
                      <c:pt idx="2653">
                        <c:v>#N/A</c:v>
                      </c:pt>
                      <c:pt idx="2654">
                        <c:v>91.257499999999993</c:v>
                      </c:pt>
                      <c:pt idx="2655">
                        <c:v>90.879099999999994</c:v>
                      </c:pt>
                      <c:pt idx="2656">
                        <c:v>90.990899999999996</c:v>
                      </c:pt>
                      <c:pt idx="2657">
                        <c:v>90.608599999999996</c:v>
                      </c:pt>
                      <c:pt idx="2658">
                        <c:v>90.737099999999998</c:v>
                      </c:pt>
                      <c:pt idx="2659">
                        <c:v>#N/A</c:v>
                      </c:pt>
                      <c:pt idx="2660">
                        <c:v>#N/A</c:v>
                      </c:pt>
                      <c:pt idx="2661">
                        <c:v>90.914900000000003</c:v>
                      </c:pt>
                      <c:pt idx="2662">
                        <c:v>90.788700000000006</c:v>
                      </c:pt>
                      <c:pt idx="2663">
                        <c:v>91.198499999999996</c:v>
                      </c:pt>
                      <c:pt idx="2664">
                        <c:v>91.177599999999998</c:v>
                      </c:pt>
                      <c:pt idx="2665">
                        <c:v>91.376900000000006</c:v>
                      </c:pt>
                      <c:pt idx="2666">
                        <c:v>#N/A</c:v>
                      </c:pt>
                      <c:pt idx="2667">
                        <c:v>#N/A</c:v>
                      </c:pt>
                      <c:pt idx="2668">
                        <c:v>91.431399999999996</c:v>
                      </c:pt>
                      <c:pt idx="2669">
                        <c:v>91.582599999999999</c:v>
                      </c:pt>
                      <c:pt idx="2670">
                        <c:v>91.680199999999999</c:v>
                      </c:pt>
                      <c:pt idx="2671">
                        <c:v>91.314999999999998</c:v>
                      </c:pt>
                      <c:pt idx="2672">
                        <c:v>90.951800000000006</c:v>
                      </c:pt>
                      <c:pt idx="2673">
                        <c:v>#N/A</c:v>
                      </c:pt>
                      <c:pt idx="2674">
                        <c:v>#N/A</c:v>
                      </c:pt>
                      <c:pt idx="2675">
                        <c:v>90.677199999999999</c:v>
                      </c:pt>
                      <c:pt idx="2676">
                        <c:v>90.153199999999998</c:v>
                      </c:pt>
                      <c:pt idx="2677">
                        <c:v>90.079899999999995</c:v>
                      </c:pt>
                      <c:pt idx="2678">
                        <c:v>90.565200000000004</c:v>
                      </c:pt>
                      <c:pt idx="2679">
                        <c:v>90.532899999999998</c:v>
                      </c:pt>
                      <c:pt idx="2680">
                        <c:v>#N/A</c:v>
                      </c:pt>
                      <c:pt idx="2681">
                        <c:v>#N/A</c:v>
                      </c:pt>
                      <c:pt idx="2682">
                        <c:v>90.731999999999999</c:v>
                      </c:pt>
                      <c:pt idx="2683">
                        <c:v>90.645899999999997</c:v>
                      </c:pt>
                      <c:pt idx="2684">
                        <c:v>90.237799999999993</c:v>
                      </c:pt>
                      <c:pt idx="2685">
                        <c:v>90.534700000000001</c:v>
                      </c:pt>
                      <c:pt idx="2686">
                        <c:v>91.757900000000006</c:v>
                      </c:pt>
                      <c:pt idx="2687">
                        <c:v>#N/A</c:v>
                      </c:pt>
                      <c:pt idx="2688">
                        <c:v>#N/A</c:v>
                      </c:pt>
                      <c:pt idx="2689">
                        <c:v>91.685699999999997</c:v>
                      </c:pt>
                      <c:pt idx="2690">
                        <c:v>91.930499999999995</c:v>
                      </c:pt>
                      <c:pt idx="2691">
                        <c:v>92.3994</c:v>
                      </c:pt>
                      <c:pt idx="2692">
                        <c:v>92.149600000000007</c:v>
                      </c:pt>
                      <c:pt idx="2693">
                        <c:v>92.921599999999998</c:v>
                      </c:pt>
                      <c:pt idx="2694">
                        <c:v>#N/A</c:v>
                      </c:pt>
                      <c:pt idx="2695">
                        <c:v>#N/A</c:v>
                      </c:pt>
                      <c:pt idx="2696">
                        <c:v>92.677199999999999</c:v>
                      </c:pt>
                      <c:pt idx="2697">
                        <c:v>92.5792</c:v>
                      </c:pt>
                      <c:pt idx="2698">
                        <c:v>93.175600000000003</c:v>
                      </c:pt>
                      <c:pt idx="2699">
                        <c:v>92.549300000000002</c:v>
                      </c:pt>
                      <c:pt idx="2700">
                        <c:v>92.543999999999997</c:v>
                      </c:pt>
                      <c:pt idx="2701">
                        <c:v>#N/A</c:v>
                      </c:pt>
                      <c:pt idx="2702">
                        <c:v>#N/A</c:v>
                      </c:pt>
                      <c:pt idx="2703">
                        <c:v>#N/A</c:v>
                      </c:pt>
                      <c:pt idx="2704">
                        <c:v>93.058000000000007</c:v>
                      </c:pt>
                      <c:pt idx="2705">
                        <c:v>92.616600000000005</c:v>
                      </c:pt>
                      <c:pt idx="2706">
                        <c:v>92.1203</c:v>
                      </c:pt>
                      <c:pt idx="2707">
                        <c:v>92.355400000000003</c:v>
                      </c:pt>
                      <c:pt idx="2708">
                        <c:v>#N/A</c:v>
                      </c:pt>
                      <c:pt idx="2709">
                        <c:v>#N/A</c:v>
                      </c:pt>
                      <c:pt idx="2710">
                        <c:v>91.506200000000007</c:v>
                      </c:pt>
                      <c:pt idx="2711">
                        <c:v>91.942099999999996</c:v>
                      </c:pt>
                      <c:pt idx="2712">
                        <c:v>91.729200000000006</c:v>
                      </c:pt>
                      <c:pt idx="2713">
                        <c:v>90.651499999999999</c:v>
                      </c:pt>
                      <c:pt idx="2714">
                        <c:v>90.582700000000003</c:v>
                      </c:pt>
                      <c:pt idx="2715">
                        <c:v>#N/A</c:v>
                      </c:pt>
                      <c:pt idx="2716">
                        <c:v>#N/A</c:v>
                      </c:pt>
                      <c:pt idx="2717">
                        <c:v>90.778599999999997</c:v>
                      </c:pt>
                      <c:pt idx="2718">
                        <c:v>90.374099999999999</c:v>
                      </c:pt>
                      <c:pt idx="2719">
                        <c:v>89.878200000000007</c:v>
                      </c:pt>
                      <c:pt idx="2720">
                        <c:v>89.744500000000002</c:v>
                      </c:pt>
                      <c:pt idx="2721">
                        <c:v>89.721500000000006</c:v>
                      </c:pt>
                      <c:pt idx="2722">
                        <c:v>#N/A</c:v>
                      </c:pt>
                      <c:pt idx="2723">
                        <c:v>#N/A</c:v>
                      </c:pt>
                      <c:pt idx="2724">
                        <c:v>89.786299999999997</c:v>
                      </c:pt>
                      <c:pt idx="2725">
                        <c:v>89.793300000000002</c:v>
                      </c:pt>
                      <c:pt idx="2726">
                        <c:v>89.704999999999998</c:v>
                      </c:pt>
                      <c:pt idx="2727">
                        <c:v>91.389899999999997</c:v>
                      </c:pt>
                      <c:pt idx="2728">
                        <c:v>91.879000000000005</c:v>
                      </c:pt>
                      <c:pt idx="2729">
                        <c:v>#N/A</c:v>
                      </c:pt>
                      <c:pt idx="2730">
                        <c:v>#N/A</c:v>
                      </c:pt>
                      <c:pt idx="2731">
                        <c:v>92.114199999999997</c:v>
                      </c:pt>
                      <c:pt idx="2732">
                        <c:v>92.111400000000003</c:v>
                      </c:pt>
                      <c:pt idx="2733">
                        <c:v>92.176000000000002</c:v>
                      </c:pt>
                      <c:pt idx="2734">
                        <c:v>92.391800000000003</c:v>
                      </c:pt>
                      <c:pt idx="2735">
                        <c:v>92.651200000000003</c:v>
                      </c:pt>
                      <c:pt idx="2736">
                        <c:v>#N/A</c:v>
                      </c:pt>
                      <c:pt idx="2737">
                        <c:v>#N/A</c:v>
                      </c:pt>
                      <c:pt idx="2738">
                        <c:v>92.4816</c:v>
                      </c:pt>
                      <c:pt idx="2739">
                        <c:v>92.876599999999996</c:v>
                      </c:pt>
                      <c:pt idx="2740">
                        <c:v>92.763400000000004</c:v>
                      </c:pt>
                      <c:pt idx="2741">
                        <c:v>#N/A</c:v>
                      </c:pt>
                      <c:pt idx="2742">
                        <c:v>93.798599999999993</c:v>
                      </c:pt>
                      <c:pt idx="2743">
                        <c:v>#N/A</c:v>
                      </c:pt>
                      <c:pt idx="2744">
                        <c:v>#N/A</c:v>
                      </c:pt>
                      <c:pt idx="2745">
                        <c:v>93.740399999999994</c:v>
                      </c:pt>
                      <c:pt idx="2746">
                        <c:v>93.932400000000001</c:v>
                      </c:pt>
                      <c:pt idx="2747">
                        <c:v>93.474100000000007</c:v>
                      </c:pt>
                      <c:pt idx="2748">
                        <c:v>92.238</c:v>
                      </c:pt>
                      <c:pt idx="2749">
                        <c:v>92.350399999999993</c:v>
                      </c:pt>
                      <c:pt idx="2750">
                        <c:v>#N/A</c:v>
                      </c:pt>
                      <c:pt idx="2751">
                        <c:v>#N/A</c:v>
                      </c:pt>
                      <c:pt idx="2752">
                        <c:v>92.531099999999995</c:v>
                      </c:pt>
                      <c:pt idx="2753">
                        <c:v>91.987099999999998</c:v>
                      </c:pt>
                      <c:pt idx="2754">
                        <c:v>92.225999999999999</c:v>
                      </c:pt>
                      <c:pt idx="2755">
                        <c:v>92.340199999999996</c:v>
                      </c:pt>
                      <c:pt idx="2756">
                        <c:v>91.953100000000006</c:v>
                      </c:pt>
                      <c:pt idx="2757">
                        <c:v>#N/A</c:v>
                      </c:pt>
                      <c:pt idx="2758">
                        <c:v>#N/A</c:v>
                      </c:pt>
                      <c:pt idx="2759">
                        <c:v>91.554299999999998</c:v>
                      </c:pt>
                      <c:pt idx="2760">
                        <c:v>91.447599999999994</c:v>
                      </c:pt>
                      <c:pt idx="2761">
                        <c:v>91.462699999999998</c:v>
                      </c:pt>
                      <c:pt idx="2762">
                        <c:v>91.336500000000001</c:v>
                      </c:pt>
                      <c:pt idx="2763">
                        <c:v>91.037499999999994</c:v>
                      </c:pt>
                      <c:pt idx="2764">
                        <c:v>#N/A</c:v>
                      </c:pt>
                      <c:pt idx="2765">
                        <c:v>#N/A</c:v>
                      </c:pt>
                      <c:pt idx="2766">
                        <c:v>90.933300000000003</c:v>
                      </c:pt>
                      <c:pt idx="2767">
                        <c:v>91.164100000000005</c:v>
                      </c:pt>
                      <c:pt idx="2768">
                        <c:v>91.22</c:v>
                      </c:pt>
                      <c:pt idx="2769">
                        <c:v>91.720299999999995</c:v>
                      </c:pt>
                      <c:pt idx="2770">
                        <c:v>91.570400000000006</c:v>
                      </c:pt>
                      <c:pt idx="2771">
                        <c:v>#N/A</c:v>
                      </c:pt>
                      <c:pt idx="2772">
                        <c:v>#N/A</c:v>
                      </c:pt>
                      <c:pt idx="2773">
                        <c:v>91.527500000000003</c:v>
                      </c:pt>
                      <c:pt idx="2774">
                        <c:v>91.245500000000007</c:v>
                      </c:pt>
                      <c:pt idx="2775">
                        <c:v>90.987200000000001</c:v>
                      </c:pt>
                      <c:pt idx="2776">
                        <c:v>90.483000000000004</c:v>
                      </c:pt>
                      <c:pt idx="2777">
                        <c:v>90.540700000000001</c:v>
                      </c:pt>
                      <c:pt idx="2778">
                        <c:v>#N/A</c:v>
                      </c:pt>
                      <c:pt idx="2779">
                        <c:v>#N/A</c:v>
                      </c:pt>
                      <c:pt idx="2780">
                        <c:v>90.654300000000006</c:v>
                      </c:pt>
                      <c:pt idx="2781">
                        <c:v>91.245500000000007</c:v>
                      </c:pt>
                      <c:pt idx="2782">
                        <c:v>91.100999999999999</c:v>
                      </c:pt>
                      <c:pt idx="2783">
                        <c:v>91.075500000000005</c:v>
                      </c:pt>
                      <c:pt idx="2784">
                        <c:v>90.830200000000005</c:v>
                      </c:pt>
                      <c:pt idx="2785">
                        <c:v>#N/A</c:v>
                      </c:pt>
                      <c:pt idx="2786">
                        <c:v>#N/A</c:v>
                      </c:pt>
                      <c:pt idx="2787">
                        <c:v>90.762200000000007</c:v>
                      </c:pt>
                      <c:pt idx="2788">
                        <c:v>90.544200000000004</c:v>
                      </c:pt>
                      <c:pt idx="2789">
                        <c:v>90.992099999999994</c:v>
                      </c:pt>
                      <c:pt idx="2790">
                        <c:v>91.367099999999994</c:v>
                      </c:pt>
                      <c:pt idx="2791">
                        <c:v>91.281199999999998</c:v>
                      </c:pt>
                      <c:pt idx="2792">
                        <c:v>#N/A</c:v>
                      </c:pt>
                      <c:pt idx="2793">
                        <c:v>#N/A</c:v>
                      </c:pt>
                      <c:pt idx="2794">
                        <c:v>91.369600000000005</c:v>
                      </c:pt>
                      <c:pt idx="2795">
                        <c:v>91.150499999999994</c:v>
                      </c:pt>
                      <c:pt idx="2796">
                        <c:v>91.339699999999993</c:v>
                      </c:pt>
                      <c:pt idx="2797">
                        <c:v>91.865600000000001</c:v>
                      </c:pt>
                      <c:pt idx="2798">
                        <c:v>92.013300000000001</c:v>
                      </c:pt>
                      <c:pt idx="2799">
                        <c:v>#N/A</c:v>
                      </c:pt>
                      <c:pt idx="2800">
                        <c:v>#N/A</c:v>
                      </c:pt>
                      <c:pt idx="2801">
                        <c:v>#N/A</c:v>
                      </c:pt>
                      <c:pt idx="2802">
                        <c:v>92.117599999999996</c:v>
                      </c:pt>
                      <c:pt idx="2803">
                        <c:v>91.777299999999997</c:v>
                      </c:pt>
                      <c:pt idx="2804">
                        <c:v>92.210400000000007</c:v>
                      </c:pt>
                      <c:pt idx="2805">
                        <c:v>91.586399999999998</c:v>
                      </c:pt>
                      <c:pt idx="2806">
                        <c:v>#N/A</c:v>
                      </c:pt>
                      <c:pt idx="2807">
                        <c:v>#N/A</c:v>
                      </c:pt>
                      <c:pt idx="2808">
                        <c:v>91.248500000000007</c:v>
                      </c:pt>
                      <c:pt idx="2809">
                        <c:v>91.299599999999998</c:v>
                      </c:pt>
                      <c:pt idx="2810">
                        <c:v>91.055000000000007</c:v>
                      </c:pt>
                      <c:pt idx="2811">
                        <c:v>90.856999999999999</c:v>
                      </c:pt>
                      <c:pt idx="2812">
                        <c:v>91.037400000000005</c:v>
                      </c:pt>
                      <c:pt idx="2813">
                        <c:v>#N/A</c:v>
                      </c:pt>
                      <c:pt idx="2814">
                        <c:v>#N/A</c:v>
                      </c:pt>
                      <c:pt idx="2815">
                        <c:v>90.632300000000001</c:v>
                      </c:pt>
                      <c:pt idx="2816">
                        <c:v>90.571399999999997</c:v>
                      </c:pt>
                      <c:pt idx="2817">
                        <c:v>90.596500000000006</c:v>
                      </c:pt>
                      <c:pt idx="2818">
                        <c:v>89.845600000000005</c:v>
                      </c:pt>
                      <c:pt idx="2819">
                        <c:v>90.025899999999993</c:v>
                      </c:pt>
                      <c:pt idx="2820">
                        <c:v>#N/A</c:v>
                      </c:pt>
                      <c:pt idx="2821">
                        <c:v>#N/A</c:v>
                      </c:pt>
                      <c:pt idx="2822">
                        <c:v>89.920500000000004</c:v>
                      </c:pt>
                      <c:pt idx="2823">
                        <c:v>90.057699999999997</c:v>
                      </c:pt>
                      <c:pt idx="2824">
                        <c:v>89.880799999999994</c:v>
                      </c:pt>
                      <c:pt idx="2825">
                        <c:v>90.182100000000005</c:v>
                      </c:pt>
                      <c:pt idx="2826">
                        <c:v>89.827399999999997</c:v>
                      </c:pt>
                      <c:pt idx="2827">
                        <c:v>#N/A</c:v>
                      </c:pt>
                      <c:pt idx="2828">
                        <c:v>#N/A</c:v>
                      </c:pt>
                      <c:pt idx="2829">
                        <c:v>89.7517</c:v>
                      </c:pt>
                      <c:pt idx="2830">
                        <c:v>89.828000000000003</c:v>
                      </c:pt>
                      <c:pt idx="2831">
                        <c:v>89.571600000000004</c:v>
                      </c:pt>
                      <c:pt idx="2832">
                        <c:v>89.400499999999994</c:v>
                      </c:pt>
                      <c:pt idx="2833">
                        <c:v>89.596699999999998</c:v>
                      </c:pt>
                      <c:pt idx="2834">
                        <c:v>#N/A</c:v>
                      </c:pt>
                      <c:pt idx="2835">
                        <c:v>#N/A</c:v>
                      </c:pt>
                      <c:pt idx="2836">
                        <c:v>89.598600000000005</c:v>
                      </c:pt>
                      <c:pt idx="2837">
                        <c:v>89.609700000000004</c:v>
                      </c:pt>
                      <c:pt idx="2838">
                        <c:v>90.114500000000007</c:v>
                      </c:pt>
                      <c:pt idx="2839">
                        <c:v>90.111400000000003</c:v>
                      </c:pt>
                      <c:pt idx="2840">
                        <c:v>90.111400000000003</c:v>
                      </c:pt>
                      <c:pt idx="2841">
                        <c:v>#N/A</c:v>
                      </c:pt>
                      <c:pt idx="2842">
                        <c:v>#N/A</c:v>
                      </c:pt>
                      <c:pt idx="2843">
                        <c:v>#N/A</c:v>
                      </c:pt>
                      <c:pt idx="2844">
                        <c:v>90.254499999999993</c:v>
                      </c:pt>
                      <c:pt idx="2845">
                        <c:v>90.275400000000005</c:v>
                      </c:pt>
                      <c:pt idx="2846">
                        <c:v>89.306200000000004</c:v>
                      </c:pt>
                      <c:pt idx="2847">
                        <c:v>89.208500000000001</c:v>
                      </c:pt>
                      <c:pt idx="2848">
                        <c:v>#N/A</c:v>
                      </c:pt>
                      <c:pt idx="2849">
                        <c:v>#N/A</c:v>
                      </c:pt>
                      <c:pt idx="2850">
                        <c:v>89.352999999999994</c:v>
                      </c:pt>
                      <c:pt idx="2851">
                        <c:v>88.9833</c:v>
                      </c:pt>
                      <c:pt idx="2852">
                        <c:v>89.157499999999999</c:v>
                      </c:pt>
                      <c:pt idx="2853">
                        <c:v>89.207999999999998</c:v>
                      </c:pt>
                      <c:pt idx="2854">
                        <c:v>89.360500000000002</c:v>
                      </c:pt>
                      <c:pt idx="2855">
                        <c:v>#N/A</c:v>
                      </c:pt>
                      <c:pt idx="2856">
                        <c:v>#N/A</c:v>
                      </c:pt>
                      <c:pt idx="2857">
                        <c:v>89.420900000000003</c:v>
                      </c:pt>
                      <c:pt idx="2858">
                        <c:v>89.594899999999996</c:v>
                      </c:pt>
                      <c:pt idx="2859">
                        <c:v>89.605199999999996</c:v>
                      </c:pt>
                      <c:pt idx="2860">
                        <c:v>90.018199999999993</c:v>
                      </c:pt>
                      <c:pt idx="2861">
                        <c:v>90.529300000000006</c:v>
                      </c:pt>
                      <c:pt idx="2862">
                        <c:v>#N/A</c:v>
                      </c:pt>
                      <c:pt idx="2863">
                        <c:v>#N/A</c:v>
                      </c:pt>
                      <c:pt idx="2864">
                        <c:v>90.314599999999999</c:v>
                      </c:pt>
                      <c:pt idx="2865">
                        <c:v>90.476699999999994</c:v>
                      </c:pt>
                      <c:pt idx="2866">
                        <c:v>90.212400000000002</c:v>
                      </c:pt>
                      <c:pt idx="2867">
                        <c:v>90.666300000000007</c:v>
                      </c:pt>
                      <c:pt idx="2868">
                        <c:v>91.025099999999995</c:v>
                      </c:pt>
                      <c:pt idx="2869">
                        <c:v>#N/A</c:v>
                      </c:pt>
                      <c:pt idx="2870">
                        <c:v>#N/A</c:v>
                      </c:pt>
                      <c:pt idx="2871">
                        <c:v>#N/A</c:v>
                      </c:pt>
                      <c:pt idx="2872">
                        <c:v>91.032799999999995</c:v>
                      </c:pt>
                      <c:pt idx="2873">
                        <c:v>90.749099999999999</c:v>
                      </c:pt>
                      <c:pt idx="2874">
                        <c:v>90.849800000000002</c:v>
                      </c:pt>
                      <c:pt idx="2875">
                        <c:v>90.713800000000006</c:v>
                      </c:pt>
                      <c:pt idx="2876">
                        <c:v>#N/A</c:v>
                      </c:pt>
                      <c:pt idx="2877">
                        <c:v>#N/A</c:v>
                      </c:pt>
                      <c:pt idx="2878">
                        <c:v>90.483400000000003</c:v>
                      </c:pt>
                      <c:pt idx="2879">
                        <c:v>90.581299999999999</c:v>
                      </c:pt>
                      <c:pt idx="2880">
                        <c:v>90.708299999999994</c:v>
                      </c:pt>
                      <c:pt idx="2881">
                        <c:v>90.975399999999993</c:v>
                      </c:pt>
                      <c:pt idx="2882">
                        <c:v>90.859300000000005</c:v>
                      </c:pt>
                      <c:pt idx="2883">
                        <c:v>#N/A</c:v>
                      </c:pt>
                      <c:pt idx="2884">
                        <c:v>#N/A</c:v>
                      </c:pt>
                      <c:pt idx="2885">
                        <c:v>91.136799999999994</c:v>
                      </c:pt>
                      <c:pt idx="2886">
                        <c:v>90.915599999999998</c:v>
                      </c:pt>
                      <c:pt idx="2887">
                        <c:v>91.100700000000003</c:v>
                      </c:pt>
                      <c:pt idx="2888">
                        <c:v>#N/A</c:v>
                      </c:pt>
                      <c:pt idx="2889">
                        <c:v>90.934200000000004</c:v>
                      </c:pt>
                      <c:pt idx="2890">
                        <c:v>#N/A</c:v>
                      </c:pt>
                      <c:pt idx="2891">
                        <c:v>#N/A</c:v>
                      </c:pt>
                      <c:pt idx="2892">
                        <c:v>91.257400000000004</c:v>
                      </c:pt>
                      <c:pt idx="2893">
                        <c:v>91.056299999999993</c:v>
                      </c:pt>
                      <c:pt idx="2894">
                        <c:v>91.368899999999996</c:v>
                      </c:pt>
                      <c:pt idx="2895">
                        <c:v>90.826599999999999</c:v>
                      </c:pt>
                      <c:pt idx="2896">
                        <c:v>90.942499999999995</c:v>
                      </c:pt>
                      <c:pt idx="2897">
                        <c:v>#N/A</c:v>
                      </c:pt>
                      <c:pt idx="2898">
                        <c:v>#N/A</c:v>
                      </c:pt>
                      <c:pt idx="2899">
                        <c:v>90.792900000000003</c:v>
                      </c:pt>
                      <c:pt idx="2900">
                        <c:v>#N/A</c:v>
                      </c:pt>
                      <c:pt idx="2901">
                        <c:v>90.410399999999996</c:v>
                      </c:pt>
                      <c:pt idx="2902">
                        <c:v>90.816500000000005</c:v>
                      </c:pt>
                      <c:pt idx="2903">
                        <c:v>90.783500000000004</c:v>
                      </c:pt>
                      <c:pt idx="2904">
                        <c:v>#N/A</c:v>
                      </c:pt>
                      <c:pt idx="2905">
                        <c:v>#N/A</c:v>
                      </c:pt>
                      <c:pt idx="2906">
                        <c:v>90.588200000000001</c:v>
                      </c:pt>
                      <c:pt idx="2907">
                        <c:v>90.714500000000001</c:v>
                      </c:pt>
                      <c:pt idx="2908">
                        <c:v>90.757499999999993</c:v>
                      </c:pt>
                      <c:pt idx="2909">
                        <c:v>91.262900000000002</c:v>
                      </c:pt>
                      <c:pt idx="2910">
                        <c:v>91.229799999999997</c:v>
                      </c:pt>
                      <c:pt idx="2911">
                        <c:v>#N/A</c:v>
                      </c:pt>
                      <c:pt idx="2912">
                        <c:v>#N/A</c:v>
                      </c:pt>
                      <c:pt idx="2913">
                        <c:v>90.942400000000006</c:v>
                      </c:pt>
                      <c:pt idx="2914">
                        <c:v>91.077299999999994</c:v>
                      </c:pt>
                      <c:pt idx="2915">
                        <c:v>#N/A</c:v>
                      </c:pt>
                      <c:pt idx="2916">
                        <c:v>91.159000000000006</c:v>
                      </c:pt>
                      <c:pt idx="2917">
                        <c:v>91.072900000000004</c:v>
                      </c:pt>
                      <c:pt idx="2918">
                        <c:v>#N/A</c:v>
                      </c:pt>
                      <c:pt idx="2919">
                        <c:v>#N/A</c:v>
                      </c:pt>
                      <c:pt idx="2920">
                        <c:v>90.741</c:v>
                      </c:pt>
                      <c:pt idx="2921">
                        <c:v>90.839399999999998</c:v>
                      </c:pt>
                      <c:pt idx="2922">
                        <c:v>#N/A</c:v>
                      </c:pt>
                      <c:pt idx="2923">
                        <c:v>91.183999999999997</c:v>
                      </c:pt>
                      <c:pt idx="2924">
                        <c:v>91.258700000000005</c:v>
                      </c:pt>
                      <c:pt idx="2925">
                        <c:v>#N/A</c:v>
                      </c:pt>
                      <c:pt idx="2926">
                        <c:v>#N/A</c:v>
                      </c:pt>
                      <c:pt idx="2927">
                        <c:v>91.303100000000001</c:v>
                      </c:pt>
                      <c:pt idx="2928">
                        <c:v>91.615700000000004</c:v>
                      </c:pt>
                      <c:pt idx="2929">
                        <c:v>91.884500000000003</c:v>
                      </c:pt>
                      <c:pt idx="2930">
                        <c:v>91.980400000000003</c:v>
                      </c:pt>
                      <c:pt idx="2931">
                        <c:v>91.812299999999993</c:v>
                      </c:pt>
                      <c:pt idx="2932">
                        <c:v>#N/A</c:v>
                      </c:pt>
                      <c:pt idx="2933">
                        <c:v>#N/A</c:v>
                      </c:pt>
                      <c:pt idx="2934">
                        <c:v>91.675799999999995</c:v>
                      </c:pt>
                      <c:pt idx="2935">
                        <c:v>91.778199999999998</c:v>
                      </c:pt>
                      <c:pt idx="2936">
                        <c:v>92.142499999999998</c:v>
                      </c:pt>
                      <c:pt idx="2937">
                        <c:v>92.18</c:v>
                      </c:pt>
                      <c:pt idx="2938">
                        <c:v>92.345600000000005</c:v>
                      </c:pt>
                      <c:pt idx="2939">
                        <c:v>#N/A</c:v>
                      </c:pt>
                      <c:pt idx="2940">
                        <c:v>#N/A</c:v>
                      </c:pt>
                      <c:pt idx="2941">
                        <c:v>#N/A</c:v>
                      </c:pt>
                      <c:pt idx="2942">
                        <c:v>92.309700000000007</c:v>
                      </c:pt>
                      <c:pt idx="2943">
                        <c:v>92.557400000000001</c:v>
                      </c:pt>
                      <c:pt idx="2944">
                        <c:v>92.222999999999999</c:v>
                      </c:pt>
                      <c:pt idx="2945">
                        <c:v>91.977900000000005</c:v>
                      </c:pt>
                      <c:pt idx="2946">
                        <c:v>#N/A</c:v>
                      </c:pt>
                      <c:pt idx="2947">
                        <c:v>#N/A</c:v>
                      </c:pt>
                      <c:pt idx="2948">
                        <c:v>91.984899999999996</c:v>
                      </c:pt>
                      <c:pt idx="2949">
                        <c:v>92.226299999999995</c:v>
                      </c:pt>
                      <c:pt idx="2950">
                        <c:v>92.149900000000002</c:v>
                      </c:pt>
                      <c:pt idx="2951">
                        <c:v>92.668199999999999</c:v>
                      </c:pt>
                      <c:pt idx="2952">
                        <c:v>92.624200000000002</c:v>
                      </c:pt>
                      <c:pt idx="2953">
                        <c:v>#N/A</c:v>
                      </c:pt>
                      <c:pt idx="2954">
                        <c:v>#N/A</c:v>
                      </c:pt>
                      <c:pt idx="2955">
                        <c:v>92.373599999999996</c:v>
                      </c:pt>
                      <c:pt idx="2956">
                        <c:v>92.397999999999996</c:v>
                      </c:pt>
                      <c:pt idx="2957">
                        <c:v>92.450199999999995</c:v>
                      </c:pt>
                      <c:pt idx="2958">
                        <c:v>92.136300000000006</c:v>
                      </c:pt>
                      <c:pt idx="2959">
                        <c:v>92.012500000000003</c:v>
                      </c:pt>
                      <c:pt idx="2960">
                        <c:v>#N/A</c:v>
                      </c:pt>
                      <c:pt idx="2961">
                        <c:v>#N/A</c:v>
                      </c:pt>
                      <c:pt idx="2962">
                        <c:v>91.979100000000003</c:v>
                      </c:pt>
                      <c:pt idx="2963">
                        <c:v>91.884299999999996</c:v>
                      </c:pt>
                      <c:pt idx="2964">
                        <c:v>91.898799999999994</c:v>
                      </c:pt>
                      <c:pt idx="2965">
                        <c:v>#N/A</c:v>
                      </c:pt>
                      <c:pt idx="2966">
                        <c:v>91.422700000000006</c:v>
                      </c:pt>
                      <c:pt idx="2967">
                        <c:v>#N/A</c:v>
                      </c:pt>
                      <c:pt idx="2968">
                        <c:v>#N/A</c:v>
                      </c:pt>
                      <c:pt idx="2969">
                        <c:v>#N/A</c:v>
                      </c:pt>
                      <c:pt idx="2970">
                        <c:v>91.241699999999994</c:v>
                      </c:pt>
                      <c:pt idx="2971">
                        <c:v>91.452799999999996</c:v>
                      </c:pt>
                      <c:pt idx="2972">
                        <c:v>91.870500000000007</c:v>
                      </c:pt>
                      <c:pt idx="2973">
                        <c:v>#N/A</c:v>
                      </c:pt>
                      <c:pt idx="2974">
                        <c:v>#N/A</c:v>
                      </c:pt>
                      <c:pt idx="2975">
                        <c:v>#N/A</c:v>
                      </c:pt>
                      <c:pt idx="2976">
                        <c:v>91.594399999999993</c:v>
                      </c:pt>
                      <c:pt idx="2977">
                        <c:v>91.587199999999996</c:v>
                      </c:pt>
                      <c:pt idx="2978">
                        <c:v>91.962900000000005</c:v>
                      </c:pt>
                      <c:pt idx="2979">
                        <c:v>91.795500000000004</c:v>
                      </c:pt>
                      <c:pt idx="2980">
                        <c:v>91.364199999999997</c:v>
                      </c:pt>
                      <c:pt idx="2981">
                        <c:v>#N/A</c:v>
                      </c:pt>
                      <c:pt idx="2982">
                        <c:v>#N/A</c:v>
                      </c:pt>
                      <c:pt idx="2983">
                        <c:v>#N/A</c:v>
                      </c:pt>
                      <c:pt idx="2984">
                        <c:v>91.736400000000003</c:v>
                      </c:pt>
                      <c:pt idx="2985">
                        <c:v>91.534499999999994</c:v>
                      </c:pt>
                      <c:pt idx="2986">
                        <c:v>91.049400000000006</c:v>
                      </c:pt>
                      <c:pt idx="2987">
                        <c:v>91.356800000000007</c:v>
                      </c:pt>
                      <c:pt idx="2988">
                        <c:v>#N/A</c:v>
                      </c:pt>
                      <c:pt idx="2989">
                        <c:v>#N/A</c:v>
                      </c:pt>
                      <c:pt idx="2990">
                        <c:v>91.417100000000005</c:v>
                      </c:pt>
                      <c:pt idx="2991">
                        <c:v>91.396500000000003</c:v>
                      </c:pt>
                      <c:pt idx="2992">
                        <c:v>91.374799999999993</c:v>
                      </c:pt>
                      <c:pt idx="2993">
                        <c:v>90.989699999999999</c:v>
                      </c:pt>
                      <c:pt idx="2994">
                        <c:v>91.017200000000003</c:v>
                      </c:pt>
                      <c:pt idx="2995">
                        <c:v>#N/A</c:v>
                      </c:pt>
                      <c:pt idx="2996">
                        <c:v>#N/A</c:v>
                      </c:pt>
                      <c:pt idx="2997">
                        <c:v>#N/A</c:v>
                      </c:pt>
                      <c:pt idx="2998">
                        <c:v>91.050200000000004</c:v>
                      </c:pt>
                      <c:pt idx="2999">
                        <c:v>91.278899999999993</c:v>
                      </c:pt>
                      <c:pt idx="3000">
                        <c:v>92.010199999999998</c:v>
                      </c:pt>
                      <c:pt idx="3001">
                        <c:v>91.860799999999998</c:v>
                      </c:pt>
                      <c:pt idx="3002">
                        <c:v>#N/A</c:v>
                      </c:pt>
                      <c:pt idx="3003">
                        <c:v>#N/A</c:v>
                      </c:pt>
                      <c:pt idx="3004">
                        <c:v>91.898300000000006</c:v>
                      </c:pt>
                      <c:pt idx="3005">
                        <c:v>91.818799999999996</c:v>
                      </c:pt>
                      <c:pt idx="3006">
                        <c:v>91.653999999999996</c:v>
                      </c:pt>
                      <c:pt idx="3007">
                        <c:v>91.453699999999998</c:v>
                      </c:pt>
                      <c:pt idx="3008">
                        <c:v>91.584400000000002</c:v>
                      </c:pt>
                      <c:pt idx="3009">
                        <c:v>#N/A</c:v>
                      </c:pt>
                      <c:pt idx="3010">
                        <c:v>#N/A</c:v>
                      </c:pt>
                      <c:pt idx="3011">
                        <c:v>91.448499999999996</c:v>
                      </c:pt>
                      <c:pt idx="3012">
                        <c:v>91.396299999999997</c:v>
                      </c:pt>
                      <c:pt idx="3013">
                        <c:v>91.581599999999995</c:v>
                      </c:pt>
                      <c:pt idx="3014">
                        <c:v>91.808099999999996</c:v>
                      </c:pt>
                      <c:pt idx="3015">
                        <c:v>91.578699999999998</c:v>
                      </c:pt>
                      <c:pt idx="3016">
                        <c:v>#N/A</c:v>
                      </c:pt>
                      <c:pt idx="3017">
                        <c:v>#N/A</c:v>
                      </c:pt>
                      <c:pt idx="3018">
                        <c:v>91.390600000000006</c:v>
                      </c:pt>
                      <c:pt idx="3019">
                        <c:v>90.884799999999998</c:v>
                      </c:pt>
                      <c:pt idx="3020">
                        <c:v>90.759900000000002</c:v>
                      </c:pt>
                      <c:pt idx="3021">
                        <c:v>90.493099999999998</c:v>
                      </c:pt>
                      <c:pt idx="3022">
                        <c:v>90.642799999999994</c:v>
                      </c:pt>
                      <c:pt idx="3023">
                        <c:v>#N/A</c:v>
                      </c:pt>
                      <c:pt idx="3024">
                        <c:v>#N/A</c:v>
                      </c:pt>
                      <c:pt idx="3025">
                        <c:v>90.887200000000007</c:v>
                      </c:pt>
                      <c:pt idx="3026">
                        <c:v>90.979399999999998</c:v>
                      </c:pt>
                      <c:pt idx="3027">
                        <c:v>91.102599999999995</c:v>
                      </c:pt>
                      <c:pt idx="3028">
                        <c:v>90.9923</c:v>
                      </c:pt>
                      <c:pt idx="3029">
                        <c:v>91.1464</c:v>
                      </c:pt>
                      <c:pt idx="3030">
                        <c:v>#N/A</c:v>
                      </c:pt>
                      <c:pt idx="3031">
                        <c:v>#N/A</c:v>
                      </c:pt>
                      <c:pt idx="3032">
                        <c:v>91.226500000000001</c:v>
                      </c:pt>
                      <c:pt idx="3033">
                        <c:v>91.171400000000006</c:v>
                      </c:pt>
                      <c:pt idx="3034">
                        <c:v>91.179199999999994</c:v>
                      </c:pt>
                      <c:pt idx="3035">
                        <c:v>91.120400000000004</c:v>
                      </c:pt>
                      <c:pt idx="3036">
                        <c:v>91.093900000000005</c:v>
                      </c:pt>
                      <c:pt idx="3037">
                        <c:v>#N/A</c:v>
                      </c:pt>
                      <c:pt idx="3038">
                        <c:v>#N/A</c:v>
                      </c:pt>
                      <c:pt idx="3039">
                        <c:v>91.094300000000004</c:v>
                      </c:pt>
                      <c:pt idx="3040">
                        <c:v>91.029600000000002</c:v>
                      </c:pt>
                      <c:pt idx="3041">
                        <c:v>90.743799999999993</c:v>
                      </c:pt>
                      <c:pt idx="3042">
                        <c:v>90.783000000000001</c:v>
                      </c:pt>
                      <c:pt idx="3043">
                        <c:v>90.838399999999993</c:v>
                      </c:pt>
                      <c:pt idx="3044">
                        <c:v>#N/A</c:v>
                      </c:pt>
                      <c:pt idx="3045">
                        <c:v>#N/A</c:v>
                      </c:pt>
                      <c:pt idx="3046">
                        <c:v>90.701099999999997</c:v>
                      </c:pt>
                      <c:pt idx="3047">
                        <c:v>90.2774</c:v>
                      </c:pt>
                      <c:pt idx="3048">
                        <c:v>90.342100000000002</c:v>
                      </c:pt>
                      <c:pt idx="3049">
                        <c:v>90.376199999999997</c:v>
                      </c:pt>
                      <c:pt idx="3050">
                        <c:v>90.843500000000006</c:v>
                      </c:pt>
                      <c:pt idx="3051">
                        <c:v>#N/A</c:v>
                      </c:pt>
                      <c:pt idx="3052">
                        <c:v>#N/A</c:v>
                      </c:pt>
                      <c:pt idx="3053">
                        <c:v>90.855900000000005</c:v>
                      </c:pt>
                      <c:pt idx="3054">
                        <c:v>91.024900000000002</c:v>
                      </c:pt>
                      <c:pt idx="3055">
                        <c:v>90.969200000000001</c:v>
                      </c:pt>
                      <c:pt idx="3056">
                        <c:v>90.959000000000003</c:v>
                      </c:pt>
                      <c:pt idx="3057">
                        <c:v>90.941900000000004</c:v>
                      </c:pt>
                      <c:pt idx="3058">
                        <c:v>#N/A</c:v>
                      </c:pt>
                      <c:pt idx="3059">
                        <c:v>#N/A</c:v>
                      </c:pt>
                      <c:pt idx="3060">
                        <c:v>90.854799999999997</c:v>
                      </c:pt>
                      <c:pt idx="3061">
                        <c:v>90.998400000000004</c:v>
                      </c:pt>
                      <c:pt idx="3062">
                        <c:v>91.2363</c:v>
                      </c:pt>
                      <c:pt idx="3063">
                        <c:v>91.194599999999994</c:v>
                      </c:pt>
                      <c:pt idx="3064">
                        <c:v>91.230099999999993</c:v>
                      </c:pt>
                      <c:pt idx="3065">
                        <c:v>#N/A</c:v>
                      </c:pt>
                      <c:pt idx="3066">
                        <c:v>#N/A</c:v>
                      </c:pt>
                      <c:pt idx="3067">
                        <c:v>#N/A</c:v>
                      </c:pt>
                      <c:pt idx="3068">
                        <c:v>91.299899999999994</c:v>
                      </c:pt>
                      <c:pt idx="3069">
                        <c:v>91.367999999999995</c:v>
                      </c:pt>
                      <c:pt idx="3070">
                        <c:v>91.206299999999999</c:v>
                      </c:pt>
                      <c:pt idx="3071">
                        <c:v>91.192899999999995</c:v>
                      </c:pt>
                      <c:pt idx="3072">
                        <c:v>#N/A</c:v>
                      </c:pt>
                      <c:pt idx="3073">
                        <c:v>#N/A</c:v>
                      </c:pt>
                      <c:pt idx="3074">
                        <c:v>91.445400000000006</c:v>
                      </c:pt>
                      <c:pt idx="3075">
                        <c:v>91.461600000000004</c:v>
                      </c:pt>
                      <c:pt idx="3076">
                        <c:v>91.551500000000004</c:v>
                      </c:pt>
                      <c:pt idx="3077">
                        <c:v>91.473299999999995</c:v>
                      </c:pt>
                      <c:pt idx="3078">
                        <c:v>91.419700000000006</c:v>
                      </c:pt>
                      <c:pt idx="3079">
                        <c:v>#N/A</c:v>
                      </c:pt>
                      <c:pt idx="3080">
                        <c:v>#N/A</c:v>
                      </c:pt>
                      <c:pt idx="3081">
                        <c:v>91.491500000000002</c:v>
                      </c:pt>
                      <c:pt idx="3082">
                        <c:v>91.636499999999998</c:v>
                      </c:pt>
                      <c:pt idx="3083">
                        <c:v>91.459699999999998</c:v>
                      </c:pt>
                      <c:pt idx="3084">
                        <c:v>91.293000000000006</c:v>
                      </c:pt>
                      <c:pt idx="3085">
                        <c:v>91.408000000000001</c:v>
                      </c:pt>
                      <c:pt idx="3086">
                        <c:v>#N/A</c:v>
                      </c:pt>
                      <c:pt idx="3087">
                        <c:v>#N/A</c:v>
                      </c:pt>
                      <c:pt idx="3088">
                        <c:v>91.147599999999997</c:v>
                      </c:pt>
                      <c:pt idx="3089">
                        <c:v>91.328500000000005</c:v>
                      </c:pt>
                      <c:pt idx="3090">
                        <c:v>91.317499999999995</c:v>
                      </c:pt>
                      <c:pt idx="3091">
                        <c:v>90.951599999999999</c:v>
                      </c:pt>
                      <c:pt idx="3092">
                        <c:v>90.955799999999996</c:v>
                      </c:pt>
                      <c:pt idx="3093">
                        <c:v>#N/A</c:v>
                      </c:pt>
                      <c:pt idx="3094">
                        <c:v>#N/A</c:v>
                      </c:pt>
                      <c:pt idx="3095">
                        <c:v>90.803100000000001</c:v>
                      </c:pt>
                      <c:pt idx="3096">
                        <c:v>90.904499999999999</c:v>
                      </c:pt>
                      <c:pt idx="3097">
                        <c:v>90.658500000000004</c:v>
                      </c:pt>
                      <c:pt idx="3098">
                        <c:v>90.666200000000003</c:v>
                      </c:pt>
                      <c:pt idx="3099">
                        <c:v>90.497</c:v>
                      </c:pt>
                      <c:pt idx="3100">
                        <c:v>#N/A</c:v>
                      </c:pt>
                      <c:pt idx="3101">
                        <c:v>#N/A</c:v>
                      </c:pt>
                      <c:pt idx="3102">
                        <c:v>90.254499999999993</c:v>
                      </c:pt>
                      <c:pt idx="3103">
                        <c:v>90.202799999999996</c:v>
                      </c:pt>
                      <c:pt idx="3104">
                        <c:v>90.343999999999994</c:v>
                      </c:pt>
                      <c:pt idx="3105">
                        <c:v>90.492199999999997</c:v>
                      </c:pt>
                      <c:pt idx="3106">
                        <c:v>#N/A</c:v>
                      </c:pt>
                      <c:pt idx="3107">
                        <c:v>#N/A</c:v>
                      </c:pt>
                      <c:pt idx="3108">
                        <c:v>#N/A</c:v>
                      </c:pt>
                      <c:pt idx="3109">
                        <c:v>90.552300000000002</c:v>
                      </c:pt>
                      <c:pt idx="3110">
                        <c:v>90.508099999999999</c:v>
                      </c:pt>
                      <c:pt idx="3111">
                        <c:v>90.414500000000004</c:v>
                      </c:pt>
                      <c:pt idx="3112">
                        <c:v>90.468800000000002</c:v>
                      </c:pt>
                      <c:pt idx="3113">
                        <c:v>90.652900000000002</c:v>
                      </c:pt>
                      <c:pt idx="3114">
                        <c:v>#N/A</c:v>
                      </c:pt>
                      <c:pt idx="3115">
                        <c:v>#N/A</c:v>
                      </c:pt>
                      <c:pt idx="3116">
                        <c:v>90.641400000000004</c:v>
                      </c:pt>
                      <c:pt idx="3117">
                        <c:v>90.864999999999995</c:v>
                      </c:pt>
                      <c:pt idx="3118">
                        <c:v>90.962900000000005</c:v>
                      </c:pt>
                      <c:pt idx="3119">
                        <c:v>90.933099999999996</c:v>
                      </c:pt>
                      <c:pt idx="3120">
                        <c:v>90.963499999999996</c:v>
                      </c:pt>
                      <c:pt idx="3121">
                        <c:v>#N/A</c:v>
                      </c:pt>
                      <c:pt idx="3122">
                        <c:v>#N/A</c:v>
                      </c:pt>
                      <c:pt idx="3123">
                        <c:v>90.936099999999996</c:v>
                      </c:pt>
                      <c:pt idx="3124">
                        <c:v>91.135300000000001</c:v>
                      </c:pt>
                      <c:pt idx="3125">
                        <c:v>91.130600000000001</c:v>
                      </c:pt>
                      <c:pt idx="3126">
                        <c:v>91.199299999999994</c:v>
                      </c:pt>
                      <c:pt idx="3127">
                        <c:v>91.495800000000003</c:v>
                      </c:pt>
                      <c:pt idx="3128">
                        <c:v>#N/A</c:v>
                      </c:pt>
                      <c:pt idx="3129">
                        <c:v>#N/A</c:v>
                      </c:pt>
                      <c:pt idx="3130">
                        <c:v>91.423400000000001</c:v>
                      </c:pt>
                      <c:pt idx="3131">
                        <c:v>91.723200000000006</c:v>
                      </c:pt>
                      <c:pt idx="3132">
                        <c:v>92.103099999999998</c:v>
                      </c:pt>
                      <c:pt idx="3133">
                        <c:v>92.014700000000005</c:v>
                      </c:pt>
                      <c:pt idx="3134">
                        <c:v>91.946799999999996</c:v>
                      </c:pt>
                      <c:pt idx="3135">
                        <c:v>#N/A</c:v>
                      </c:pt>
                      <c:pt idx="3136">
                        <c:v>#N/A</c:v>
                      </c:pt>
                      <c:pt idx="3137">
                        <c:v>92.000200000000007</c:v>
                      </c:pt>
                      <c:pt idx="3138">
                        <c:v>92.299099999999996</c:v>
                      </c:pt>
                      <c:pt idx="3139">
                        <c:v>92.179400000000001</c:v>
                      </c:pt>
                      <c:pt idx="3140">
                        <c:v>92.116100000000003</c:v>
                      </c:pt>
                      <c:pt idx="3141">
                        <c:v>92.149199999999993</c:v>
                      </c:pt>
                      <c:pt idx="3142">
                        <c:v>#N/A</c:v>
                      </c:pt>
                      <c:pt idx="3143">
                        <c:v>#N/A</c:v>
                      </c:pt>
                      <c:pt idx="3144">
                        <c:v>92.122</c:v>
                      </c:pt>
                      <c:pt idx="3145">
                        <c:v>92.227999999999994</c:v>
                      </c:pt>
                      <c:pt idx="3146">
                        <c:v>92.248599999999996</c:v>
                      </c:pt>
                      <c:pt idx="3147">
                        <c:v>92.152199999999993</c:v>
                      </c:pt>
                      <c:pt idx="3148">
                        <c:v>92.073700000000002</c:v>
                      </c:pt>
                      <c:pt idx="3149">
                        <c:v>#N/A</c:v>
                      </c:pt>
                      <c:pt idx="3150">
                        <c:v>#N/A</c:v>
                      </c:pt>
                      <c:pt idx="3151">
                        <c:v>92.140699999999995</c:v>
                      </c:pt>
                      <c:pt idx="3152">
                        <c:v>92.458799999999997</c:v>
                      </c:pt>
                      <c:pt idx="3153">
                        <c:v>92.660899999999998</c:v>
                      </c:pt>
                      <c:pt idx="3154">
                        <c:v>92.747699999999995</c:v>
                      </c:pt>
                      <c:pt idx="3155">
                        <c:v>92.916399999999996</c:v>
                      </c:pt>
                      <c:pt idx="3156">
                        <c:v>#N/A</c:v>
                      </c:pt>
                      <c:pt idx="3157">
                        <c:v>#N/A</c:v>
                      </c:pt>
                      <c:pt idx="3158">
                        <c:v>93.073999999999998</c:v>
                      </c:pt>
                      <c:pt idx="3159">
                        <c:v>93.075199999999995</c:v>
                      </c:pt>
                      <c:pt idx="3160">
                        <c:v>92.880600000000001</c:v>
                      </c:pt>
                      <c:pt idx="3161">
                        <c:v>92.802700000000002</c:v>
                      </c:pt>
                      <c:pt idx="3162">
                        <c:v>92.915400000000005</c:v>
                      </c:pt>
                      <c:pt idx="3163">
                        <c:v>#N/A</c:v>
                      </c:pt>
                      <c:pt idx="3164">
                        <c:v>#N/A</c:v>
                      </c:pt>
                      <c:pt idx="3165">
                        <c:v>#N/A</c:v>
                      </c:pt>
                      <c:pt idx="3166">
                        <c:v>93.3703</c:v>
                      </c:pt>
                      <c:pt idx="3167">
                        <c:v>93.186700000000002</c:v>
                      </c:pt>
                      <c:pt idx="3168">
                        <c:v>93.883700000000005</c:v>
                      </c:pt>
                      <c:pt idx="3169">
                        <c:v>93.854200000000006</c:v>
                      </c:pt>
                      <c:pt idx="3170">
                        <c:v>#N/A</c:v>
                      </c:pt>
                      <c:pt idx="3171">
                        <c:v>#N/A</c:v>
                      </c:pt>
                      <c:pt idx="3172">
                        <c:v>94.207599999999999</c:v>
                      </c:pt>
                      <c:pt idx="3173">
                        <c:v>94.674700000000001</c:v>
                      </c:pt>
                      <c:pt idx="3174">
                        <c:v>94.586299999999994</c:v>
                      </c:pt>
                      <c:pt idx="3175">
                        <c:v>94.671000000000006</c:v>
                      </c:pt>
                      <c:pt idx="3176">
                        <c:v>94.7834</c:v>
                      </c:pt>
                      <c:pt idx="3177">
                        <c:v>#N/A</c:v>
                      </c:pt>
                      <c:pt idx="3178">
                        <c:v>#N/A</c:v>
                      </c:pt>
                      <c:pt idx="3179">
                        <c:v>94.7286</c:v>
                      </c:pt>
                      <c:pt idx="3180">
                        <c:v>94.394199999999998</c:v>
                      </c:pt>
                      <c:pt idx="3181">
                        <c:v>94.448400000000007</c:v>
                      </c:pt>
                      <c:pt idx="3182">
                        <c:v>94.668999999999997</c:v>
                      </c:pt>
                      <c:pt idx="3183">
                        <c:v>95.0565</c:v>
                      </c:pt>
                      <c:pt idx="3184">
                        <c:v>#N/A</c:v>
                      </c:pt>
                      <c:pt idx="3185">
                        <c:v>#N/A</c:v>
                      </c:pt>
                      <c:pt idx="3186">
                        <c:v>95.174199999999999</c:v>
                      </c:pt>
                      <c:pt idx="3187">
                        <c:v>95.200199999999995</c:v>
                      </c:pt>
                      <c:pt idx="3188">
                        <c:v>95.522499999999994</c:v>
                      </c:pt>
                      <c:pt idx="3189">
                        <c:v>95.710899999999995</c:v>
                      </c:pt>
                      <c:pt idx="3190">
                        <c:v>96.182199999999995</c:v>
                      </c:pt>
                      <c:pt idx="3191">
                        <c:v>#N/A</c:v>
                      </c:pt>
                      <c:pt idx="3192">
                        <c:v>#N/A</c:v>
                      </c:pt>
                      <c:pt idx="3193">
                        <c:v>96.077600000000004</c:v>
                      </c:pt>
                      <c:pt idx="3194">
                        <c:v>96.543999999999997</c:v>
                      </c:pt>
                      <c:pt idx="3195">
                        <c:v>96.445599999999999</c:v>
                      </c:pt>
                      <c:pt idx="3196">
                        <c:v>96.1096</c:v>
                      </c:pt>
                      <c:pt idx="3197">
                        <c:v>97.235699999999994</c:v>
                      </c:pt>
                      <c:pt idx="3198">
                        <c:v>#N/A</c:v>
                      </c:pt>
                      <c:pt idx="3199">
                        <c:v>#N/A</c:v>
                      </c:pt>
                      <c:pt idx="3200">
                        <c:v>96.643299999999996</c:v>
                      </c:pt>
                      <c:pt idx="3201">
                        <c:v>96.415800000000004</c:v>
                      </c:pt>
                      <c:pt idx="3202">
                        <c:v>96.272099999999995</c:v>
                      </c:pt>
                      <c:pt idx="3203">
                        <c:v>96.087900000000005</c:v>
                      </c:pt>
                      <c:pt idx="3204">
                        <c:v>96.337599999999995</c:v>
                      </c:pt>
                      <c:pt idx="3205">
                        <c:v>#N/A</c:v>
                      </c:pt>
                      <c:pt idx="3206">
                        <c:v>#N/A</c:v>
                      </c:pt>
                      <c:pt idx="3207">
                        <c:v>#N/A</c:v>
                      </c:pt>
                      <c:pt idx="3208">
                        <c:v>96.412099999999995</c:v>
                      </c:pt>
                      <c:pt idx="3209">
                        <c:v>96.006100000000004</c:v>
                      </c:pt>
                      <c:pt idx="3210">
                        <c:v>95.7637</c:v>
                      </c:pt>
                      <c:pt idx="3211">
                        <c:v>95.975999999999999</c:v>
                      </c:pt>
                      <c:pt idx="3212">
                        <c:v>#N/A</c:v>
                      </c:pt>
                      <c:pt idx="3213">
                        <c:v>#N/A</c:v>
                      </c:pt>
                      <c:pt idx="3214">
                        <c:v>95.936599999999999</c:v>
                      </c:pt>
                      <c:pt idx="3215">
                        <c:v>95.957099999999997</c:v>
                      </c:pt>
                      <c:pt idx="3216">
                        <c:v>96.282200000000003</c:v>
                      </c:pt>
                      <c:pt idx="3217">
                        <c:v>96.458600000000004</c:v>
                      </c:pt>
                      <c:pt idx="3218">
                        <c:v>96.272099999999995</c:v>
                      </c:pt>
                      <c:pt idx="3219">
                        <c:v>#N/A</c:v>
                      </c:pt>
                      <c:pt idx="3220">
                        <c:v>#N/A</c:v>
                      </c:pt>
                      <c:pt idx="3221">
                        <c:v>96.194299999999998</c:v>
                      </c:pt>
                      <c:pt idx="3222">
                        <c:v>95.9114</c:v>
                      </c:pt>
                      <c:pt idx="3223">
                        <c:v>95.751599999999996</c:v>
                      </c:pt>
                      <c:pt idx="3224">
                        <c:v>96.546199999999999</c:v>
                      </c:pt>
                      <c:pt idx="3225">
                        <c:v>97.459599999999995</c:v>
                      </c:pt>
                      <c:pt idx="3226">
                        <c:v>#N/A</c:v>
                      </c:pt>
                      <c:pt idx="3227">
                        <c:v>#N/A</c:v>
                      </c:pt>
                      <c:pt idx="3228">
                        <c:v>97.974900000000005</c:v>
                      </c:pt>
                      <c:pt idx="3229">
                        <c:v>97.885199999999998</c:v>
                      </c:pt>
                      <c:pt idx="3230">
                        <c:v>98.232299999999995</c:v>
                      </c:pt>
                      <c:pt idx="3231">
                        <c:v>98.716899999999995</c:v>
                      </c:pt>
                      <c:pt idx="3232">
                        <c:v>98.502700000000004</c:v>
                      </c:pt>
                      <c:pt idx="3233">
                        <c:v>#N/A</c:v>
                      </c:pt>
                      <c:pt idx="3234">
                        <c:v>#N/A</c:v>
                      </c:pt>
                      <c:pt idx="3235">
                        <c:v>98.444500000000005</c:v>
                      </c:pt>
                      <c:pt idx="3236">
                        <c:v>#N/A</c:v>
                      </c:pt>
                      <c:pt idx="3237">
                        <c:v>98.242699999999999</c:v>
                      </c:pt>
                      <c:pt idx="3238">
                        <c:v>98.440299999999993</c:v>
                      </c:pt>
                      <c:pt idx="3239">
                        <c:v>98.371499999999997</c:v>
                      </c:pt>
                      <c:pt idx="3240">
                        <c:v>#N/A</c:v>
                      </c:pt>
                      <c:pt idx="3241">
                        <c:v>#N/A</c:v>
                      </c:pt>
                      <c:pt idx="3242">
                        <c:v>98.570999999999998</c:v>
                      </c:pt>
                      <c:pt idx="3243">
                        <c:v>98.298900000000003</c:v>
                      </c:pt>
                      <c:pt idx="3244">
                        <c:v>98.501000000000005</c:v>
                      </c:pt>
                      <c:pt idx="3245">
                        <c:v>98.524699999999996</c:v>
                      </c:pt>
                      <c:pt idx="3246">
                        <c:v>98.708600000000004</c:v>
                      </c:pt>
                      <c:pt idx="3247">
                        <c:v>#N/A</c:v>
                      </c:pt>
                      <c:pt idx="3248">
                        <c:v>#N/A</c:v>
                      </c:pt>
                      <c:pt idx="3249">
                        <c:v>98.784499999999994</c:v>
                      </c:pt>
                      <c:pt idx="3250">
                        <c:v>98.567899999999995</c:v>
                      </c:pt>
                      <c:pt idx="3251">
                        <c:v>98.296000000000006</c:v>
                      </c:pt>
                      <c:pt idx="3252">
                        <c:v>#N/A</c:v>
                      </c:pt>
                      <c:pt idx="3253">
                        <c:v>99.244399999999999</c:v>
                      </c:pt>
                      <c:pt idx="3254">
                        <c:v>#N/A</c:v>
                      </c:pt>
                      <c:pt idx="3255">
                        <c:v>#N/A</c:v>
                      </c:pt>
                      <c:pt idx="3256">
                        <c:v>98.7226</c:v>
                      </c:pt>
                      <c:pt idx="3257">
                        <c:v>99.408000000000001</c:v>
                      </c:pt>
                      <c:pt idx="3258">
                        <c:v>99.653999999999996</c:v>
                      </c:pt>
                      <c:pt idx="3259">
                        <c:v>99.240099999999998</c:v>
                      </c:pt>
                      <c:pt idx="3260">
                        <c:v>100.09690000000001</c:v>
                      </c:pt>
                      <c:pt idx="3261">
                        <c:v>#N/A</c:v>
                      </c:pt>
                      <c:pt idx="3262">
                        <c:v>#N/A</c:v>
                      </c:pt>
                      <c:pt idx="3263">
                        <c:v>100.2119</c:v>
                      </c:pt>
                      <c:pt idx="3264">
                        <c:v>99.3703</c:v>
                      </c:pt>
                      <c:pt idx="3265">
                        <c:v>99.467200000000005</c:v>
                      </c:pt>
                      <c:pt idx="3266">
                        <c:v>99.803399999999996</c:v>
                      </c:pt>
                      <c:pt idx="3267">
                        <c:v>99.377899999999997</c:v>
                      </c:pt>
                      <c:pt idx="3268">
                        <c:v>#N/A</c:v>
                      </c:pt>
                      <c:pt idx="3269">
                        <c:v>#N/A</c:v>
                      </c:pt>
                      <c:pt idx="3270">
                        <c:v>99.681700000000006</c:v>
                      </c:pt>
                      <c:pt idx="3271">
                        <c:v>99.453000000000003</c:v>
                      </c:pt>
                      <c:pt idx="3272">
                        <c:v>99.912099999999995</c:v>
                      </c:pt>
                      <c:pt idx="3273">
                        <c:v>100.35380000000001</c:v>
                      </c:pt>
                      <c:pt idx="3274">
                        <c:v>100.7653</c:v>
                      </c:pt>
                      <c:pt idx="3275">
                        <c:v>#N/A</c:v>
                      </c:pt>
                      <c:pt idx="3276">
                        <c:v>#N/A</c:v>
                      </c:pt>
                      <c:pt idx="3277">
                        <c:v>100.78319999999999</c:v>
                      </c:pt>
                      <c:pt idx="3278">
                        <c:v>101.1617</c:v>
                      </c:pt>
                      <c:pt idx="3279">
                        <c:v>101.071</c:v>
                      </c:pt>
                      <c:pt idx="3280">
                        <c:v>#N/A</c:v>
                      </c:pt>
                      <c:pt idx="3281">
                        <c:v>#N/A</c:v>
                      </c:pt>
                      <c:pt idx="3282">
                        <c:v>#N/A</c:v>
                      </c:pt>
                      <c:pt idx="3283">
                        <c:v>#N/A</c:v>
                      </c:pt>
                      <c:pt idx="3284">
                        <c:v>101.1495</c:v>
                      </c:pt>
                      <c:pt idx="3285">
                        <c:v>100.8703</c:v>
                      </c:pt>
                      <c:pt idx="3286">
                        <c:v>101.2064</c:v>
                      </c:pt>
                      <c:pt idx="3287">
                        <c:v>#N/A</c:v>
                      </c:pt>
                      <c:pt idx="3288">
                        <c:v>102.0577</c:v>
                      </c:pt>
                      <c:pt idx="3289">
                        <c:v>#N/A</c:v>
                      </c:pt>
                      <c:pt idx="3290">
                        <c:v>#N/A</c:v>
                      </c:pt>
                      <c:pt idx="3291">
                        <c:v>102.60590000000001</c:v>
                      </c:pt>
                      <c:pt idx="3292">
                        <c:v>102.45740000000001</c:v>
                      </c:pt>
                      <c:pt idx="3293">
                        <c:v>103.2685</c:v>
                      </c:pt>
                      <c:pt idx="3294">
                        <c:v>103.1442</c:v>
                      </c:pt>
                      <c:pt idx="3295">
                        <c:v>103.04389999999999</c:v>
                      </c:pt>
                      <c:pt idx="3296">
                        <c:v>#N/A</c:v>
                      </c:pt>
                      <c:pt idx="3297">
                        <c:v>#N/A</c:v>
                      </c:pt>
                      <c:pt idx="3298">
                        <c:v>103.1772</c:v>
                      </c:pt>
                      <c:pt idx="3299">
                        <c:v>103.4041</c:v>
                      </c:pt>
                      <c:pt idx="3300">
                        <c:v>103.11620000000001</c:v>
                      </c:pt>
                      <c:pt idx="3301">
                        <c:v>103.14230000000001</c:v>
                      </c:pt>
                      <c:pt idx="3302">
                        <c:v>103.373</c:v>
                      </c:pt>
                      <c:pt idx="3303">
                        <c:v>#N/A</c:v>
                      </c:pt>
                      <c:pt idx="3304">
                        <c:v>#N/A</c:v>
                      </c:pt>
                      <c:pt idx="3305">
                        <c:v>#N/A</c:v>
                      </c:pt>
                      <c:pt idx="3306">
                        <c:v>103.74039999999999</c:v>
                      </c:pt>
                      <c:pt idx="3307">
                        <c:v>104.26949999999999</c:v>
                      </c:pt>
                      <c:pt idx="3308">
                        <c:v>104.947</c:v>
                      </c:pt>
                      <c:pt idx="3309">
                        <c:v>105.6309</c:v>
                      </c:pt>
                      <c:pt idx="3310">
                        <c:v>#N/A</c:v>
                      </c:pt>
                      <c:pt idx="3311">
                        <c:v>#N/A</c:v>
                      </c:pt>
                      <c:pt idx="3312">
                        <c:v>105.7651</c:v>
                      </c:pt>
                      <c:pt idx="3313">
                        <c:v>105.3091</c:v>
                      </c:pt>
                      <c:pt idx="3314">
                        <c:v>105.5698</c:v>
                      </c:pt>
                      <c:pt idx="3315">
                        <c:v>106.5141</c:v>
                      </c:pt>
                      <c:pt idx="3316">
                        <c:v>106.6536</c:v>
                      </c:pt>
                      <c:pt idx="3317">
                        <c:v>#N/A</c:v>
                      </c:pt>
                      <c:pt idx="3318">
                        <c:v>#N/A</c:v>
                      </c:pt>
                      <c:pt idx="3319">
                        <c:v>106.14619999999999</c:v>
                      </c:pt>
                      <c:pt idx="3320">
                        <c:v>105.351</c:v>
                      </c:pt>
                      <c:pt idx="3321">
                        <c:v>105.6863</c:v>
                      </c:pt>
                      <c:pt idx="3322">
                        <c:v>105.22110000000001</c:v>
                      </c:pt>
                      <c:pt idx="3323">
                        <c:v>106.08029999999999</c:v>
                      </c:pt>
                      <c:pt idx="3324">
                        <c:v>#N/A</c:v>
                      </c:pt>
                      <c:pt idx="3325">
                        <c:v>#N/A</c:v>
                      </c:pt>
                      <c:pt idx="3326">
                        <c:v>105.9254</c:v>
                      </c:pt>
                      <c:pt idx="3327">
                        <c:v>106.1771</c:v>
                      </c:pt>
                      <c:pt idx="3328">
                        <c:v>106.68380000000001</c:v>
                      </c:pt>
                      <c:pt idx="3329">
                        <c:v>105.5532</c:v>
                      </c:pt>
                      <c:pt idx="3330">
                        <c:v>105.51900000000001</c:v>
                      </c:pt>
                      <c:pt idx="3331">
                        <c:v>#N/A</c:v>
                      </c:pt>
                      <c:pt idx="3332">
                        <c:v>#N/A</c:v>
                      </c:pt>
                      <c:pt idx="3333">
                        <c:v>#N/A</c:v>
                      </c:pt>
                      <c:pt idx="3334">
                        <c:v>#N/A</c:v>
                      </c:pt>
                      <c:pt idx="3335">
                        <c:v>105.87309999999999</c:v>
                      </c:pt>
                      <c:pt idx="3336">
                        <c:v>105.70740000000001</c:v>
                      </c:pt>
                      <c:pt idx="3337">
                        <c:v>105.8141</c:v>
                      </c:pt>
                      <c:pt idx="3338">
                        <c:v>#N/A</c:v>
                      </c:pt>
                      <c:pt idx="3339">
                        <c:v>#N/A</c:v>
                      </c:pt>
                      <c:pt idx="3340">
                        <c:v>106.1046</c:v>
                      </c:pt>
                      <c:pt idx="3341">
                        <c:v>106.3664</c:v>
                      </c:pt>
                      <c:pt idx="3342">
                        <c:v>105.5787</c:v>
                      </c:pt>
                      <c:pt idx="3343">
                        <c:v>106.47499999999999</c:v>
                      </c:pt>
                      <c:pt idx="3344">
                        <c:v>106.5806</c:v>
                      </c:pt>
                      <c:pt idx="3345">
                        <c:v>#N/A</c:v>
                      </c:pt>
                      <c:pt idx="3346">
                        <c:v>#N/A</c:v>
                      </c:pt>
                      <c:pt idx="3347">
                        <c:v>106.8026</c:v>
                      </c:pt>
                      <c:pt idx="3348">
                        <c:v>106.4145</c:v>
                      </c:pt>
                      <c:pt idx="3349">
                        <c:v>107.0821</c:v>
                      </c:pt>
                      <c:pt idx="3350">
                        <c:v>#N/A</c:v>
                      </c:pt>
                      <c:pt idx="3351">
                        <c:v>108.7987</c:v>
                      </c:pt>
                      <c:pt idx="3352">
                        <c:v>#N/A</c:v>
                      </c:pt>
                      <c:pt idx="3353">
                        <c:v>#N/A</c:v>
                      </c:pt>
                      <c:pt idx="3354">
                        <c:v>108.80240000000001</c:v>
                      </c:pt>
                      <c:pt idx="3355">
                        <c:v>109.5457</c:v>
                      </c:pt>
                      <c:pt idx="3356">
                        <c:v>110.611</c:v>
                      </c:pt>
                      <c:pt idx="3357">
                        <c:v>110.2064</c:v>
                      </c:pt>
                      <c:pt idx="3358">
                        <c:v>111.0067</c:v>
                      </c:pt>
                      <c:pt idx="3359">
                        <c:v>#N/A</c:v>
                      </c:pt>
                      <c:pt idx="3360">
                        <c:v>#N/A</c:v>
                      </c:pt>
                      <c:pt idx="3361">
                        <c:v>110.68049999999999</c:v>
                      </c:pt>
                      <c:pt idx="3362">
                        <c:v>110.6276</c:v>
                      </c:pt>
                      <c:pt idx="3363">
                        <c:v>110.43510000000001</c:v>
                      </c:pt>
                      <c:pt idx="3364">
                        <c:v>110.4028</c:v>
                      </c:pt>
                      <c:pt idx="3365">
                        <c:v>108.9774</c:v>
                      </c:pt>
                      <c:pt idx="3366">
                        <c:v>#N/A</c:v>
                      </c:pt>
                      <c:pt idx="3367">
                        <c:v>#N/A</c:v>
                      </c:pt>
                      <c:pt idx="3368">
                        <c:v>108.0822</c:v>
                      </c:pt>
                      <c:pt idx="3369">
                        <c:v>108.1644</c:v>
                      </c:pt>
                      <c:pt idx="3370">
                        <c:v>107.77509999999999</c:v>
                      </c:pt>
                      <c:pt idx="3371">
                        <c:v>107.9742</c:v>
                      </c:pt>
                      <c:pt idx="3372">
                        <c:v>108.3634</c:v>
                      </c:pt>
                      <c:pt idx="3373">
                        <c:v>#N/A</c:v>
                      </c:pt>
                      <c:pt idx="3374">
                        <c:v>#N/A</c:v>
                      </c:pt>
                      <c:pt idx="3375">
                        <c:v>109.1938</c:v>
                      </c:pt>
                      <c:pt idx="3376">
                        <c:v>109.4406</c:v>
                      </c:pt>
                      <c:pt idx="3377">
                        <c:v>109.12739999999999</c:v>
                      </c:pt>
                      <c:pt idx="3378">
                        <c:v>108.62649999999999</c:v>
                      </c:pt>
                      <c:pt idx="3379">
                        <c:v>107.6544</c:v>
                      </c:pt>
                      <c:pt idx="3380">
                        <c:v>#N/A</c:v>
                      </c:pt>
                      <c:pt idx="3381">
                        <c:v>#N/A</c:v>
                      </c:pt>
                      <c:pt idx="3382">
                        <c:v>107.5279</c:v>
                      </c:pt>
                      <c:pt idx="3383">
                        <c:v>108.5402</c:v>
                      </c:pt>
                      <c:pt idx="3384">
                        <c:v>108.57470000000001</c:v>
                      </c:pt>
                      <c:pt idx="3385">
                        <c:v>109.59990000000001</c:v>
                      </c:pt>
                      <c:pt idx="3386">
                        <c:v>110.05119999999999</c:v>
                      </c:pt>
                      <c:pt idx="3387">
                        <c:v>#N/A</c:v>
                      </c:pt>
                      <c:pt idx="3388">
                        <c:v>#N/A</c:v>
                      </c:pt>
                      <c:pt idx="3389">
                        <c:v>110.1542</c:v>
                      </c:pt>
                      <c:pt idx="3390">
                        <c:v>109.1729</c:v>
                      </c:pt>
                      <c:pt idx="3391">
                        <c:v>109.24760000000001</c:v>
                      </c:pt>
                      <c:pt idx="3392">
                        <c:v>107.9408</c:v>
                      </c:pt>
                      <c:pt idx="3393">
                        <c:v>107.7954</c:v>
                      </c:pt>
                      <c:pt idx="3394">
                        <c:v>#N/A</c:v>
                      </c:pt>
                      <c:pt idx="3395">
                        <c:v>#N/A</c:v>
                      </c:pt>
                      <c:pt idx="3396">
                        <c:v>107.8899</c:v>
                      </c:pt>
                      <c:pt idx="3397">
                        <c:v>108.0639</c:v>
                      </c:pt>
                      <c:pt idx="3398">
                        <c:v>108.17440000000001</c:v>
                      </c:pt>
                      <c:pt idx="3399">
                        <c:v>107.517</c:v>
                      </c:pt>
                      <c:pt idx="3400">
                        <c:v>107.0779</c:v>
                      </c:pt>
                      <c:pt idx="3401">
                        <c:v>#N/A</c:v>
                      </c:pt>
                      <c:pt idx="3402">
                        <c:v>#N/A</c:v>
                      </c:pt>
                      <c:pt idx="3403">
                        <c:v>106.8129</c:v>
                      </c:pt>
                      <c:pt idx="3404">
                        <c:v>106.0938</c:v>
                      </c:pt>
                      <c:pt idx="3405">
                        <c:v>104.95529999999999</c:v>
                      </c:pt>
                      <c:pt idx="3406">
                        <c:v>105.7638</c:v>
                      </c:pt>
                      <c:pt idx="3407">
                        <c:v>106.01260000000001</c:v>
                      </c:pt>
                      <c:pt idx="3408">
                        <c:v>#N/A</c:v>
                      </c:pt>
                      <c:pt idx="3409">
                        <c:v>#N/A</c:v>
                      </c:pt>
                      <c:pt idx="3410">
                        <c:v>105.99469999999999</c:v>
                      </c:pt>
                      <c:pt idx="3411">
                        <c:v>105.527</c:v>
                      </c:pt>
                      <c:pt idx="3412">
                        <c:v>104.63249999999999</c:v>
                      </c:pt>
                      <c:pt idx="3413">
                        <c:v>105.303</c:v>
                      </c:pt>
                      <c:pt idx="3414">
                        <c:v>105.18</c:v>
                      </c:pt>
                      <c:pt idx="3415">
                        <c:v>#N/A</c:v>
                      </c:pt>
                      <c:pt idx="3416">
                        <c:v>#N/A</c:v>
                      </c:pt>
                      <c:pt idx="3417">
                        <c:v>105.5675</c:v>
                      </c:pt>
                      <c:pt idx="3418">
                        <c:v>104.74039999999999</c:v>
                      </c:pt>
                      <c:pt idx="3419">
                        <c:v>103.9355</c:v>
                      </c:pt>
                      <c:pt idx="3420">
                        <c:v>104.0625</c:v>
                      </c:pt>
                      <c:pt idx="3421">
                        <c:v>103.93689999999999</c:v>
                      </c:pt>
                      <c:pt idx="3422">
                        <c:v>#N/A</c:v>
                      </c:pt>
                      <c:pt idx="3423">
                        <c:v>#N/A</c:v>
                      </c:pt>
                      <c:pt idx="3424">
                        <c:v>104.7174</c:v>
                      </c:pt>
                      <c:pt idx="3425">
                        <c:v>105.925</c:v>
                      </c:pt>
                      <c:pt idx="3426">
                        <c:v>106.2821</c:v>
                      </c:pt>
                      <c:pt idx="3427">
                        <c:v>105.92310000000001</c:v>
                      </c:pt>
                      <c:pt idx="3428">
                        <c:v>106.7465</c:v>
                      </c:pt>
                      <c:pt idx="3429">
                        <c:v>#N/A</c:v>
                      </c:pt>
                      <c:pt idx="3430">
                        <c:v>#N/A</c:v>
                      </c:pt>
                      <c:pt idx="3431">
                        <c:v>#N/A</c:v>
                      </c:pt>
                      <c:pt idx="3432">
                        <c:v>108.0258</c:v>
                      </c:pt>
                      <c:pt idx="3433">
                        <c:v>108.2726</c:v>
                      </c:pt>
                      <c:pt idx="3434">
                        <c:v>108.233</c:v>
                      </c:pt>
                      <c:pt idx="3435">
                        <c:v>107.85769999999999</c:v>
                      </c:pt>
                      <c:pt idx="3436">
                        <c:v>#N/A</c:v>
                      </c:pt>
                      <c:pt idx="3437">
                        <c:v>#N/A</c:v>
                      </c:pt>
                      <c:pt idx="3438">
                        <c:v>108.58069999999999</c:v>
                      </c:pt>
                      <c:pt idx="3439">
                        <c:v>107.1621</c:v>
                      </c:pt>
                      <c:pt idx="3440">
                        <c:v>106.54949999999999</c:v>
                      </c:pt>
                      <c:pt idx="3441">
                        <c:v>106.7983</c:v>
                      </c:pt>
                      <c:pt idx="3442">
                        <c:v>107.70610000000001</c:v>
                      </c:pt>
                      <c:pt idx="3443">
                        <c:v>#N/A</c:v>
                      </c:pt>
                      <c:pt idx="3444">
                        <c:v>#N/A</c:v>
                      </c:pt>
                      <c:pt idx="3445">
                        <c:v>106.9778</c:v>
                      </c:pt>
                      <c:pt idx="3446">
                        <c:v>106.26949999999999</c:v>
                      </c:pt>
                      <c:pt idx="3447">
                        <c:v>105.7587</c:v>
                      </c:pt>
                      <c:pt idx="3448">
                        <c:v>106.30370000000001</c:v>
                      </c:pt>
                      <c:pt idx="3449">
                        <c:v>105.94159999999999</c:v>
                      </c:pt>
                      <c:pt idx="3450">
                        <c:v>#N/A</c:v>
                      </c:pt>
                      <c:pt idx="3451">
                        <c:v>#N/A</c:v>
                      </c:pt>
                      <c:pt idx="3452">
                        <c:v>106.0939</c:v>
                      </c:pt>
                      <c:pt idx="3453">
                        <c:v>106.15519999999999</c:v>
                      </c:pt>
                      <c:pt idx="3454">
                        <c:v>106.12990000000001</c:v>
                      </c:pt>
                      <c:pt idx="3455">
                        <c:v>104.90689999999999</c:v>
                      </c:pt>
                      <c:pt idx="3456">
                        <c:v>105.3355</c:v>
                      </c:pt>
                      <c:pt idx="3457">
                        <c:v>#N/A</c:v>
                      </c:pt>
                      <c:pt idx="3458">
                        <c:v>#N/A</c:v>
                      </c:pt>
                      <c:pt idx="3459">
                        <c:v>105.3172</c:v>
                      </c:pt>
                      <c:pt idx="3460">
                        <c:v>106.2898</c:v>
                      </c:pt>
                      <c:pt idx="3461">
                        <c:v>106.6983</c:v>
                      </c:pt>
                      <c:pt idx="3462">
                        <c:v>106.3476</c:v>
                      </c:pt>
                      <c:pt idx="3463">
                        <c:v>106.58069999999999</c:v>
                      </c:pt>
                      <c:pt idx="3464">
                        <c:v>#N/A</c:v>
                      </c:pt>
                      <c:pt idx="3465">
                        <c:v>#N/A</c:v>
                      </c:pt>
                      <c:pt idx="3466">
                        <c:v>106.30889999999999</c:v>
                      </c:pt>
                      <c:pt idx="3467">
                        <c:v>106.6468</c:v>
                      </c:pt>
                      <c:pt idx="3468">
                        <c:v>107.3896</c:v>
                      </c:pt>
                      <c:pt idx="3469">
                        <c:v>107.4196</c:v>
                      </c:pt>
                      <c:pt idx="3470">
                        <c:v>#N/A</c:v>
                      </c:pt>
                      <c:pt idx="3471">
                        <c:v>#N/A</c:v>
                      </c:pt>
                      <c:pt idx="3472">
                        <c:v>#N/A</c:v>
                      </c:pt>
                      <c:pt idx="3473">
                        <c:v>107.5825</c:v>
                      </c:pt>
                      <c:pt idx="3474">
                        <c:v>108.5107</c:v>
                      </c:pt>
                      <c:pt idx="3475">
                        <c:v>107.8758</c:v>
                      </c:pt>
                      <c:pt idx="3476">
                        <c:v>108.1463</c:v>
                      </c:pt>
                      <c:pt idx="3477">
                        <c:v>107.6765</c:v>
                      </c:pt>
                      <c:pt idx="3478">
                        <c:v>#N/A</c:v>
                      </c:pt>
                      <c:pt idx="3479">
                        <c:v>#N/A</c:v>
                      </c:pt>
                      <c:pt idx="3480">
                        <c:v>108.3908</c:v>
                      </c:pt>
                      <c:pt idx="3481">
                        <c:v>108.289</c:v>
                      </c:pt>
                      <c:pt idx="3482">
                        <c:v>109.03700000000001</c:v>
                      </c:pt>
                      <c:pt idx="3483">
                        <c:v>109.32899999999999</c:v>
                      </c:pt>
                      <c:pt idx="3484">
                        <c:v>109.7075</c:v>
                      </c:pt>
                      <c:pt idx="3485">
                        <c:v>#N/A</c:v>
                      </c:pt>
                      <c:pt idx="3486">
                        <c:v>#N/A</c:v>
                      </c:pt>
                      <c:pt idx="3487">
                        <c:v>109.7242</c:v>
                      </c:pt>
                      <c:pt idx="3488">
                        <c:v>109.3151</c:v>
                      </c:pt>
                      <c:pt idx="3489">
                        <c:v>109.6504</c:v>
                      </c:pt>
                      <c:pt idx="3490">
                        <c:v>109.336</c:v>
                      </c:pt>
                      <c:pt idx="3491">
                        <c:v>109.4722</c:v>
                      </c:pt>
                      <c:pt idx="3492">
                        <c:v>#N/A</c:v>
                      </c:pt>
                      <c:pt idx="3493">
                        <c:v>#N/A</c:v>
                      </c:pt>
                      <c:pt idx="3494">
                        <c:v>108.6827</c:v>
                      </c:pt>
                      <c:pt idx="3495">
                        <c:v>108.7529</c:v>
                      </c:pt>
                      <c:pt idx="3496">
                        <c:v>108.80500000000001</c:v>
                      </c:pt>
                      <c:pt idx="3497">
                        <c:v>109.6925</c:v>
                      </c:pt>
                      <c:pt idx="3498">
                        <c:v>109.1611</c:v>
                      </c:pt>
                      <c:pt idx="3499">
                        <c:v>#N/A</c:v>
                      </c:pt>
                      <c:pt idx="3500">
                        <c:v>#N/A</c:v>
                      </c:pt>
                      <c:pt idx="3501">
                        <c:v>109.723</c:v>
                      </c:pt>
                      <c:pt idx="3502">
                        <c:v>109.6734</c:v>
                      </c:pt>
                      <c:pt idx="3503">
                        <c:v>110.3271</c:v>
                      </c:pt>
                      <c:pt idx="3504">
                        <c:v>110.0925</c:v>
                      </c:pt>
                      <c:pt idx="3505">
                        <c:v>109.8776</c:v>
                      </c:pt>
                      <c:pt idx="3506">
                        <c:v>#N/A</c:v>
                      </c:pt>
                      <c:pt idx="3507">
                        <c:v>#N/A</c:v>
                      </c:pt>
                      <c:pt idx="3508">
                        <c:v>109.5504</c:v>
                      </c:pt>
                      <c:pt idx="3509">
                        <c:v>109.6747</c:v>
                      </c:pt>
                      <c:pt idx="3510">
                        <c:v>108.35120000000001</c:v>
                      </c:pt>
                      <c:pt idx="3511">
                        <c:v>108.9195</c:v>
                      </c:pt>
                      <c:pt idx="3512">
                        <c:v>109.01779999999999</c:v>
                      </c:pt>
                      <c:pt idx="3513">
                        <c:v>#N/A</c:v>
                      </c:pt>
                      <c:pt idx="3514">
                        <c:v>#N/A</c:v>
                      </c:pt>
                      <c:pt idx="3515">
                        <c:v>109.19070000000001</c:v>
                      </c:pt>
                      <c:pt idx="3516">
                        <c:v>109.3254</c:v>
                      </c:pt>
                      <c:pt idx="3517">
                        <c:v>109.3729</c:v>
                      </c:pt>
                      <c:pt idx="3518">
                        <c:v>108.47199999999999</c:v>
                      </c:pt>
                      <c:pt idx="3519">
                        <c:v>107.81529999999999</c:v>
                      </c:pt>
                      <c:pt idx="3520">
                        <c:v>#N/A</c:v>
                      </c:pt>
                      <c:pt idx="3521">
                        <c:v>#N/A</c:v>
                      </c:pt>
                      <c:pt idx="3522">
                        <c:v>106.7099</c:v>
                      </c:pt>
                      <c:pt idx="3523">
                        <c:v>107.8021</c:v>
                      </c:pt>
                      <c:pt idx="3524">
                        <c:v>107.9888</c:v>
                      </c:pt>
                      <c:pt idx="3525">
                        <c:v>108.6071</c:v>
                      </c:pt>
                      <c:pt idx="3526">
                        <c:v>109.1366</c:v>
                      </c:pt>
                      <c:pt idx="3527">
                        <c:v>#N/A</c:v>
                      </c:pt>
                      <c:pt idx="3528">
                        <c:v>#N/A</c:v>
                      </c:pt>
                      <c:pt idx="3529">
                        <c:v>108.9902</c:v>
                      </c:pt>
                      <c:pt idx="3530">
                        <c:v>108.49509999999999</c:v>
                      </c:pt>
                      <c:pt idx="3531">
                        <c:v>108.94970000000001</c:v>
                      </c:pt>
                      <c:pt idx="3532">
                        <c:v>109.3075</c:v>
                      </c:pt>
                      <c:pt idx="3533">
                        <c:v>109.3952</c:v>
                      </c:pt>
                      <c:pt idx="3534">
                        <c:v>#N/A</c:v>
                      </c:pt>
                      <c:pt idx="3535">
                        <c:v>#N/A</c:v>
                      </c:pt>
                      <c:pt idx="3536">
                        <c:v>#N/A</c:v>
                      </c:pt>
                      <c:pt idx="3537">
                        <c:v>108.8516</c:v>
                      </c:pt>
                      <c:pt idx="3538">
                        <c:v>109.1306</c:v>
                      </c:pt>
                      <c:pt idx="3539">
                        <c:v>108.6118</c:v>
                      </c:pt>
                      <c:pt idx="3540">
                        <c:v>108.4736</c:v>
                      </c:pt>
                      <c:pt idx="3541">
                        <c:v>#N/A</c:v>
                      </c:pt>
                      <c:pt idx="3542">
                        <c:v>#N/A</c:v>
                      </c:pt>
                      <c:pt idx="3543">
                        <c:v>108.42619999999999</c:v>
                      </c:pt>
                      <c:pt idx="3544">
                        <c:v>108.7551</c:v>
                      </c:pt>
                      <c:pt idx="3545">
                        <c:v>108.2341</c:v>
                      </c:pt>
                      <c:pt idx="3546">
                        <c:v>108.2771</c:v>
                      </c:pt>
                      <c:pt idx="3547">
                        <c:v>107.7484</c:v>
                      </c:pt>
                      <c:pt idx="3548">
                        <c:v>#N/A</c:v>
                      </c:pt>
                      <c:pt idx="3549">
                        <c:v>#N/A</c:v>
                      </c:pt>
                      <c:pt idx="3550">
                        <c:v>108.7869</c:v>
                      </c:pt>
                      <c:pt idx="3551">
                        <c:v>109.2311</c:v>
                      </c:pt>
                      <c:pt idx="3552">
                        <c:v>109.38760000000001</c:v>
                      </c:pt>
                      <c:pt idx="3553">
                        <c:v>109.02209999999999</c:v>
                      </c:pt>
                      <c:pt idx="3554">
                        <c:v>109.4012</c:v>
                      </c:pt>
                      <c:pt idx="3555">
                        <c:v>#N/A</c:v>
                      </c:pt>
                      <c:pt idx="3556">
                        <c:v>#N/A</c:v>
                      </c:pt>
                      <c:pt idx="3557">
                        <c:v>109.19029999999999</c:v>
                      </c:pt>
                      <c:pt idx="3558">
                        <c:v>109.27809999999999</c:v>
                      </c:pt>
                      <c:pt idx="3559">
                        <c:v>109.62390000000001</c:v>
                      </c:pt>
                      <c:pt idx="3560">
                        <c:v>109.0192</c:v>
                      </c:pt>
                      <c:pt idx="3561">
                        <c:v>108.5842</c:v>
                      </c:pt>
                      <c:pt idx="3562">
                        <c:v>#N/A</c:v>
                      </c:pt>
                      <c:pt idx="3563">
                        <c:v>#N/A</c:v>
                      </c:pt>
                      <c:pt idx="3564">
                        <c:v>108.7144</c:v>
                      </c:pt>
                      <c:pt idx="3565">
                        <c:v>108.2565</c:v>
                      </c:pt>
                      <c:pt idx="3566">
                        <c:v>108.161</c:v>
                      </c:pt>
                      <c:pt idx="3567">
                        <c:v>107.9652</c:v>
                      </c:pt>
                      <c:pt idx="3568">
                        <c:v>107.4571</c:v>
                      </c:pt>
                      <c:pt idx="3569">
                        <c:v>#N/A</c:v>
                      </c:pt>
                      <c:pt idx="3570">
                        <c:v>#N/A</c:v>
                      </c:pt>
                      <c:pt idx="3571">
                        <c:v>#N/A</c:v>
                      </c:pt>
                      <c:pt idx="3572">
                        <c:v>107.4837</c:v>
                      </c:pt>
                      <c:pt idx="3573">
                        <c:v>107.0266</c:v>
                      </c:pt>
                      <c:pt idx="3574">
                        <c:v>106.7353</c:v>
                      </c:pt>
                      <c:pt idx="3575">
                        <c:v>107.2486</c:v>
                      </c:pt>
                      <c:pt idx="3576">
                        <c:v>#N/A</c:v>
                      </c:pt>
                      <c:pt idx="3577">
                        <c:v>#N/A</c:v>
                      </c:pt>
                      <c:pt idx="3578">
                        <c:v>107.5467</c:v>
                      </c:pt>
                      <c:pt idx="3579">
                        <c:v>107.36490000000001</c:v>
                      </c:pt>
                      <c:pt idx="3580">
                        <c:v>107.8095</c:v>
                      </c:pt>
                      <c:pt idx="3581">
                        <c:v>108.70189999999999</c:v>
                      </c:pt>
                      <c:pt idx="3582">
                        <c:v>109.53830000000001</c:v>
                      </c:pt>
                      <c:pt idx="3583">
                        <c:v>#N/A</c:v>
                      </c:pt>
                      <c:pt idx="3584">
                        <c:v>#N/A</c:v>
                      </c:pt>
                      <c:pt idx="3585">
                        <c:v>109.2654</c:v>
                      </c:pt>
                      <c:pt idx="3586">
                        <c:v>109.52119999999999</c:v>
                      </c:pt>
                      <c:pt idx="3587">
                        <c:v>109.3056</c:v>
                      </c:pt>
                      <c:pt idx="3588">
                        <c:v>109.9143</c:v>
                      </c:pt>
                      <c:pt idx="3589">
                        <c:v>109.1717</c:v>
                      </c:pt>
                      <c:pt idx="3590">
                        <c:v>#N/A</c:v>
                      </c:pt>
                      <c:pt idx="3591">
                        <c:v>#N/A</c:v>
                      </c:pt>
                      <c:pt idx="3592">
                        <c:v>109.267</c:v>
                      </c:pt>
                      <c:pt idx="3593">
                        <c:v>109.7089</c:v>
                      </c:pt>
                      <c:pt idx="3594">
                        <c:v>110.2582</c:v>
                      </c:pt>
                      <c:pt idx="3595">
                        <c:v>110.3796</c:v>
                      </c:pt>
                      <c:pt idx="3596">
                        <c:v>111.6306</c:v>
                      </c:pt>
                      <c:pt idx="3597">
                        <c:v>#N/A</c:v>
                      </c:pt>
                      <c:pt idx="3598">
                        <c:v>#N/A</c:v>
                      </c:pt>
                      <c:pt idx="3599">
                        <c:v>111.3759</c:v>
                      </c:pt>
                      <c:pt idx="3600">
                        <c:v>111.7346</c:v>
                      </c:pt>
                      <c:pt idx="3601">
                        <c:v>#N/A</c:v>
                      </c:pt>
                      <c:pt idx="3602">
                        <c:v>111.3245</c:v>
                      </c:pt>
                      <c:pt idx="3603">
                        <c:v>111.6189</c:v>
                      </c:pt>
                      <c:pt idx="3604">
                        <c:v>#N/A</c:v>
                      </c:pt>
                      <c:pt idx="3605">
                        <c:v>#N/A</c:v>
                      </c:pt>
                      <c:pt idx="3606">
                        <c:v>111.7551</c:v>
                      </c:pt>
                      <c:pt idx="3607">
                        <c:v>112.0605</c:v>
                      </c:pt>
                      <c:pt idx="3608">
                        <c:v>112.14790000000001</c:v>
                      </c:pt>
                      <c:pt idx="3609">
                        <c:v>111.218</c:v>
                      </c:pt>
                      <c:pt idx="3610">
                        <c:v>111.8605</c:v>
                      </c:pt>
                      <c:pt idx="3611">
                        <c:v>#N/A</c:v>
                      </c:pt>
                      <c:pt idx="3612">
                        <c:v>#N/A</c:v>
                      </c:pt>
                      <c:pt idx="3613">
                        <c:v>112.2701</c:v>
                      </c:pt>
                      <c:pt idx="3614">
                        <c:v>111.8869</c:v>
                      </c:pt>
                      <c:pt idx="3615">
                        <c:v>112.0244</c:v>
                      </c:pt>
                      <c:pt idx="3616">
                        <c:v>#N/A</c:v>
                      </c:pt>
                      <c:pt idx="3617">
                        <c:v>112.4008</c:v>
                      </c:pt>
                      <c:pt idx="3618">
                        <c:v>#N/A</c:v>
                      </c:pt>
                      <c:pt idx="3619">
                        <c:v>#N/A</c:v>
                      </c:pt>
                      <c:pt idx="3620">
                        <c:v>112.47629999999999</c:v>
                      </c:pt>
                      <c:pt idx="3621">
                        <c:v>112.23820000000001</c:v>
                      </c:pt>
                      <c:pt idx="3622">
                        <c:v>112.5849</c:v>
                      </c:pt>
                      <c:pt idx="3623">
                        <c:v>111.00409999999999</c:v>
                      </c:pt>
                      <c:pt idx="3624">
                        <c:v>110.9744</c:v>
                      </c:pt>
                      <c:pt idx="3625">
                        <c:v>#N/A</c:v>
                      </c:pt>
                      <c:pt idx="3626">
                        <c:v>#N/A</c:v>
                      </c:pt>
                      <c:pt idx="3627">
                        <c:v>111.5993</c:v>
                      </c:pt>
                      <c:pt idx="3628">
                        <c:v>111.6665</c:v>
                      </c:pt>
                      <c:pt idx="3629">
                        <c:v>110.9278</c:v>
                      </c:pt>
                      <c:pt idx="3630">
                        <c:v>110.9924</c:v>
                      </c:pt>
                      <c:pt idx="3631">
                        <c:v>110.92829999999999</c:v>
                      </c:pt>
                      <c:pt idx="3632">
                        <c:v>#N/A</c:v>
                      </c:pt>
                      <c:pt idx="3633">
                        <c:v>#N/A</c:v>
                      </c:pt>
                      <c:pt idx="3634">
                        <c:v>110.9263</c:v>
                      </c:pt>
                      <c:pt idx="3635">
                        <c:v>111.65649999999999</c:v>
                      </c:pt>
                      <c:pt idx="3636">
                        <c:v>111.7342</c:v>
                      </c:pt>
                      <c:pt idx="3637">
                        <c:v>112.9919</c:v>
                      </c:pt>
                      <c:pt idx="3638">
                        <c:v>112.3112</c:v>
                      </c:pt>
                      <c:pt idx="3639">
                        <c:v>#N/A</c:v>
                      </c:pt>
                      <c:pt idx="3640">
                        <c:v>#N/A</c:v>
                      </c:pt>
                      <c:pt idx="3641">
                        <c:v>112.25879999999999</c:v>
                      </c:pt>
                      <c:pt idx="3642">
                        <c:v>111.90170000000001</c:v>
                      </c:pt>
                      <c:pt idx="3643">
                        <c:v>112.1495</c:v>
                      </c:pt>
                      <c:pt idx="3644">
                        <c:v>111.5976</c:v>
                      </c:pt>
                      <c:pt idx="3645">
                        <c:v>#N/A</c:v>
                      </c:pt>
                      <c:pt idx="3646">
                        <c:v>#N/A</c:v>
                      </c:pt>
                      <c:pt idx="3647">
                        <c:v>#N/A</c:v>
                      </c:pt>
                      <c:pt idx="3648">
                        <c:v>111.6456</c:v>
                      </c:pt>
                      <c:pt idx="3649">
                        <c:v>111.9055</c:v>
                      </c:pt>
                      <c:pt idx="3650">
                        <c:v>111.9816</c:v>
                      </c:pt>
                      <c:pt idx="3651">
                        <c:v>112.19289999999999</c:v>
                      </c:pt>
                      <c:pt idx="3652">
                        <c:v>#N/A</c:v>
                      </c:pt>
                      <c:pt idx="3653">
                        <c:v>#N/A</c:v>
                      </c:pt>
                      <c:pt idx="3654">
                        <c:v>#N/A</c:v>
                      </c:pt>
                      <c:pt idx="3655">
                        <c:v>112.7223</c:v>
                      </c:pt>
                      <c:pt idx="3656">
                        <c:v>113.0376</c:v>
                      </c:pt>
                      <c:pt idx="3657">
                        <c:v>113.1848</c:v>
                      </c:pt>
                      <c:pt idx="3658">
                        <c:v>112.682</c:v>
                      </c:pt>
                      <c:pt idx="3659">
                        <c:v>112.7971</c:v>
                      </c:pt>
                      <c:pt idx="3660">
                        <c:v>#N/A</c:v>
                      </c:pt>
                      <c:pt idx="3661">
                        <c:v>#N/A</c:v>
                      </c:pt>
                      <c:pt idx="3662">
                        <c:v>112.88460000000001</c:v>
                      </c:pt>
                      <c:pt idx="3663">
                        <c:v>113.45650000000001</c:v>
                      </c:pt>
                      <c:pt idx="3664">
                        <c:v>113.3415</c:v>
                      </c:pt>
                      <c:pt idx="3665">
                        <c:v>113.5843</c:v>
                      </c:pt>
                      <c:pt idx="3666">
                        <c:v>113.47750000000001</c:v>
                      </c:pt>
                      <c:pt idx="3667">
                        <c:v>#N/A</c:v>
                      </c:pt>
                      <c:pt idx="3668">
                        <c:v>#N/A</c:v>
                      </c:pt>
                      <c:pt idx="3669">
                        <c:v>#N/A</c:v>
                      </c:pt>
                      <c:pt idx="3670">
                        <c:v>113.88160000000001</c:v>
                      </c:pt>
                      <c:pt idx="3671">
                        <c:v>113.928</c:v>
                      </c:pt>
                      <c:pt idx="3672">
                        <c:v>113.5573</c:v>
                      </c:pt>
                      <c:pt idx="3673">
                        <c:v>#N/A</c:v>
                      </c:pt>
                      <c:pt idx="3674">
                        <c:v>#N/A</c:v>
                      </c:pt>
                      <c:pt idx="3675">
                        <c:v>#N/A</c:v>
                      </c:pt>
                      <c:pt idx="3676">
                        <c:v>#N/A</c:v>
                      </c:pt>
                      <c:pt idx="3677">
                        <c:v>#N/A</c:v>
                      </c:pt>
                      <c:pt idx="3678">
                        <c:v>113.06480000000001</c:v>
                      </c:pt>
                      <c:pt idx="3679">
                        <c:v>112.66719999999999</c:v>
                      </c:pt>
                      <c:pt idx="3680">
                        <c:v>113.6575</c:v>
                      </c:pt>
                      <c:pt idx="3681">
                        <c:v>#N/A</c:v>
                      </c:pt>
                      <c:pt idx="3682">
                        <c:v>#N/A</c:v>
                      </c:pt>
                      <c:pt idx="3683">
                        <c:v>113.09310000000001</c:v>
                      </c:pt>
                      <c:pt idx="3684">
                        <c:v>112.9709</c:v>
                      </c:pt>
                      <c:pt idx="3685">
                        <c:v>111.4088</c:v>
                      </c:pt>
                      <c:pt idx="3686">
                        <c:v>110.29300000000001</c:v>
                      </c:pt>
                      <c:pt idx="3687">
                        <c:v>111.0956</c:v>
                      </c:pt>
                      <c:pt idx="3688">
                        <c:v>#N/A</c:v>
                      </c:pt>
                      <c:pt idx="3689">
                        <c:v>#N/A</c:v>
                      </c:pt>
                      <c:pt idx="3690">
                        <c:v>110.89</c:v>
                      </c:pt>
                      <c:pt idx="3691">
                        <c:v>110.0133</c:v>
                      </c:pt>
                      <c:pt idx="3692">
                        <c:v>110.483</c:v>
                      </c:pt>
                      <c:pt idx="3693">
                        <c:v>109.54130000000001</c:v>
                      </c:pt>
                      <c:pt idx="3694">
                        <c:v>109.99079999999999</c:v>
                      </c:pt>
                      <c:pt idx="3695">
                        <c:v>#N/A</c:v>
                      </c:pt>
                      <c:pt idx="3696">
                        <c:v>#N/A</c:v>
                      </c:pt>
                      <c:pt idx="3697">
                        <c:v>#N/A</c:v>
                      </c:pt>
                      <c:pt idx="3698">
                        <c:v>110.74079999999999</c:v>
                      </c:pt>
                      <c:pt idx="3699">
                        <c:v>110.3492</c:v>
                      </c:pt>
                      <c:pt idx="3700">
                        <c:v>110.5445</c:v>
                      </c:pt>
                      <c:pt idx="3701">
                        <c:v>110.40819999999999</c:v>
                      </c:pt>
                      <c:pt idx="3702">
                        <c:v>#N/A</c:v>
                      </c:pt>
                      <c:pt idx="3703">
                        <c:v>#N/A</c:v>
                      </c:pt>
                      <c:pt idx="3704">
                        <c:v>110.8271</c:v>
                      </c:pt>
                      <c:pt idx="3705">
                        <c:v>111.0277</c:v>
                      </c:pt>
                      <c:pt idx="3706">
                        <c:v>110.91670000000001</c:v>
                      </c:pt>
                      <c:pt idx="3707">
                        <c:v>110.6371</c:v>
                      </c:pt>
                      <c:pt idx="3708">
                        <c:v>111.2256</c:v>
                      </c:pt>
                      <c:pt idx="3709">
                        <c:v>#N/A</c:v>
                      </c:pt>
                      <c:pt idx="3710">
                        <c:v>#N/A</c:v>
                      </c:pt>
                      <c:pt idx="3711">
                        <c:v>111.24120000000001</c:v>
                      </c:pt>
                      <c:pt idx="3712">
                        <c:v>111.1832</c:v>
                      </c:pt>
                      <c:pt idx="3713">
                        <c:v>111.1711</c:v>
                      </c:pt>
                      <c:pt idx="3714">
                        <c:v>110.42270000000001</c:v>
                      </c:pt>
                      <c:pt idx="3715">
                        <c:v>109.9781</c:v>
                      </c:pt>
                      <c:pt idx="3716">
                        <c:v>#N/A</c:v>
                      </c:pt>
                      <c:pt idx="3717">
                        <c:v>#N/A</c:v>
                      </c:pt>
                      <c:pt idx="3718">
                        <c:v>109.8562</c:v>
                      </c:pt>
                      <c:pt idx="3719">
                        <c:v>109.8544</c:v>
                      </c:pt>
                      <c:pt idx="3720">
                        <c:v>109.5386</c:v>
                      </c:pt>
                      <c:pt idx="3721">
                        <c:v>109.25</c:v>
                      </c:pt>
                      <c:pt idx="3722">
                        <c:v>108.69540000000001</c:v>
                      </c:pt>
                      <c:pt idx="3723">
                        <c:v>#N/A</c:v>
                      </c:pt>
                      <c:pt idx="3724">
                        <c:v>#N/A</c:v>
                      </c:pt>
                      <c:pt idx="3725">
                        <c:v>109.2818</c:v>
                      </c:pt>
                      <c:pt idx="3726">
                        <c:v>109.4667</c:v>
                      </c:pt>
                      <c:pt idx="3727">
                        <c:v>109.8181</c:v>
                      </c:pt>
                      <c:pt idx="3728">
                        <c:v>107.18559999999999</c:v>
                      </c:pt>
                      <c:pt idx="3729">
                        <c:v>107.27079999999999</c:v>
                      </c:pt>
                      <c:pt idx="3730">
                        <c:v>#N/A</c:v>
                      </c:pt>
                      <c:pt idx="3731">
                        <c:v>#N/A</c:v>
                      </c:pt>
                      <c:pt idx="3732">
                        <c:v>107.72110000000001</c:v>
                      </c:pt>
                      <c:pt idx="3733">
                        <c:v>107.9834</c:v>
                      </c:pt>
                      <c:pt idx="3734">
                        <c:v>108.78189999999999</c:v>
                      </c:pt>
                      <c:pt idx="3735">
                        <c:v>108.9949</c:v>
                      </c:pt>
                      <c:pt idx="3736">
                        <c:v>109.0478</c:v>
                      </c:pt>
                      <c:pt idx="3737">
                        <c:v>#N/A</c:v>
                      </c:pt>
                      <c:pt idx="3738">
                        <c:v>#N/A</c:v>
                      </c:pt>
                      <c:pt idx="3739">
                        <c:v>108.5759</c:v>
                      </c:pt>
                      <c:pt idx="3740">
                        <c:v>108.50069999999999</c:v>
                      </c:pt>
                      <c:pt idx="3741">
                        <c:v>107.2912</c:v>
                      </c:pt>
                      <c:pt idx="3742">
                        <c:v>107.0329</c:v>
                      </c:pt>
                      <c:pt idx="3743">
                        <c:v>107.34099999999999</c:v>
                      </c:pt>
                      <c:pt idx="3744">
                        <c:v>#N/A</c:v>
                      </c:pt>
                      <c:pt idx="3745">
                        <c:v>#N/A</c:v>
                      </c:pt>
                      <c:pt idx="3746">
                        <c:v>107.1705</c:v>
                      </c:pt>
                      <c:pt idx="3747">
                        <c:v>107.55029999999999</c:v>
                      </c:pt>
                      <c:pt idx="3748">
                        <c:v>106.96129999999999</c:v>
                      </c:pt>
                      <c:pt idx="3749">
                        <c:v>107.2349</c:v>
                      </c:pt>
                      <c:pt idx="3750">
                        <c:v>106.7719</c:v>
                      </c:pt>
                      <c:pt idx="3751">
                        <c:v>#N/A</c:v>
                      </c:pt>
                      <c:pt idx="3752">
                        <c:v>#N/A</c:v>
                      </c:pt>
                      <c:pt idx="3753">
                        <c:v>106.3737</c:v>
                      </c:pt>
                      <c:pt idx="3754">
                        <c:v>106.21899999999999</c:v>
                      </c:pt>
                      <c:pt idx="3755">
                        <c:v>106.7822</c:v>
                      </c:pt>
                      <c:pt idx="3756">
                        <c:v>107.0046</c:v>
                      </c:pt>
                      <c:pt idx="3757">
                        <c:v>106.8189</c:v>
                      </c:pt>
                      <c:pt idx="3758">
                        <c:v>#N/A</c:v>
                      </c:pt>
                      <c:pt idx="3759">
                        <c:v>#N/A</c:v>
                      </c:pt>
                      <c:pt idx="3760">
                        <c:v>106.55410000000001</c:v>
                      </c:pt>
                      <c:pt idx="3761">
                        <c:v>105.875</c:v>
                      </c:pt>
                      <c:pt idx="3762">
                        <c:v>106.06359999999999</c:v>
                      </c:pt>
                      <c:pt idx="3763">
                        <c:v>106.4558</c:v>
                      </c:pt>
                      <c:pt idx="3764">
                        <c:v>106.85599999999999</c:v>
                      </c:pt>
                      <c:pt idx="3765">
                        <c:v>#N/A</c:v>
                      </c:pt>
                      <c:pt idx="3766">
                        <c:v>#N/A</c:v>
                      </c:pt>
                      <c:pt idx="3767">
                        <c:v>106.5874</c:v>
                      </c:pt>
                      <c:pt idx="3768">
                        <c:v>106.1691</c:v>
                      </c:pt>
                      <c:pt idx="3769">
                        <c:v>106.3152</c:v>
                      </c:pt>
                      <c:pt idx="3770">
                        <c:v>105.6866</c:v>
                      </c:pt>
                      <c:pt idx="3771">
                        <c:v>104.98950000000001</c:v>
                      </c:pt>
                      <c:pt idx="3772">
                        <c:v>#N/A</c:v>
                      </c:pt>
                      <c:pt idx="3773">
                        <c:v>#N/A</c:v>
                      </c:pt>
                      <c:pt idx="3774">
                        <c:v>104.586</c:v>
                      </c:pt>
                      <c:pt idx="3775">
                        <c:v>105.08540000000001</c:v>
                      </c:pt>
                      <c:pt idx="3776">
                        <c:v>105.81619999999999</c:v>
                      </c:pt>
                      <c:pt idx="3777">
                        <c:v>106.127</c:v>
                      </c:pt>
                      <c:pt idx="3778">
                        <c:v>106.22320000000001</c:v>
                      </c:pt>
                      <c:pt idx="3779">
                        <c:v>#N/A</c:v>
                      </c:pt>
                      <c:pt idx="3780">
                        <c:v>#N/A</c:v>
                      </c:pt>
                      <c:pt idx="3781">
                        <c:v>106.7332</c:v>
                      </c:pt>
                      <c:pt idx="3782">
                        <c:v>106.79040000000001</c:v>
                      </c:pt>
                      <c:pt idx="3783">
                        <c:v>106.1293</c:v>
                      </c:pt>
                      <c:pt idx="3784">
                        <c:v>106.5078</c:v>
                      </c:pt>
                      <c:pt idx="3785">
                        <c:v>107.1942</c:v>
                      </c:pt>
                      <c:pt idx="3786">
                        <c:v>#N/A</c:v>
                      </c:pt>
                      <c:pt idx="3787">
                        <c:v>#N/A</c:v>
                      </c:pt>
                      <c:pt idx="3788">
                        <c:v>106.8759</c:v>
                      </c:pt>
                      <c:pt idx="3789">
                        <c:v>106.7649</c:v>
                      </c:pt>
                      <c:pt idx="3790">
                        <c:v>107.1275</c:v>
                      </c:pt>
                      <c:pt idx="3791">
                        <c:v>107.90349999999999</c:v>
                      </c:pt>
                      <c:pt idx="3792">
                        <c:v>108.16330000000001</c:v>
                      </c:pt>
                      <c:pt idx="3793">
                        <c:v>#N/A</c:v>
                      </c:pt>
                      <c:pt idx="3794">
                        <c:v>#N/A</c:v>
                      </c:pt>
                      <c:pt idx="3795">
                        <c:v>108.1919</c:v>
                      </c:pt>
                      <c:pt idx="3796">
                        <c:v>108.20910000000001</c:v>
                      </c:pt>
                      <c:pt idx="3797">
                        <c:v>108.0651</c:v>
                      </c:pt>
                      <c:pt idx="3798">
                        <c:v>107.6281</c:v>
                      </c:pt>
                      <c:pt idx="3799">
                        <c:v>107.9041</c:v>
                      </c:pt>
                      <c:pt idx="3800">
                        <c:v>#N/A</c:v>
                      </c:pt>
                      <c:pt idx="3801">
                        <c:v>#N/A</c:v>
                      </c:pt>
                      <c:pt idx="3802">
                        <c:v>#N/A</c:v>
                      </c:pt>
                      <c:pt idx="3803">
                        <c:v>108.35169999999999</c:v>
                      </c:pt>
                      <c:pt idx="3804">
                        <c:v>108.1481</c:v>
                      </c:pt>
                      <c:pt idx="3805">
                        <c:v>108.0489</c:v>
                      </c:pt>
                      <c:pt idx="3806">
                        <c:v>106.6374</c:v>
                      </c:pt>
                      <c:pt idx="3807">
                        <c:v>#N/A</c:v>
                      </c:pt>
                      <c:pt idx="3808">
                        <c:v>#N/A</c:v>
                      </c:pt>
                      <c:pt idx="3809">
                        <c:v>106.4038</c:v>
                      </c:pt>
                      <c:pt idx="3810">
                        <c:v>106.0943</c:v>
                      </c:pt>
                      <c:pt idx="3811">
                        <c:v>105.57380000000001</c:v>
                      </c:pt>
                      <c:pt idx="3812">
                        <c:v>106.00579999999999</c:v>
                      </c:pt>
                      <c:pt idx="3813">
                        <c:v>106.38809999999999</c:v>
                      </c:pt>
                      <c:pt idx="3814">
                        <c:v>#N/A</c:v>
                      </c:pt>
                      <c:pt idx="3815">
                        <c:v>#N/A</c:v>
                      </c:pt>
                      <c:pt idx="3816">
                        <c:v>106.5008</c:v>
                      </c:pt>
                      <c:pt idx="3817">
                        <c:v>106.9541</c:v>
                      </c:pt>
                      <c:pt idx="3818">
                        <c:v>106.9417</c:v>
                      </c:pt>
                      <c:pt idx="3819">
                        <c:v>107.4423</c:v>
                      </c:pt>
                      <c:pt idx="3820">
                        <c:v>106.4756</c:v>
                      </c:pt>
                      <c:pt idx="3821">
                        <c:v>#N/A</c:v>
                      </c:pt>
                      <c:pt idx="3822">
                        <c:v>#N/A</c:v>
                      </c:pt>
                      <c:pt idx="3823">
                        <c:v>105.7436</c:v>
                      </c:pt>
                      <c:pt idx="3824">
                        <c:v>106.0055</c:v>
                      </c:pt>
                      <c:pt idx="3825">
                        <c:v>105.89790000000001</c:v>
                      </c:pt>
                      <c:pt idx="3826">
                        <c:v>105.43729999999999</c:v>
                      </c:pt>
                      <c:pt idx="3827">
                        <c:v>107.4393</c:v>
                      </c:pt>
                      <c:pt idx="3828">
                        <c:v>#N/A</c:v>
                      </c:pt>
                      <c:pt idx="3829">
                        <c:v>#N/A</c:v>
                      </c:pt>
                      <c:pt idx="3830">
                        <c:v>108.51649999999999</c:v>
                      </c:pt>
                      <c:pt idx="3831">
                        <c:v>108.5185</c:v>
                      </c:pt>
                      <c:pt idx="3832">
                        <c:v>107.8023</c:v>
                      </c:pt>
                      <c:pt idx="3833">
                        <c:v>108.4272</c:v>
                      </c:pt>
                      <c:pt idx="3834">
                        <c:v>107.60599999999999</c:v>
                      </c:pt>
                      <c:pt idx="3835">
                        <c:v>#N/A</c:v>
                      </c:pt>
                      <c:pt idx="3836">
                        <c:v>#N/A</c:v>
                      </c:pt>
                      <c:pt idx="3837">
                        <c:v>#N/A</c:v>
                      </c:pt>
                      <c:pt idx="3838">
                        <c:v>108.1195</c:v>
                      </c:pt>
                      <c:pt idx="3839">
                        <c:v>108.26479999999999</c:v>
                      </c:pt>
                      <c:pt idx="3840">
                        <c:v>108.2242</c:v>
                      </c:pt>
                      <c:pt idx="3841">
                        <c:v>108.518</c:v>
                      </c:pt>
                      <c:pt idx="3842">
                        <c:v>#N/A</c:v>
                      </c:pt>
                      <c:pt idx="3843">
                        <c:v>#N/A</c:v>
                      </c:pt>
                      <c:pt idx="3844">
                        <c:v>108.8566</c:v>
                      </c:pt>
                      <c:pt idx="3845">
                        <c:v>108.5213</c:v>
                      </c:pt>
                      <c:pt idx="3846">
                        <c:v>108.1949</c:v>
                      </c:pt>
                      <c:pt idx="3847">
                        <c:v>108.1198</c:v>
                      </c:pt>
                      <c:pt idx="3848">
                        <c:v>108.65389999999999</c:v>
                      </c:pt>
                      <c:pt idx="3849">
                        <c:v>#N/A</c:v>
                      </c:pt>
                      <c:pt idx="3850">
                        <c:v>#N/A</c:v>
                      </c:pt>
                      <c:pt idx="3851">
                        <c:v>108.5659</c:v>
                      </c:pt>
                      <c:pt idx="3852">
                        <c:v>109.1279</c:v>
                      </c:pt>
                      <c:pt idx="3853">
                        <c:v>109.2131</c:v>
                      </c:pt>
                      <c:pt idx="3854">
                        <c:v>109.092</c:v>
                      </c:pt>
                      <c:pt idx="3855">
                        <c:v>109.7483</c:v>
                      </c:pt>
                      <c:pt idx="3856">
                        <c:v>#N/A</c:v>
                      </c:pt>
                      <c:pt idx="3857">
                        <c:v>#N/A</c:v>
                      </c:pt>
                      <c:pt idx="3858">
                        <c:v>109.73260000000001</c:v>
                      </c:pt>
                      <c:pt idx="3859">
                        <c:v>109.51909999999999</c:v>
                      </c:pt>
                      <c:pt idx="3860">
                        <c:v>109.71980000000001</c:v>
                      </c:pt>
                      <c:pt idx="3861">
                        <c:v>108.93300000000001</c:v>
                      </c:pt>
                      <c:pt idx="3862">
                        <c:v>107.7799</c:v>
                      </c:pt>
                      <c:pt idx="3863">
                        <c:v>#N/A</c:v>
                      </c:pt>
                      <c:pt idx="3864">
                        <c:v>#N/A</c:v>
                      </c:pt>
                      <c:pt idx="3865">
                        <c:v>107.93219999999999</c:v>
                      </c:pt>
                      <c:pt idx="3866">
                        <c:v>107.3818</c:v>
                      </c:pt>
                      <c:pt idx="3867">
                        <c:v>107.6801</c:v>
                      </c:pt>
                      <c:pt idx="3868">
                        <c:v>107.8192</c:v>
                      </c:pt>
                      <c:pt idx="3869">
                        <c:v>108.5886</c:v>
                      </c:pt>
                      <c:pt idx="3870">
                        <c:v>#N/A</c:v>
                      </c:pt>
                      <c:pt idx="3871">
                        <c:v>#N/A</c:v>
                      </c:pt>
                      <c:pt idx="3872">
                        <c:v>108.70310000000001</c:v>
                      </c:pt>
                      <c:pt idx="3873">
                        <c:v>108.402</c:v>
                      </c:pt>
                      <c:pt idx="3874">
                        <c:v>107.89230000000001</c:v>
                      </c:pt>
                      <c:pt idx="3875">
                        <c:v>107.8122</c:v>
                      </c:pt>
                      <c:pt idx="3876">
                        <c:v>107.6425</c:v>
                      </c:pt>
                      <c:pt idx="3877">
                        <c:v>#N/A</c:v>
                      </c:pt>
                      <c:pt idx="3878">
                        <c:v>#N/A</c:v>
                      </c:pt>
                      <c:pt idx="3879">
                        <c:v>107.53100000000001</c:v>
                      </c:pt>
                      <c:pt idx="3880">
                        <c:v>106.803</c:v>
                      </c:pt>
                      <c:pt idx="3881">
                        <c:v>106.9573</c:v>
                      </c:pt>
                      <c:pt idx="3882">
                        <c:v>106.2276</c:v>
                      </c:pt>
                      <c:pt idx="3883">
                        <c:v>106.6332</c:v>
                      </c:pt>
                      <c:pt idx="3884">
                        <c:v>#N/A</c:v>
                      </c:pt>
                      <c:pt idx="3885">
                        <c:v>#N/A</c:v>
                      </c:pt>
                      <c:pt idx="3886">
                        <c:v>106.7778</c:v>
                      </c:pt>
                      <c:pt idx="3887">
                        <c:v>106.65900000000001</c:v>
                      </c:pt>
                      <c:pt idx="3888">
                        <c:v>106.9653</c:v>
                      </c:pt>
                      <c:pt idx="3889">
                        <c:v>106.95699999999999</c:v>
                      </c:pt>
                      <c:pt idx="3890">
                        <c:v>107.2332</c:v>
                      </c:pt>
                      <c:pt idx="3891">
                        <c:v>#N/A</c:v>
                      </c:pt>
                      <c:pt idx="3892">
                        <c:v>#N/A</c:v>
                      </c:pt>
                      <c:pt idx="3893">
                        <c:v>107.8655</c:v>
                      </c:pt>
                      <c:pt idx="3894">
                        <c:v>108.2903</c:v>
                      </c:pt>
                      <c:pt idx="3895">
                        <c:v>108.4455</c:v>
                      </c:pt>
                      <c:pt idx="3896">
                        <c:v>108.0462</c:v>
                      </c:pt>
                      <c:pt idx="3897">
                        <c:v>108.0394</c:v>
                      </c:pt>
                      <c:pt idx="3898">
                        <c:v>#N/A</c:v>
                      </c:pt>
                      <c:pt idx="3899">
                        <c:v>#N/A</c:v>
                      </c:pt>
                      <c:pt idx="3900">
                        <c:v>#N/A</c:v>
                      </c:pt>
                      <c:pt idx="3901">
                        <c:v>106.89490000000001</c:v>
                      </c:pt>
                      <c:pt idx="3902">
                        <c:v>107.00060000000001</c:v>
                      </c:pt>
                      <c:pt idx="3903">
                        <c:v>107.0998</c:v>
                      </c:pt>
                      <c:pt idx="3904">
                        <c:v>107.744</c:v>
                      </c:pt>
                      <c:pt idx="3905">
                        <c:v>#N/A</c:v>
                      </c:pt>
                      <c:pt idx="3906">
                        <c:v>#N/A</c:v>
                      </c:pt>
                      <c:pt idx="3907">
                        <c:v>107.5979</c:v>
                      </c:pt>
                      <c:pt idx="3908">
                        <c:v>107.9327</c:v>
                      </c:pt>
                      <c:pt idx="3909">
                        <c:v>107.84990000000001</c:v>
                      </c:pt>
                      <c:pt idx="3910">
                        <c:v>107.81570000000001</c:v>
                      </c:pt>
                      <c:pt idx="3911">
                        <c:v>108.4888</c:v>
                      </c:pt>
                      <c:pt idx="3912">
                        <c:v>#N/A</c:v>
                      </c:pt>
                      <c:pt idx="3913">
                        <c:v>#N/A</c:v>
                      </c:pt>
                      <c:pt idx="3914">
                        <c:v>108.2724</c:v>
                      </c:pt>
                      <c:pt idx="3915">
                        <c:v>108.4555</c:v>
                      </c:pt>
                      <c:pt idx="3916">
                        <c:v>108.2046</c:v>
                      </c:pt>
                      <c:pt idx="3917">
                        <c:v>107.46550000000001</c:v>
                      </c:pt>
                      <c:pt idx="3918">
                        <c:v>107.9629</c:v>
                      </c:pt>
                      <c:pt idx="3919">
                        <c:v>#N/A</c:v>
                      </c:pt>
                      <c:pt idx="3920">
                        <c:v>#N/A</c:v>
                      </c:pt>
                      <c:pt idx="3921">
                        <c:v>107.71769999999999</c:v>
                      </c:pt>
                      <c:pt idx="3922">
                        <c:v>108.0767</c:v>
                      </c:pt>
                      <c:pt idx="3923">
                        <c:v>108.1212</c:v>
                      </c:pt>
                      <c:pt idx="3924">
                        <c:v>107.724</c:v>
                      </c:pt>
                      <c:pt idx="3925">
                        <c:v>107.74930000000001</c:v>
                      </c:pt>
                      <c:pt idx="3926">
                        <c:v>#N/A</c:v>
                      </c:pt>
                      <c:pt idx="3927">
                        <c:v>#N/A</c:v>
                      </c:pt>
                      <c:pt idx="3928">
                        <c:v>108.14</c:v>
                      </c:pt>
                      <c:pt idx="3929">
                        <c:v>108.48869999999999</c:v>
                      </c:pt>
                      <c:pt idx="3930">
                        <c:v>108.69110000000001</c:v>
                      </c:pt>
                      <c:pt idx="3931">
                        <c:v>109.1037</c:v>
                      </c:pt>
                      <c:pt idx="3932">
                        <c:v>109.47790000000001</c:v>
                      </c:pt>
                      <c:pt idx="3933">
                        <c:v>#N/A</c:v>
                      </c:pt>
                      <c:pt idx="3934">
                        <c:v>#N/A</c:v>
                      </c:pt>
                      <c:pt idx="3935">
                        <c:v>#N/A</c:v>
                      </c:pt>
                      <c:pt idx="3936">
                        <c:v>109.9388</c:v>
                      </c:pt>
                      <c:pt idx="3937">
                        <c:v>110.4128</c:v>
                      </c:pt>
                      <c:pt idx="3938">
                        <c:v>110.0339</c:v>
                      </c:pt>
                      <c:pt idx="3939">
                        <c:v>110.1986</c:v>
                      </c:pt>
                      <c:pt idx="3940">
                        <c:v>#N/A</c:v>
                      </c:pt>
                      <c:pt idx="3941">
                        <c:v>#N/A</c:v>
                      </c:pt>
                      <c:pt idx="3942">
                        <c:v>110.0215</c:v>
                      </c:pt>
                      <c:pt idx="3943">
                        <c:v>109.7976</c:v>
                      </c:pt>
                      <c:pt idx="3944">
                        <c:v>109.8707</c:v>
                      </c:pt>
                      <c:pt idx="3945">
                        <c:v>110.36750000000001</c:v>
                      </c:pt>
                      <c:pt idx="3946">
                        <c:v>111.0311</c:v>
                      </c:pt>
                      <c:pt idx="3947">
                        <c:v>#N/A</c:v>
                      </c:pt>
                      <c:pt idx="3948">
                        <c:v>#N/A</c:v>
                      </c:pt>
                      <c:pt idx="3949">
                        <c:v>111.1086</c:v>
                      </c:pt>
                      <c:pt idx="3950">
                        <c:v>111.0147</c:v>
                      </c:pt>
                      <c:pt idx="3951">
                        <c:v>110.92010000000001</c:v>
                      </c:pt>
                      <c:pt idx="3952">
                        <c:v>111.2373</c:v>
                      </c:pt>
                      <c:pt idx="3953">
                        <c:v>111.17359999999999</c:v>
                      </c:pt>
                      <c:pt idx="3954">
                        <c:v>#N/A</c:v>
                      </c:pt>
                      <c:pt idx="3955">
                        <c:v>#N/A</c:v>
                      </c:pt>
                      <c:pt idx="3956">
                        <c:v>110.9676</c:v>
                      </c:pt>
                      <c:pt idx="3957">
                        <c:v>110.4366</c:v>
                      </c:pt>
                      <c:pt idx="3958">
                        <c:v>109.8156</c:v>
                      </c:pt>
                      <c:pt idx="3959">
                        <c:v>109.7865</c:v>
                      </c:pt>
                      <c:pt idx="3960">
                        <c:v>109.61150000000001</c:v>
                      </c:pt>
                      <c:pt idx="3961">
                        <c:v>#N/A</c:v>
                      </c:pt>
                      <c:pt idx="3962">
                        <c:v>#N/A</c:v>
                      </c:pt>
                      <c:pt idx="3963">
                        <c:v>110.252</c:v>
                      </c:pt>
                      <c:pt idx="3964">
                        <c:v>110.2289</c:v>
                      </c:pt>
                      <c:pt idx="3965">
                        <c:v>110.65009999999999</c:v>
                      </c:pt>
                      <c:pt idx="3966">
                        <c:v>111.3546</c:v>
                      </c:pt>
                      <c:pt idx="3967">
                        <c:v>#N/A</c:v>
                      </c:pt>
                      <c:pt idx="3968">
                        <c:v>#N/A</c:v>
                      </c:pt>
                      <c:pt idx="3969">
                        <c:v>#N/A</c:v>
                      </c:pt>
                      <c:pt idx="3970">
                        <c:v>112.62309999999999</c:v>
                      </c:pt>
                      <c:pt idx="3971">
                        <c:v>112.50060000000001</c:v>
                      </c:pt>
                      <c:pt idx="3972">
                        <c:v>112.5097</c:v>
                      </c:pt>
                      <c:pt idx="3973">
                        <c:v>112.8198</c:v>
                      </c:pt>
                      <c:pt idx="3974">
                        <c:v>113.58199999999999</c:v>
                      </c:pt>
                      <c:pt idx="3975">
                        <c:v>#N/A</c:v>
                      </c:pt>
                      <c:pt idx="3976">
                        <c:v>#N/A</c:v>
                      </c:pt>
                      <c:pt idx="3977">
                        <c:v>113.3293</c:v>
                      </c:pt>
                      <c:pt idx="3978">
                        <c:v>113.2792</c:v>
                      </c:pt>
                      <c:pt idx="3979">
                        <c:v>113.7898</c:v>
                      </c:pt>
                      <c:pt idx="3980">
                        <c:v>#N/A</c:v>
                      </c:pt>
                      <c:pt idx="3981">
                        <c:v>113.79519999999999</c:v>
                      </c:pt>
                      <c:pt idx="3982">
                        <c:v>#N/A</c:v>
                      </c:pt>
                      <c:pt idx="3983">
                        <c:v>#N/A</c:v>
                      </c:pt>
                      <c:pt idx="3984">
                        <c:v>113.5408</c:v>
                      </c:pt>
                      <c:pt idx="3985">
                        <c:v>113.3629</c:v>
                      </c:pt>
                      <c:pt idx="3986">
                        <c:v>113.84399999999999</c:v>
                      </c:pt>
                      <c:pt idx="3987">
                        <c:v>113.22490000000001</c:v>
                      </c:pt>
                      <c:pt idx="3988">
                        <c:v>112.8228</c:v>
                      </c:pt>
                      <c:pt idx="3989">
                        <c:v>#N/A</c:v>
                      </c:pt>
                      <c:pt idx="3990">
                        <c:v>#N/A</c:v>
                      </c:pt>
                      <c:pt idx="3991">
                        <c:v>112.5277</c:v>
                      </c:pt>
                      <c:pt idx="3992">
                        <c:v>112.5564</c:v>
                      </c:pt>
                      <c:pt idx="3993">
                        <c:v>112.32899999999999</c:v>
                      </c:pt>
                      <c:pt idx="3994">
                        <c:v>112.9786</c:v>
                      </c:pt>
                      <c:pt idx="3995">
                        <c:v>113.327</c:v>
                      </c:pt>
                      <c:pt idx="3996">
                        <c:v>#N/A</c:v>
                      </c:pt>
                      <c:pt idx="3997">
                        <c:v>#N/A</c:v>
                      </c:pt>
                      <c:pt idx="3998">
                        <c:v>112.9002</c:v>
                      </c:pt>
                      <c:pt idx="3999">
                        <c:v>112.68989999999999</c:v>
                      </c:pt>
                      <c:pt idx="4000">
                        <c:v>112.5489</c:v>
                      </c:pt>
                      <c:pt idx="4001">
                        <c:v>115.3661</c:v>
                      </c:pt>
                      <c:pt idx="4002">
                        <c:v>114.6855</c:v>
                      </c:pt>
                      <c:pt idx="4003">
                        <c:v>#N/A</c:v>
                      </c:pt>
                      <c:pt idx="4004">
                        <c:v>#N/A</c:v>
                      </c:pt>
                      <c:pt idx="4005">
                        <c:v>114.7784</c:v>
                      </c:pt>
                      <c:pt idx="4006">
                        <c:v>115.2265</c:v>
                      </c:pt>
                      <c:pt idx="4007">
                        <c:v>115.1148</c:v>
                      </c:pt>
                      <c:pt idx="4008">
                        <c:v>115.1747</c:v>
                      </c:pt>
                      <c:pt idx="4009">
                        <c:v>115.39</c:v>
                      </c:pt>
                      <c:pt idx="4010">
                        <c:v>#N/A</c:v>
                      </c:pt>
                      <c:pt idx="4011">
                        <c:v>#N/A</c:v>
                      </c:pt>
                      <c:pt idx="4012">
                        <c:v>#N/A</c:v>
                      </c:pt>
                      <c:pt idx="4013">
                        <c:v>115.4363</c:v>
                      </c:pt>
                      <c:pt idx="4014">
                        <c:v>115.80840000000001</c:v>
                      </c:pt>
                      <c:pt idx="4015">
                        <c:v>114.96939999999999</c:v>
                      </c:pt>
                      <c:pt idx="4016">
                        <c:v>114.4503</c:v>
                      </c:pt>
                      <c:pt idx="4017">
                        <c:v>#N/A</c:v>
                      </c:pt>
                      <c:pt idx="4018">
                        <c:v>#N/A</c:v>
                      </c:pt>
                      <c:pt idx="4019">
                        <c:v>#N/A</c:v>
                      </c:pt>
                      <c:pt idx="4020">
                        <c:v>115.3227</c:v>
                      </c:pt>
                      <c:pt idx="4021">
                        <c:v>114.59139999999999</c:v>
                      </c:pt>
                      <c:pt idx="4022">
                        <c:v>113.416</c:v>
                      </c:pt>
                      <c:pt idx="4023">
                        <c:v>113.8978</c:v>
                      </c:pt>
                      <c:pt idx="4024">
                        <c:v>#N/A</c:v>
                      </c:pt>
                      <c:pt idx="4025">
                        <c:v>#N/A</c:v>
                      </c:pt>
                      <c:pt idx="4026">
                        <c:v>113.86199999999999</c:v>
                      </c:pt>
                      <c:pt idx="4027">
                        <c:v>113.8155</c:v>
                      </c:pt>
                      <c:pt idx="4028">
                        <c:v>114.2709</c:v>
                      </c:pt>
                      <c:pt idx="4029">
                        <c:v>112.8133</c:v>
                      </c:pt>
                      <c:pt idx="4030">
                        <c:v>113.18510000000001</c:v>
                      </c:pt>
                      <c:pt idx="4031">
                        <c:v>#N/A</c:v>
                      </c:pt>
                      <c:pt idx="4032">
                        <c:v>#N/A</c:v>
                      </c:pt>
                      <c:pt idx="4033">
                        <c:v>#N/A</c:v>
                      </c:pt>
                      <c:pt idx="4034">
                        <c:v>112.1956</c:v>
                      </c:pt>
                      <c:pt idx="4035">
                        <c:v>112.65389999999999</c:v>
                      </c:pt>
                      <c:pt idx="4036">
                        <c:v>113.51909999999999</c:v>
                      </c:pt>
                      <c:pt idx="4037">
                        <c:v>#N/A</c:v>
                      </c:pt>
                      <c:pt idx="4038">
                        <c:v>#N/A</c:v>
                      </c:pt>
                      <c:pt idx="4039">
                        <c:v>#N/A</c:v>
                      </c:pt>
                      <c:pt idx="4040">
                        <c:v>112.4007</c:v>
                      </c:pt>
                      <c:pt idx="4041">
                        <c:v>112.0986</c:v>
                      </c:pt>
                      <c:pt idx="4042">
                        <c:v>111.85080000000001</c:v>
                      </c:pt>
                      <c:pt idx="4043">
                        <c:v>112.42570000000001</c:v>
                      </c:pt>
                      <c:pt idx="4044">
                        <c:v>112.43899999999999</c:v>
                      </c:pt>
                      <c:pt idx="4045">
                        <c:v>#N/A</c:v>
                      </c:pt>
                      <c:pt idx="4046">
                        <c:v>#N/A</c:v>
                      </c:pt>
                      <c:pt idx="4047">
                        <c:v>112.3069</c:v>
                      </c:pt>
                      <c:pt idx="4048">
                        <c:v>111.3768</c:v>
                      </c:pt>
                      <c:pt idx="4049">
                        <c:v>111.71259999999999</c:v>
                      </c:pt>
                      <c:pt idx="4050">
                        <c:v>111.2871</c:v>
                      </c:pt>
                      <c:pt idx="4051">
                        <c:v>111.3302</c:v>
                      </c:pt>
                      <c:pt idx="4052">
                        <c:v>#N/A</c:v>
                      </c:pt>
                      <c:pt idx="4053">
                        <c:v>#N/A</c:v>
                      </c:pt>
                      <c:pt idx="4054">
                        <c:v>111.9269</c:v>
                      </c:pt>
                      <c:pt idx="4055">
                        <c:v>112.1811</c:v>
                      </c:pt>
                      <c:pt idx="4056">
                        <c:v>111.9449</c:v>
                      </c:pt>
                      <c:pt idx="4057">
                        <c:v>112.3978</c:v>
                      </c:pt>
                      <c:pt idx="4058">
                        <c:v>112.26439999999999</c:v>
                      </c:pt>
                      <c:pt idx="4059">
                        <c:v>#N/A</c:v>
                      </c:pt>
                      <c:pt idx="4060">
                        <c:v>#N/A</c:v>
                      </c:pt>
                      <c:pt idx="4061">
                        <c:v>112.5583</c:v>
                      </c:pt>
                      <c:pt idx="4062">
                        <c:v>112.84220000000001</c:v>
                      </c:pt>
                      <c:pt idx="4063">
                        <c:v>112.679</c:v>
                      </c:pt>
                      <c:pt idx="4064">
                        <c:v>112.194</c:v>
                      </c:pt>
                      <c:pt idx="4065">
                        <c:v>112.5458</c:v>
                      </c:pt>
                      <c:pt idx="4066">
                        <c:v>#N/A</c:v>
                      </c:pt>
                      <c:pt idx="4067">
                        <c:v>#N/A</c:v>
                      </c:pt>
                      <c:pt idx="4068">
                        <c:v>#N/A</c:v>
                      </c:pt>
                      <c:pt idx="4069">
                        <c:v>112.9706</c:v>
                      </c:pt>
                      <c:pt idx="4070">
                        <c:v>113.06789999999999</c:v>
                      </c:pt>
                      <c:pt idx="4071">
                        <c:v>112.5158</c:v>
                      </c:pt>
                      <c:pt idx="4072">
                        <c:v>112.5385</c:v>
                      </c:pt>
                      <c:pt idx="4073">
                        <c:v>#N/A</c:v>
                      </c:pt>
                      <c:pt idx="4074">
                        <c:v>#N/A</c:v>
                      </c:pt>
                      <c:pt idx="4075">
                        <c:v>112.3323</c:v>
                      </c:pt>
                      <c:pt idx="4076">
                        <c:v>112.74460000000001</c:v>
                      </c:pt>
                      <c:pt idx="4077">
                        <c:v>113.5615</c:v>
                      </c:pt>
                      <c:pt idx="4078">
                        <c:v>114.0898</c:v>
                      </c:pt>
                      <c:pt idx="4079">
                        <c:v>114.0566</c:v>
                      </c:pt>
                      <c:pt idx="4080">
                        <c:v>#N/A</c:v>
                      </c:pt>
                      <c:pt idx="4081">
                        <c:v>#N/A</c:v>
                      </c:pt>
                      <c:pt idx="4082">
                        <c:v>113.7954</c:v>
                      </c:pt>
                      <c:pt idx="4083">
                        <c:v>113.8616</c:v>
                      </c:pt>
                      <c:pt idx="4084">
                        <c:v>114.34180000000001</c:v>
                      </c:pt>
                      <c:pt idx="4085">
                        <c:v>114.24299999999999</c:v>
                      </c:pt>
                      <c:pt idx="4086">
                        <c:v>113.8473</c:v>
                      </c:pt>
                      <c:pt idx="4087">
                        <c:v>#N/A</c:v>
                      </c:pt>
                      <c:pt idx="4088">
                        <c:v>#N/A</c:v>
                      </c:pt>
                      <c:pt idx="4089">
                        <c:v>113.6146</c:v>
                      </c:pt>
                      <c:pt idx="4090">
                        <c:v>113.81659999999999</c:v>
                      </c:pt>
                      <c:pt idx="4091">
                        <c:v>113.7958</c:v>
                      </c:pt>
                      <c:pt idx="4092">
                        <c:v>112.5415</c:v>
                      </c:pt>
                      <c:pt idx="4093">
                        <c:v>112.6035</c:v>
                      </c:pt>
                      <c:pt idx="4094">
                        <c:v>#N/A</c:v>
                      </c:pt>
                      <c:pt idx="4095">
                        <c:v>#N/A</c:v>
                      </c:pt>
                      <c:pt idx="4096">
                        <c:v>112.50539999999999</c:v>
                      </c:pt>
                      <c:pt idx="4097">
                        <c:v>111.97790000000001</c:v>
                      </c:pt>
                      <c:pt idx="4098">
                        <c:v>111.9684</c:v>
                      </c:pt>
                      <c:pt idx="4099">
                        <c:v>111.9746</c:v>
                      </c:pt>
                      <c:pt idx="4100">
                        <c:v>112.0193</c:v>
                      </c:pt>
                      <c:pt idx="4101">
                        <c:v>#N/A</c:v>
                      </c:pt>
                      <c:pt idx="4102">
                        <c:v>#N/A</c:v>
                      </c:pt>
                      <c:pt idx="4103">
                        <c:v>111.485</c:v>
                      </c:pt>
                      <c:pt idx="4104">
                        <c:v>111.6844</c:v>
                      </c:pt>
                      <c:pt idx="4105">
                        <c:v>112.3245</c:v>
                      </c:pt>
                      <c:pt idx="4106">
                        <c:v>112.1905</c:v>
                      </c:pt>
                      <c:pt idx="4107">
                        <c:v>112.39879999999999</c:v>
                      </c:pt>
                      <c:pt idx="4108">
                        <c:v>#N/A</c:v>
                      </c:pt>
                      <c:pt idx="4109">
                        <c:v>#N/A</c:v>
                      </c:pt>
                      <c:pt idx="4110">
                        <c:v>112.7679</c:v>
                      </c:pt>
                      <c:pt idx="4111">
                        <c:v>112.8182</c:v>
                      </c:pt>
                      <c:pt idx="4112">
                        <c:v>112.84529999999999</c:v>
                      </c:pt>
                      <c:pt idx="4113">
                        <c:v>112.8747</c:v>
                      </c:pt>
                      <c:pt idx="4114">
                        <c:v>113.0719</c:v>
                      </c:pt>
                      <c:pt idx="4115">
                        <c:v>#N/A</c:v>
                      </c:pt>
                      <c:pt idx="4116">
                        <c:v>#N/A</c:v>
                      </c:pt>
                      <c:pt idx="4117">
                        <c:v>113.018</c:v>
                      </c:pt>
                      <c:pt idx="4118">
                        <c:v>112.721</c:v>
                      </c:pt>
                      <c:pt idx="4119">
                        <c:v>112.60720000000001</c:v>
                      </c:pt>
                      <c:pt idx="4120">
                        <c:v>112.3339</c:v>
                      </c:pt>
                      <c:pt idx="4121">
                        <c:v>112.3822</c:v>
                      </c:pt>
                      <c:pt idx="4122">
                        <c:v>#N/A</c:v>
                      </c:pt>
                      <c:pt idx="4123">
                        <c:v>#N/A</c:v>
                      </c:pt>
                      <c:pt idx="4124">
                        <c:v>112.0425</c:v>
                      </c:pt>
                      <c:pt idx="4125">
                        <c:v>111.913</c:v>
                      </c:pt>
                      <c:pt idx="4126">
                        <c:v>112.2099</c:v>
                      </c:pt>
                      <c:pt idx="4127">
                        <c:v>111.9945</c:v>
                      </c:pt>
                      <c:pt idx="4128">
                        <c:v>112.3402</c:v>
                      </c:pt>
                      <c:pt idx="4129">
                        <c:v>#N/A</c:v>
                      </c:pt>
                      <c:pt idx="4130">
                        <c:v>#N/A</c:v>
                      </c:pt>
                      <c:pt idx="4131">
                        <c:v>111.815</c:v>
                      </c:pt>
                      <c:pt idx="4132">
                        <c:v>111.7359</c:v>
                      </c:pt>
                      <c:pt idx="4133">
                        <c:v>112.093</c:v>
                      </c:pt>
                      <c:pt idx="4134">
                        <c:v>112.2012</c:v>
                      </c:pt>
                      <c:pt idx="4135">
                        <c:v>112.074</c:v>
                      </c:pt>
                      <c:pt idx="4136">
                        <c:v>#N/A</c:v>
                      </c:pt>
                      <c:pt idx="4137">
                        <c:v>#N/A</c:v>
                      </c:pt>
                      <c:pt idx="4138">
                        <c:v>112.01049999999999</c:v>
                      </c:pt>
                      <c:pt idx="4139">
                        <c:v>112.2338</c:v>
                      </c:pt>
                      <c:pt idx="4140">
                        <c:v>112.1811</c:v>
                      </c:pt>
                      <c:pt idx="4141">
                        <c:v>112.14790000000001</c:v>
                      </c:pt>
                      <c:pt idx="4142">
                        <c:v>111.8656</c:v>
                      </c:pt>
                      <c:pt idx="4143">
                        <c:v>#N/A</c:v>
                      </c:pt>
                      <c:pt idx="4144">
                        <c:v>#N/A</c:v>
                      </c:pt>
                      <c:pt idx="4145">
                        <c:v>112.2809</c:v>
                      </c:pt>
                      <c:pt idx="4146">
                        <c:v>112.75790000000001</c:v>
                      </c:pt>
                      <c:pt idx="4147">
                        <c:v>112.5967</c:v>
                      </c:pt>
                      <c:pt idx="4148">
                        <c:v>112.7085</c:v>
                      </c:pt>
                      <c:pt idx="4149">
                        <c:v>112.43300000000001</c:v>
                      </c:pt>
                      <c:pt idx="4150">
                        <c:v>#N/A</c:v>
                      </c:pt>
                      <c:pt idx="4151">
                        <c:v>#N/A</c:v>
                      </c:pt>
                      <c:pt idx="4152">
                        <c:v>112.0184</c:v>
                      </c:pt>
                      <c:pt idx="4153">
                        <c:v>111.4307</c:v>
                      </c:pt>
                      <c:pt idx="4154">
                        <c:v>110.89239999999999</c:v>
                      </c:pt>
                      <c:pt idx="4155">
                        <c:v>110.75839999999999</c:v>
                      </c:pt>
                      <c:pt idx="4156">
                        <c:v>110.43559999999999</c:v>
                      </c:pt>
                      <c:pt idx="4157">
                        <c:v>#N/A</c:v>
                      </c:pt>
                      <c:pt idx="4158">
                        <c:v>#N/A</c:v>
                      </c:pt>
                      <c:pt idx="4159">
                        <c:v>110.1251</c:v>
                      </c:pt>
                      <c:pt idx="4160">
                        <c:v>110.3263</c:v>
                      </c:pt>
                      <c:pt idx="4161">
                        <c:v>110.449</c:v>
                      </c:pt>
                      <c:pt idx="4162">
                        <c:v>110.1969</c:v>
                      </c:pt>
                      <c:pt idx="4163">
                        <c:v>110.5027</c:v>
                      </c:pt>
                      <c:pt idx="4164">
                        <c:v>#N/A</c:v>
                      </c:pt>
                      <c:pt idx="4165">
                        <c:v>#N/A</c:v>
                      </c:pt>
                      <c:pt idx="4166">
                        <c:v>#N/A</c:v>
                      </c:pt>
                      <c:pt idx="4167">
                        <c:v>110.3202</c:v>
                      </c:pt>
                      <c:pt idx="4168">
                        <c:v>110.1307</c:v>
                      </c:pt>
                      <c:pt idx="4169">
                        <c:v>110.3023</c:v>
                      </c:pt>
                      <c:pt idx="4170">
                        <c:v>109.96250000000001</c:v>
                      </c:pt>
                      <c:pt idx="4171">
                        <c:v>#N/A</c:v>
                      </c:pt>
                      <c:pt idx="4172">
                        <c:v>#N/A</c:v>
                      </c:pt>
                      <c:pt idx="4173">
                        <c:v>109.9683</c:v>
                      </c:pt>
                      <c:pt idx="4174">
                        <c:v>109.6653</c:v>
                      </c:pt>
                      <c:pt idx="4175">
                        <c:v>109.9166</c:v>
                      </c:pt>
                      <c:pt idx="4176">
                        <c:v>110.035</c:v>
                      </c:pt>
                      <c:pt idx="4177">
                        <c:v>110.2749</c:v>
                      </c:pt>
                      <c:pt idx="4178">
                        <c:v>#N/A</c:v>
                      </c:pt>
                      <c:pt idx="4179">
                        <c:v>#N/A</c:v>
                      </c:pt>
                      <c:pt idx="4180">
                        <c:v>110.2025</c:v>
                      </c:pt>
                      <c:pt idx="4181">
                        <c:v>109.70229999999999</c:v>
                      </c:pt>
                      <c:pt idx="4182">
                        <c:v>109.08369999999999</c:v>
                      </c:pt>
                      <c:pt idx="4183">
                        <c:v>110.06789999999999</c:v>
                      </c:pt>
                      <c:pt idx="4184">
                        <c:v>109.77500000000001</c:v>
                      </c:pt>
                      <c:pt idx="4185">
                        <c:v>#N/A</c:v>
                      </c:pt>
                      <c:pt idx="4186">
                        <c:v>#N/A</c:v>
                      </c:pt>
                      <c:pt idx="4187">
                        <c:v>109.9388</c:v>
                      </c:pt>
                      <c:pt idx="4188">
                        <c:v>110.38339999999999</c:v>
                      </c:pt>
                      <c:pt idx="4189">
                        <c:v>110.4151</c:v>
                      </c:pt>
                      <c:pt idx="4190">
                        <c:v>110.16419999999999</c:v>
                      </c:pt>
                      <c:pt idx="4191">
                        <c:v>109.925</c:v>
                      </c:pt>
                      <c:pt idx="4192">
                        <c:v>#N/A</c:v>
                      </c:pt>
                      <c:pt idx="4193">
                        <c:v>#N/A</c:v>
                      </c:pt>
                      <c:pt idx="4194">
                        <c:v>109.87090000000001</c:v>
                      </c:pt>
                      <c:pt idx="4195">
                        <c:v>109.3706</c:v>
                      </c:pt>
                      <c:pt idx="4196">
                        <c:v>108.6138</c:v>
                      </c:pt>
                      <c:pt idx="4197">
                        <c:v>108.254</c:v>
                      </c:pt>
                      <c:pt idx="4198">
                        <c:v>108.22620000000001</c:v>
                      </c:pt>
                      <c:pt idx="4199">
                        <c:v>#N/A</c:v>
                      </c:pt>
                      <c:pt idx="4200">
                        <c:v>#N/A</c:v>
                      </c:pt>
                      <c:pt idx="4201">
                        <c:v>108.6285</c:v>
                      </c:pt>
                      <c:pt idx="4202">
                        <c:v>#N/A</c:v>
                      </c:pt>
                      <c:pt idx="4203">
                        <c:v>108.782</c:v>
                      </c:pt>
                      <c:pt idx="4204">
                        <c:v>108.32470000000001</c:v>
                      </c:pt>
                      <c:pt idx="4205">
                        <c:v>108.40389999999999</c:v>
                      </c:pt>
                      <c:pt idx="4206">
                        <c:v>#N/A</c:v>
                      </c:pt>
                      <c:pt idx="4207">
                        <c:v>#N/A</c:v>
                      </c:pt>
                      <c:pt idx="4208">
                        <c:v>108.4372</c:v>
                      </c:pt>
                      <c:pt idx="4209">
                        <c:v>108.4491</c:v>
                      </c:pt>
                      <c:pt idx="4210">
                        <c:v>107.9551</c:v>
                      </c:pt>
                      <c:pt idx="4211">
                        <c:v>107.9695</c:v>
                      </c:pt>
                      <c:pt idx="4212">
                        <c:v>107.2355</c:v>
                      </c:pt>
                      <c:pt idx="4213">
                        <c:v>#N/A</c:v>
                      </c:pt>
                      <c:pt idx="4214">
                        <c:v>#N/A</c:v>
                      </c:pt>
                      <c:pt idx="4215">
                        <c:v>107.2247</c:v>
                      </c:pt>
                      <c:pt idx="4216">
                        <c:v>106.6245</c:v>
                      </c:pt>
                      <c:pt idx="4217">
                        <c:v>106.6373</c:v>
                      </c:pt>
                      <c:pt idx="4218">
                        <c:v>106.2226</c:v>
                      </c:pt>
                      <c:pt idx="4219">
                        <c:v>106.00320000000001</c:v>
                      </c:pt>
                      <c:pt idx="4220">
                        <c:v>#N/A</c:v>
                      </c:pt>
                      <c:pt idx="4221">
                        <c:v>#N/A</c:v>
                      </c:pt>
                      <c:pt idx="4222">
                        <c:v>105.9061</c:v>
                      </c:pt>
                      <c:pt idx="4223">
                        <c:v>105.8969</c:v>
                      </c:pt>
                      <c:pt idx="4224">
                        <c:v>106.0977</c:v>
                      </c:pt>
                      <c:pt idx="4225">
                        <c:v>106.02549999999999</c:v>
                      </c:pt>
                      <c:pt idx="4226">
                        <c:v>105.3115</c:v>
                      </c:pt>
                      <c:pt idx="4227">
                        <c:v>#N/A</c:v>
                      </c:pt>
                      <c:pt idx="4228">
                        <c:v>#N/A</c:v>
                      </c:pt>
                      <c:pt idx="4229">
                        <c:v>105.04349999999999</c:v>
                      </c:pt>
                      <c:pt idx="4230">
                        <c:v>105.25230000000001</c:v>
                      </c:pt>
                      <c:pt idx="4231">
                        <c:v>105.0491</c:v>
                      </c:pt>
                      <c:pt idx="4232">
                        <c:v>105.08839999999999</c:v>
                      </c:pt>
                      <c:pt idx="4233">
                        <c:v>105.9093</c:v>
                      </c:pt>
                      <c:pt idx="4234">
                        <c:v>#N/A</c:v>
                      </c:pt>
                      <c:pt idx="4235">
                        <c:v>#N/A</c:v>
                      </c:pt>
                      <c:pt idx="4236">
                        <c:v>105.9225</c:v>
                      </c:pt>
                      <c:pt idx="4237">
                        <c:v>106.15519999999999</c:v>
                      </c:pt>
                      <c:pt idx="4238">
                        <c:v>106.02290000000001</c:v>
                      </c:pt>
                      <c:pt idx="4239">
                        <c:v>105.9173</c:v>
                      </c:pt>
                      <c:pt idx="4240">
                        <c:v>105.611</c:v>
                      </c:pt>
                      <c:pt idx="4241">
                        <c:v>#N/A</c:v>
                      </c:pt>
                      <c:pt idx="4242">
                        <c:v>#N/A</c:v>
                      </c:pt>
                      <c:pt idx="4243">
                        <c:v>105.8426</c:v>
                      </c:pt>
                      <c:pt idx="4244">
                        <c:v>106.36020000000001</c:v>
                      </c:pt>
                      <c:pt idx="4245">
                        <c:v>106.4345</c:v>
                      </c:pt>
                      <c:pt idx="4246">
                        <c:v>105.9594</c:v>
                      </c:pt>
                      <c:pt idx="4247">
                        <c:v>105.7296</c:v>
                      </c:pt>
                      <c:pt idx="4248">
                        <c:v>#N/A</c:v>
                      </c:pt>
                      <c:pt idx="4249">
                        <c:v>#N/A</c:v>
                      </c:pt>
                      <c:pt idx="4250">
                        <c:v>105.3887</c:v>
                      </c:pt>
                      <c:pt idx="4251">
                        <c:v>105.6652</c:v>
                      </c:pt>
                      <c:pt idx="4252">
                        <c:v>105.538</c:v>
                      </c:pt>
                      <c:pt idx="4253">
                        <c:v>105.4623</c:v>
                      </c:pt>
                      <c:pt idx="4254">
                        <c:v>104.9948</c:v>
                      </c:pt>
                      <c:pt idx="4255">
                        <c:v>#N/A</c:v>
                      </c:pt>
                      <c:pt idx="4256">
                        <c:v>#N/A</c:v>
                      </c:pt>
                      <c:pt idx="4257">
                        <c:v>104.5784</c:v>
                      </c:pt>
                      <c:pt idx="4258">
                        <c:v>104.37050000000001</c:v>
                      </c:pt>
                      <c:pt idx="4259">
                        <c:v>105.1598</c:v>
                      </c:pt>
                      <c:pt idx="4260">
                        <c:v>105.08110000000001</c:v>
                      </c:pt>
                      <c:pt idx="4261">
                        <c:v>104.72320000000001</c:v>
                      </c:pt>
                      <c:pt idx="4262">
                        <c:v>#N/A</c:v>
                      </c:pt>
                      <c:pt idx="4263">
                        <c:v>#N/A</c:v>
                      </c:pt>
                      <c:pt idx="4264">
                        <c:v>#N/A</c:v>
                      </c:pt>
                      <c:pt idx="4265">
                        <c:v>104.3467</c:v>
                      </c:pt>
                      <c:pt idx="4266">
                        <c:v>103.7908</c:v>
                      </c:pt>
                      <c:pt idx="4267">
                        <c:v>103.2111</c:v>
                      </c:pt>
                      <c:pt idx="4268">
                        <c:v>102.9597</c:v>
                      </c:pt>
                      <c:pt idx="4269">
                        <c:v>#N/A</c:v>
                      </c:pt>
                      <c:pt idx="4270">
                        <c:v>#N/A</c:v>
                      </c:pt>
                      <c:pt idx="4271">
                        <c:v>103.496</c:v>
                      </c:pt>
                      <c:pt idx="4272">
                        <c:v>103.5812</c:v>
                      </c:pt>
                      <c:pt idx="4273">
                        <c:v>104.0855</c:v>
                      </c:pt>
                      <c:pt idx="4274">
                        <c:v>104.03149999999999</c:v>
                      </c:pt>
                      <c:pt idx="4275">
                        <c:v>103.54430000000001</c:v>
                      </c:pt>
                      <c:pt idx="4276">
                        <c:v>#N/A</c:v>
                      </c:pt>
                      <c:pt idx="4277">
                        <c:v>#N/A</c:v>
                      </c:pt>
                      <c:pt idx="4278">
                        <c:v>103.923</c:v>
                      </c:pt>
                      <c:pt idx="4279">
                        <c:v>103.8105</c:v>
                      </c:pt>
                      <c:pt idx="4280">
                        <c:v>103.6949</c:v>
                      </c:pt>
                      <c:pt idx="4281">
                        <c:v>104.19889999999999</c:v>
                      </c:pt>
                      <c:pt idx="4282">
                        <c:v>104.0551</c:v>
                      </c:pt>
                      <c:pt idx="4283">
                        <c:v>#N/A</c:v>
                      </c:pt>
                      <c:pt idx="4284">
                        <c:v>#N/A</c:v>
                      </c:pt>
                      <c:pt idx="4285">
                        <c:v>104.58540000000001</c:v>
                      </c:pt>
                      <c:pt idx="4286">
                        <c:v>105.078</c:v>
                      </c:pt>
                      <c:pt idx="4287">
                        <c:v>105.3396</c:v>
                      </c:pt>
                      <c:pt idx="4288">
                        <c:v>105.3588</c:v>
                      </c:pt>
                      <c:pt idx="4289">
                        <c:v>105.32769999999999</c:v>
                      </c:pt>
                      <c:pt idx="4290">
                        <c:v>#N/A</c:v>
                      </c:pt>
                      <c:pt idx="4291">
                        <c:v>#N/A</c:v>
                      </c:pt>
                      <c:pt idx="4292">
                        <c:v>105.7034</c:v>
                      </c:pt>
                      <c:pt idx="4293">
                        <c:v>105.6651</c:v>
                      </c:pt>
                      <c:pt idx="4294">
                        <c:v>105.6048</c:v>
                      </c:pt>
                      <c:pt idx="4295">
                        <c:v>106.11150000000001</c:v>
                      </c:pt>
                      <c:pt idx="4296">
                        <c:v>106.0655</c:v>
                      </c:pt>
                      <c:pt idx="4297">
                        <c:v>#N/A</c:v>
                      </c:pt>
                      <c:pt idx="4298">
                        <c:v>#N/A</c:v>
                      </c:pt>
                      <c:pt idx="4299">
                        <c:v>#N/A</c:v>
                      </c:pt>
                      <c:pt idx="4300">
                        <c:v>105.4699</c:v>
                      </c:pt>
                      <c:pt idx="4301">
                        <c:v>105.3822</c:v>
                      </c:pt>
                      <c:pt idx="4302">
                        <c:v>105.3501</c:v>
                      </c:pt>
                      <c:pt idx="4303">
                        <c:v>105.2176</c:v>
                      </c:pt>
                      <c:pt idx="4304">
                        <c:v>#N/A</c:v>
                      </c:pt>
                      <c:pt idx="4305">
                        <c:v>#N/A</c:v>
                      </c:pt>
                      <c:pt idx="4306">
                        <c:v>105.3909</c:v>
                      </c:pt>
                      <c:pt idx="4307">
                        <c:v>105.8925</c:v>
                      </c:pt>
                      <c:pt idx="4308">
                        <c:v>105.67749999999999</c:v>
                      </c:pt>
                      <c:pt idx="4309">
                        <c:v>105.37609999999999</c:v>
                      </c:pt>
                      <c:pt idx="4310">
                        <c:v>106.13979999999999</c:v>
                      </c:pt>
                      <c:pt idx="4311">
                        <c:v>#N/A</c:v>
                      </c:pt>
                      <c:pt idx="4312">
                        <c:v>#N/A</c:v>
                      </c:pt>
                      <c:pt idx="4313">
                        <c:v>106.2443</c:v>
                      </c:pt>
                      <c:pt idx="4314">
                        <c:v>106.3977</c:v>
                      </c:pt>
                      <c:pt idx="4315">
                        <c:v>106.4966</c:v>
                      </c:pt>
                      <c:pt idx="4316">
                        <c:v>107.0214</c:v>
                      </c:pt>
                      <c:pt idx="4317">
                        <c:v>107.68429999999999</c:v>
                      </c:pt>
                      <c:pt idx="4318">
                        <c:v>#N/A</c:v>
                      </c:pt>
                      <c:pt idx="4319">
                        <c:v>#N/A</c:v>
                      </c:pt>
                      <c:pt idx="4320">
                        <c:v>107.2671</c:v>
                      </c:pt>
                      <c:pt idx="4321">
                        <c:v>107.30119999999999</c:v>
                      </c:pt>
                      <c:pt idx="4322">
                        <c:v>107.4999</c:v>
                      </c:pt>
                      <c:pt idx="4323">
                        <c:v>107.21599999999999</c:v>
                      </c:pt>
                      <c:pt idx="4324">
                        <c:v>107.42529999999999</c:v>
                      </c:pt>
                      <c:pt idx="4325">
                        <c:v>#N/A</c:v>
                      </c:pt>
                      <c:pt idx="4326">
                        <c:v>#N/A</c:v>
                      </c:pt>
                      <c:pt idx="4327">
                        <c:v>107.2799</c:v>
                      </c:pt>
                      <c:pt idx="4328">
                        <c:v>107.4941</c:v>
                      </c:pt>
                      <c:pt idx="4329">
                        <c:v>107.279</c:v>
                      </c:pt>
                      <c:pt idx="4330">
                        <c:v>106.92619999999999</c:v>
                      </c:pt>
                      <c:pt idx="4331">
                        <c:v>#N/A</c:v>
                      </c:pt>
                      <c:pt idx="4332">
                        <c:v>#N/A</c:v>
                      </c:pt>
                      <c:pt idx="4333">
                        <c:v>#N/A</c:v>
                      </c:pt>
                      <c:pt idx="4334">
                        <c:v>107.08580000000001</c:v>
                      </c:pt>
                      <c:pt idx="4335">
                        <c:v>106.62430000000001</c:v>
                      </c:pt>
                      <c:pt idx="4336">
                        <c:v>106.5844</c:v>
                      </c:pt>
                      <c:pt idx="4337">
                        <c:v>106.4936</c:v>
                      </c:pt>
                      <c:pt idx="4338">
                        <c:v>106.36960000000001</c:v>
                      </c:pt>
                      <c:pt idx="4339">
                        <c:v>#N/A</c:v>
                      </c:pt>
                      <c:pt idx="4340">
                        <c:v>#N/A</c:v>
                      </c:pt>
                      <c:pt idx="4341">
                        <c:v>106.6765</c:v>
                      </c:pt>
                      <c:pt idx="4342">
                        <c:v>106.5932</c:v>
                      </c:pt>
                      <c:pt idx="4343">
                        <c:v>106.1194</c:v>
                      </c:pt>
                      <c:pt idx="4344">
                        <c:v>#N/A</c:v>
                      </c:pt>
                      <c:pt idx="4345">
                        <c:v>105.45869999999999</c:v>
                      </c:pt>
                      <c:pt idx="4346">
                        <c:v>#N/A</c:v>
                      </c:pt>
                      <c:pt idx="4347">
                        <c:v>#N/A</c:v>
                      </c:pt>
                      <c:pt idx="4348">
                        <c:v>105.5904</c:v>
                      </c:pt>
                      <c:pt idx="4349">
                        <c:v>105.96129999999999</c:v>
                      </c:pt>
                      <c:pt idx="4350">
                        <c:v>106.0607</c:v>
                      </c:pt>
                      <c:pt idx="4351">
                        <c:v>106.01260000000001</c:v>
                      </c:pt>
                      <c:pt idx="4352">
                        <c:v>105.43859999999999</c:v>
                      </c:pt>
                      <c:pt idx="4353">
                        <c:v>#N/A</c:v>
                      </c:pt>
                      <c:pt idx="4354">
                        <c:v>#N/A</c:v>
                      </c:pt>
                      <c:pt idx="4355">
                        <c:v>105.8537</c:v>
                      </c:pt>
                      <c:pt idx="4356">
                        <c:v>105.9396</c:v>
                      </c:pt>
                      <c:pt idx="4357">
                        <c:v>106.3293</c:v>
                      </c:pt>
                      <c:pt idx="4358">
                        <c:v>106.4607</c:v>
                      </c:pt>
                      <c:pt idx="4359">
                        <c:v>106.81619999999999</c:v>
                      </c:pt>
                      <c:pt idx="4360">
                        <c:v>#N/A</c:v>
                      </c:pt>
                      <c:pt idx="4361">
                        <c:v>#N/A</c:v>
                      </c:pt>
                      <c:pt idx="4362">
                        <c:v>106.5732</c:v>
                      </c:pt>
                      <c:pt idx="4363">
                        <c:v>107.0055</c:v>
                      </c:pt>
                      <c:pt idx="4364">
                        <c:v>106.7166</c:v>
                      </c:pt>
                      <c:pt idx="4365">
                        <c:v>106.4384</c:v>
                      </c:pt>
                      <c:pt idx="4366">
                        <c:v>106.57680000000001</c:v>
                      </c:pt>
                      <c:pt idx="4367">
                        <c:v>#N/A</c:v>
                      </c:pt>
                      <c:pt idx="4368">
                        <c:v>#N/A</c:v>
                      </c:pt>
                      <c:pt idx="4369">
                        <c:v>106.3515</c:v>
                      </c:pt>
                      <c:pt idx="4370">
                        <c:v>106.5098</c:v>
                      </c:pt>
                      <c:pt idx="4371">
                        <c:v>106.16200000000001</c:v>
                      </c:pt>
                      <c:pt idx="4372">
                        <c:v>105.9482</c:v>
                      </c:pt>
                      <c:pt idx="4373">
                        <c:v>106.1086</c:v>
                      </c:pt>
                      <c:pt idx="4374">
                        <c:v>#N/A</c:v>
                      </c:pt>
                      <c:pt idx="4375">
                        <c:v>#N/A</c:v>
                      </c:pt>
                      <c:pt idx="4376">
                        <c:v>#N/A</c:v>
                      </c:pt>
                      <c:pt idx="4377">
                        <c:v>105.8498</c:v>
                      </c:pt>
                      <c:pt idx="4378">
                        <c:v>105.5762</c:v>
                      </c:pt>
                      <c:pt idx="4379">
                        <c:v>105.10639999999999</c:v>
                      </c:pt>
                      <c:pt idx="4380">
                        <c:v>104.5836</c:v>
                      </c:pt>
                      <c:pt idx="4381">
                        <c:v>#N/A</c:v>
                      </c:pt>
                      <c:pt idx="4382">
                        <c:v>#N/A</c:v>
                      </c:pt>
                      <c:pt idx="4383">
                        <c:v>#N/A</c:v>
                      </c:pt>
                      <c:pt idx="4384">
                        <c:v>104.3323</c:v>
                      </c:pt>
                      <c:pt idx="4385">
                        <c:v>104.55629999999999</c:v>
                      </c:pt>
                      <c:pt idx="4386">
                        <c:v>104.44280000000001</c:v>
                      </c:pt>
                      <c:pt idx="4387">
                        <c:v>104.2608</c:v>
                      </c:pt>
                      <c:pt idx="4388">
                        <c:v>#N/A</c:v>
                      </c:pt>
                      <c:pt idx="4389">
                        <c:v>#N/A</c:v>
                      </c:pt>
                      <c:pt idx="4390">
                        <c:v>104.5575</c:v>
                      </c:pt>
                      <c:pt idx="4391">
                        <c:v>104.8409</c:v>
                      </c:pt>
                      <c:pt idx="4392">
                        <c:v>104.6126</c:v>
                      </c:pt>
                      <c:pt idx="4393">
                        <c:v>104.36</c:v>
                      </c:pt>
                      <c:pt idx="4394">
                        <c:v>103.8558</c:v>
                      </c:pt>
                      <c:pt idx="4395">
                        <c:v>#N/A</c:v>
                      </c:pt>
                      <c:pt idx="4396">
                        <c:v>#N/A</c:v>
                      </c:pt>
                      <c:pt idx="4397">
                        <c:v>#N/A</c:v>
                      </c:pt>
                      <c:pt idx="4398">
                        <c:v>103.0415</c:v>
                      </c:pt>
                      <c:pt idx="4399">
                        <c:v>103.0942</c:v>
                      </c:pt>
                      <c:pt idx="4400">
                        <c:v>102.99339999999999</c:v>
                      </c:pt>
                      <c:pt idx="4401">
                        <c:v>103.0283</c:v>
                      </c:pt>
                      <c:pt idx="4402">
                        <c:v>#N/A</c:v>
                      </c:pt>
                      <c:pt idx="4403">
                        <c:v>#N/A</c:v>
                      </c:pt>
                      <c:pt idx="4404">
                        <c:v>103.0762</c:v>
                      </c:pt>
                      <c:pt idx="4405">
                        <c:v>102.79259999999999</c:v>
                      </c:pt>
                      <c:pt idx="4406">
                        <c:v>101.73439999999999</c:v>
                      </c:pt>
                      <c:pt idx="4407">
                        <c:v>101.14570000000001</c:v>
                      </c:pt>
                      <c:pt idx="4408">
                        <c:v>101.383</c:v>
                      </c:pt>
                      <c:pt idx="4409">
                        <c:v>#N/A</c:v>
                      </c:pt>
                      <c:pt idx="4410">
                        <c:v>#N/A</c:v>
                      </c:pt>
                      <c:pt idx="4411">
                        <c:v>101.8817</c:v>
                      </c:pt>
                      <c:pt idx="4412">
                        <c:v>101.6581</c:v>
                      </c:pt>
                      <c:pt idx="4413">
                        <c:v>101.4064</c:v>
                      </c:pt>
                      <c:pt idx="4414">
                        <c:v>101.1769</c:v>
                      </c:pt>
                      <c:pt idx="4415">
                        <c:v>101.8142</c:v>
                      </c:pt>
                      <c:pt idx="4416">
                        <c:v>#N/A</c:v>
                      </c:pt>
                      <c:pt idx="4417">
                        <c:v>#N/A</c:v>
                      </c:pt>
                      <c:pt idx="4418">
                        <c:v>102.185</c:v>
                      </c:pt>
                      <c:pt idx="4419">
                        <c:v>102.398</c:v>
                      </c:pt>
                      <c:pt idx="4420">
                        <c:v>102.9066</c:v>
                      </c:pt>
                      <c:pt idx="4421">
                        <c:v>103.0881</c:v>
                      </c:pt>
                      <c:pt idx="4422">
                        <c:v>103.1443</c:v>
                      </c:pt>
                      <c:pt idx="4423">
                        <c:v>#N/A</c:v>
                      </c:pt>
                      <c:pt idx="4424">
                        <c:v>#N/A</c:v>
                      </c:pt>
                      <c:pt idx="4425">
                        <c:v>103.0382</c:v>
                      </c:pt>
                      <c:pt idx="4426">
                        <c:v>102.4512</c:v>
                      </c:pt>
                      <c:pt idx="4427">
                        <c:v>102.1217</c:v>
                      </c:pt>
                      <c:pt idx="4428">
                        <c:v>101.50530000000001</c:v>
                      </c:pt>
                      <c:pt idx="4429">
                        <c:v>101.6469</c:v>
                      </c:pt>
                      <c:pt idx="4430">
                        <c:v>#N/A</c:v>
                      </c:pt>
                      <c:pt idx="4431">
                        <c:v>#N/A</c:v>
                      </c:pt>
                      <c:pt idx="4432">
                        <c:v>#N/A</c:v>
                      </c:pt>
                      <c:pt idx="4433">
                        <c:v>102.4051</c:v>
                      </c:pt>
                      <c:pt idx="4434">
                        <c:v>102.7868</c:v>
                      </c:pt>
                      <c:pt idx="4435">
                        <c:v>102.71259999999999</c:v>
                      </c:pt>
                      <c:pt idx="4436">
                        <c:v>102.64879999999999</c:v>
                      </c:pt>
                      <c:pt idx="4437">
                        <c:v>#N/A</c:v>
                      </c:pt>
                      <c:pt idx="4438">
                        <c:v>#N/A</c:v>
                      </c:pt>
                      <c:pt idx="4439">
                        <c:v>102.8014</c:v>
                      </c:pt>
                      <c:pt idx="4440">
                        <c:v>103.24630000000001</c:v>
                      </c:pt>
                      <c:pt idx="4441">
                        <c:v>103.48180000000001</c:v>
                      </c:pt>
                      <c:pt idx="4442">
                        <c:v>103.6421</c:v>
                      </c:pt>
                      <c:pt idx="4443">
                        <c:v>#N/A</c:v>
                      </c:pt>
                      <c:pt idx="4444">
                        <c:v>#N/A</c:v>
                      </c:pt>
                      <c:pt idx="4445">
                        <c:v>#N/A</c:v>
                      </c:pt>
                      <c:pt idx="4446">
                        <c:v>103.3434</c:v>
                      </c:pt>
                      <c:pt idx="4447">
                        <c:v>102.8141</c:v>
                      </c:pt>
                      <c:pt idx="4448">
                        <c:v>103.1219</c:v>
                      </c:pt>
                      <c:pt idx="4449">
                        <c:v>103.3854</c:v>
                      </c:pt>
                      <c:pt idx="4450">
                        <c:v>103.1108</c:v>
                      </c:pt>
                      <c:pt idx="4451">
                        <c:v>#N/A</c:v>
                      </c:pt>
                      <c:pt idx="4452">
                        <c:v>#N/A</c:v>
                      </c:pt>
                      <c:pt idx="4453">
                        <c:v>103.1036</c:v>
                      </c:pt>
                      <c:pt idx="4454">
                        <c:v>102.9418</c:v>
                      </c:pt>
                      <c:pt idx="4455">
                        <c:v>103.0946</c:v>
                      </c:pt>
                      <c:pt idx="4456">
                        <c:v>103.49160000000001</c:v>
                      </c:pt>
                      <c:pt idx="4457">
                        <c:v>103.80249999999999</c:v>
                      </c:pt>
                      <c:pt idx="4458">
                        <c:v>#N/A</c:v>
                      </c:pt>
                      <c:pt idx="4459">
                        <c:v>#N/A</c:v>
                      </c:pt>
                      <c:pt idx="4460">
                        <c:v>103.49299999999999</c:v>
                      </c:pt>
                      <c:pt idx="4461">
                        <c:v>103.7936</c:v>
                      </c:pt>
                      <c:pt idx="4462">
                        <c:v>#N/A</c:v>
                      </c:pt>
                      <c:pt idx="4463">
                        <c:v>103.0936</c:v>
                      </c:pt>
                      <c:pt idx="4464">
                        <c:v>102.667</c:v>
                      </c:pt>
                      <c:pt idx="4465">
                        <c:v>#N/A</c:v>
                      </c:pt>
                      <c:pt idx="4466">
                        <c:v>#N/A</c:v>
                      </c:pt>
                      <c:pt idx="4467">
                        <c:v>102.33069999999999</c:v>
                      </c:pt>
                      <c:pt idx="4468">
                        <c:v>102.5472</c:v>
                      </c:pt>
                      <c:pt idx="4469">
                        <c:v>103.0163</c:v>
                      </c:pt>
                      <c:pt idx="4470">
                        <c:v>103.3109</c:v>
                      </c:pt>
                      <c:pt idx="4471">
                        <c:v>103.1832</c:v>
                      </c:pt>
                      <c:pt idx="4472">
                        <c:v>#N/A</c:v>
                      </c:pt>
                      <c:pt idx="4473">
                        <c:v>#N/A</c:v>
                      </c:pt>
                      <c:pt idx="4474">
                        <c:v>103.3486</c:v>
                      </c:pt>
                      <c:pt idx="4475">
                        <c:v>103.2163</c:v>
                      </c:pt>
                      <c:pt idx="4476">
                        <c:v>103.1174</c:v>
                      </c:pt>
                      <c:pt idx="4477">
                        <c:v>103.482</c:v>
                      </c:pt>
                      <c:pt idx="4478">
                        <c:v>103.1491</c:v>
                      </c:pt>
                      <c:pt idx="4479">
                        <c:v>#N/A</c:v>
                      </c:pt>
                      <c:pt idx="4480">
                        <c:v>#N/A</c:v>
                      </c:pt>
                      <c:pt idx="4481">
                        <c:v>102.79349999999999</c:v>
                      </c:pt>
                      <c:pt idx="4482">
                        <c:v>102.5132</c:v>
                      </c:pt>
                      <c:pt idx="4483">
                        <c:v>102.214</c:v>
                      </c:pt>
                      <c:pt idx="4484">
                        <c:v>102.4922</c:v>
                      </c:pt>
                      <c:pt idx="4485">
                        <c:v>102.5535</c:v>
                      </c:pt>
                      <c:pt idx="4486">
                        <c:v>#N/A</c:v>
                      </c:pt>
                      <c:pt idx="4487">
                        <c:v>#N/A</c:v>
                      </c:pt>
                      <c:pt idx="4488">
                        <c:v>102.2157</c:v>
                      </c:pt>
                      <c:pt idx="4489">
                        <c:v>102.27930000000001</c:v>
                      </c:pt>
                      <c:pt idx="4490">
                        <c:v>102.43689999999999</c:v>
                      </c:pt>
                      <c:pt idx="4491">
                        <c:v>102.67019999999999</c:v>
                      </c:pt>
                      <c:pt idx="4492">
                        <c:v>103.2805</c:v>
                      </c:pt>
                      <c:pt idx="4493">
                        <c:v>#N/A</c:v>
                      </c:pt>
                      <c:pt idx="4494">
                        <c:v>#N/A</c:v>
                      </c:pt>
                      <c:pt idx="4495">
                        <c:v>103.9735</c:v>
                      </c:pt>
                      <c:pt idx="4496">
                        <c:v>103.9473</c:v>
                      </c:pt>
                      <c:pt idx="4497">
                        <c:v>104.315</c:v>
                      </c:pt>
                      <c:pt idx="4498">
                        <c:v>104.5745</c:v>
                      </c:pt>
                      <c:pt idx="4499">
                        <c:v>104.67919999999999</c:v>
                      </c:pt>
                      <c:pt idx="4500">
                        <c:v>#N/A</c:v>
                      </c:pt>
                      <c:pt idx="4501">
                        <c:v>#N/A</c:v>
                      </c:pt>
                      <c:pt idx="4502">
                        <c:v>104.77930000000001</c:v>
                      </c:pt>
                      <c:pt idx="4503">
                        <c:v>105.38249999999999</c:v>
                      </c:pt>
                      <c:pt idx="4504">
                        <c:v>105.4755</c:v>
                      </c:pt>
                      <c:pt idx="4505">
                        <c:v>105.4584</c:v>
                      </c:pt>
                      <c:pt idx="4506">
                        <c:v>105.5162</c:v>
                      </c:pt>
                      <c:pt idx="4507">
                        <c:v>#N/A</c:v>
                      </c:pt>
                      <c:pt idx="4508">
                        <c:v>#N/A</c:v>
                      </c:pt>
                      <c:pt idx="4509">
                        <c:v>105.5714</c:v>
                      </c:pt>
                      <c:pt idx="4510">
                        <c:v>106.1298</c:v>
                      </c:pt>
                      <c:pt idx="4511">
                        <c:v>105.92700000000001</c:v>
                      </c:pt>
                      <c:pt idx="4512">
                        <c:v>105.64360000000001</c:v>
                      </c:pt>
                      <c:pt idx="4513">
                        <c:v>105.30880000000001</c:v>
                      </c:pt>
                      <c:pt idx="4514">
                        <c:v>#N/A</c:v>
                      </c:pt>
                      <c:pt idx="4515">
                        <c:v>#N/A</c:v>
                      </c:pt>
                      <c:pt idx="4516">
                        <c:v>105.1561</c:v>
                      </c:pt>
                      <c:pt idx="4517">
                        <c:v>106.0018</c:v>
                      </c:pt>
                      <c:pt idx="4518">
                        <c:v>106.1943</c:v>
                      </c:pt>
                      <c:pt idx="4519">
                        <c:v>106.1857</c:v>
                      </c:pt>
                      <c:pt idx="4520">
                        <c:v>106.43819999999999</c:v>
                      </c:pt>
                      <c:pt idx="4521">
                        <c:v>#N/A</c:v>
                      </c:pt>
                      <c:pt idx="4522">
                        <c:v>#N/A</c:v>
                      </c:pt>
                      <c:pt idx="4523">
                        <c:v>106.405</c:v>
                      </c:pt>
                      <c:pt idx="4524">
                        <c:v>106.1263</c:v>
                      </c:pt>
                      <c:pt idx="4525">
                        <c:v>106.7255</c:v>
                      </c:pt>
                      <c:pt idx="4526">
                        <c:v>106.4867</c:v>
                      </c:pt>
                      <c:pt idx="4527">
                        <c:v>106.92100000000001</c:v>
                      </c:pt>
                      <c:pt idx="4528">
                        <c:v>#N/A</c:v>
                      </c:pt>
                      <c:pt idx="4529">
                        <c:v>#N/A</c:v>
                      </c:pt>
                      <c:pt idx="4530">
                        <c:v>#N/A</c:v>
                      </c:pt>
                      <c:pt idx="4531">
                        <c:v>107.4782</c:v>
                      </c:pt>
                      <c:pt idx="4532">
                        <c:v>106.6028</c:v>
                      </c:pt>
                      <c:pt idx="4533">
                        <c:v>106.8192</c:v>
                      </c:pt>
                      <c:pt idx="4534">
                        <c:v>106.7859</c:v>
                      </c:pt>
                      <c:pt idx="4535">
                        <c:v>#N/A</c:v>
                      </c:pt>
                      <c:pt idx="4536">
                        <c:v>#N/A</c:v>
                      </c:pt>
                      <c:pt idx="4537">
                        <c:v>106.6938</c:v>
                      </c:pt>
                      <c:pt idx="4538">
                        <c:v>106.9371</c:v>
                      </c:pt>
                      <c:pt idx="4539">
                        <c:v>106.2723</c:v>
                      </c:pt>
                      <c:pt idx="4540">
                        <c:v>106.31780000000001</c:v>
                      </c:pt>
                      <c:pt idx="4541">
                        <c:v>106.3912</c:v>
                      </c:pt>
                      <c:pt idx="4542">
                        <c:v>#N/A</c:v>
                      </c:pt>
                      <c:pt idx="4543">
                        <c:v>#N/A</c:v>
                      </c:pt>
                      <c:pt idx="4544">
                        <c:v>106.4007</c:v>
                      </c:pt>
                      <c:pt idx="4545">
                        <c:v>106.45350000000001</c:v>
                      </c:pt>
                      <c:pt idx="4546">
                        <c:v>106.489</c:v>
                      </c:pt>
                      <c:pt idx="4547">
                        <c:v>107.41240000000001</c:v>
                      </c:pt>
                      <c:pt idx="4548">
                        <c:v>107.8098</c:v>
                      </c:pt>
                      <c:pt idx="4549">
                        <c:v>#N/A</c:v>
                      </c:pt>
                      <c:pt idx="4550">
                        <c:v>#N/A</c:v>
                      </c:pt>
                      <c:pt idx="4551">
                        <c:v>108.0171</c:v>
                      </c:pt>
                      <c:pt idx="4552">
                        <c:v>108.2384</c:v>
                      </c:pt>
                      <c:pt idx="4553">
                        <c:v>108.2222</c:v>
                      </c:pt>
                      <c:pt idx="4554">
                        <c:v>108.20050000000001</c:v>
                      </c:pt>
                      <c:pt idx="4555">
                        <c:v>108.0368</c:v>
                      </c:pt>
                      <c:pt idx="4556">
                        <c:v>#N/A</c:v>
                      </c:pt>
                      <c:pt idx="4557">
                        <c:v>#N/A</c:v>
                      </c:pt>
                      <c:pt idx="4558">
                        <c:v>107.72709999999999</c:v>
                      </c:pt>
                      <c:pt idx="4559">
                        <c:v>107.83110000000001</c:v>
                      </c:pt>
                      <c:pt idx="4560">
                        <c:v>108.36839999999999</c:v>
                      </c:pt>
                      <c:pt idx="4561">
                        <c:v>108.35720000000001</c:v>
                      </c:pt>
                      <c:pt idx="4562">
                        <c:v>107.6465</c:v>
                      </c:pt>
                      <c:pt idx="4563">
                        <c:v>#N/A</c:v>
                      </c:pt>
                      <c:pt idx="4564">
                        <c:v>#N/A</c:v>
                      </c:pt>
                      <c:pt idx="4565">
                        <c:v>108.1895</c:v>
                      </c:pt>
                      <c:pt idx="4566">
                        <c:v>107.7439</c:v>
                      </c:pt>
                      <c:pt idx="4567">
                        <c:v>#N/A</c:v>
                      </c:pt>
                      <c:pt idx="4568">
                        <c:v>107.4693</c:v>
                      </c:pt>
                      <c:pt idx="4569">
                        <c:v>107.17570000000001</c:v>
                      </c:pt>
                      <c:pt idx="4570">
                        <c:v>#N/A</c:v>
                      </c:pt>
                      <c:pt idx="4571">
                        <c:v>#N/A</c:v>
                      </c:pt>
                      <c:pt idx="4572">
                        <c:v>107.2852</c:v>
                      </c:pt>
                      <c:pt idx="4573">
                        <c:v>107.36969999999999</c:v>
                      </c:pt>
                      <c:pt idx="4574">
                        <c:v>107.4987</c:v>
                      </c:pt>
                      <c:pt idx="4575">
                        <c:v>107.8357</c:v>
                      </c:pt>
                      <c:pt idx="4576">
                        <c:v>107.98690000000001</c:v>
                      </c:pt>
                      <c:pt idx="4577">
                        <c:v>#N/A</c:v>
                      </c:pt>
                      <c:pt idx="4578">
                        <c:v>#N/A</c:v>
                      </c:pt>
                      <c:pt idx="4579">
                        <c:v>107.6742</c:v>
                      </c:pt>
                      <c:pt idx="4580">
                        <c:v>108.1427</c:v>
                      </c:pt>
                      <c:pt idx="4581">
                        <c:v>108.3351</c:v>
                      </c:pt>
                      <c:pt idx="4582">
                        <c:v>108.7659</c:v>
                      </c:pt>
                      <c:pt idx="4583">
                        <c:v>107.7701</c:v>
                      </c:pt>
                      <c:pt idx="4584">
                        <c:v>#N/A</c:v>
                      </c:pt>
                      <c:pt idx="4585">
                        <c:v>#N/A</c:v>
                      </c:pt>
                      <c:pt idx="4586">
                        <c:v>107.7407</c:v>
                      </c:pt>
                      <c:pt idx="4587">
                        <c:v>107.7933</c:v>
                      </c:pt>
                      <c:pt idx="4588">
                        <c:v>107.6323</c:v>
                      </c:pt>
                      <c:pt idx="4589">
                        <c:v>107.7209</c:v>
                      </c:pt>
                      <c:pt idx="4590">
                        <c:v>107.6099</c:v>
                      </c:pt>
                      <c:pt idx="4591">
                        <c:v>#N/A</c:v>
                      </c:pt>
                      <c:pt idx="4592">
                        <c:v>#N/A</c:v>
                      </c:pt>
                      <c:pt idx="4593">
                        <c:v>107.24420000000001</c:v>
                      </c:pt>
                      <c:pt idx="4594">
                        <c:v>107.4194</c:v>
                      </c:pt>
                      <c:pt idx="4595">
                        <c:v>107.5561</c:v>
                      </c:pt>
                      <c:pt idx="4596">
                        <c:v>107.825</c:v>
                      </c:pt>
                      <c:pt idx="4597">
                        <c:v>107.76309999999999</c:v>
                      </c:pt>
                      <c:pt idx="4598">
                        <c:v>#N/A</c:v>
                      </c:pt>
                      <c:pt idx="4599">
                        <c:v>#N/A</c:v>
                      </c:pt>
                      <c:pt idx="4600">
                        <c:v>108.0703</c:v>
                      </c:pt>
                      <c:pt idx="4601">
                        <c:v>107.9299</c:v>
                      </c:pt>
                      <c:pt idx="4602">
                        <c:v>108.07940000000001</c:v>
                      </c:pt>
                      <c:pt idx="4603">
                        <c:v>108.15519999999999</c:v>
                      </c:pt>
                      <c:pt idx="4604">
                        <c:v>109.10980000000001</c:v>
                      </c:pt>
                      <c:pt idx="4605">
                        <c:v>#N/A</c:v>
                      </c:pt>
                      <c:pt idx="4606">
                        <c:v>#N/A</c:v>
                      </c:pt>
                      <c:pt idx="4607">
                        <c:v>109.15860000000001</c:v>
                      </c:pt>
                      <c:pt idx="4608">
                        <c:v>109.3185</c:v>
                      </c:pt>
                      <c:pt idx="4609">
                        <c:v>109.5356</c:v>
                      </c:pt>
                      <c:pt idx="4610">
                        <c:v>109.2873</c:v>
                      </c:pt>
                      <c:pt idx="4611">
                        <c:v>108.98820000000001</c:v>
                      </c:pt>
                      <c:pt idx="4612">
                        <c:v>#N/A</c:v>
                      </c:pt>
                      <c:pt idx="4613">
                        <c:v>#N/A</c:v>
                      </c:pt>
                      <c:pt idx="4614">
                        <c:v>108.8334</c:v>
                      </c:pt>
                      <c:pt idx="4615">
                        <c:v>108.25230000000001</c:v>
                      </c:pt>
                      <c:pt idx="4616">
                        <c:v>107.8827</c:v>
                      </c:pt>
                      <c:pt idx="4617">
                        <c:v>108.28530000000001</c:v>
                      </c:pt>
                      <c:pt idx="4618">
                        <c:v>107.934</c:v>
                      </c:pt>
                      <c:pt idx="4619">
                        <c:v>#N/A</c:v>
                      </c:pt>
                      <c:pt idx="4620">
                        <c:v>#N/A</c:v>
                      </c:pt>
                      <c:pt idx="4621">
                        <c:v>107.5535</c:v>
                      </c:pt>
                      <c:pt idx="4622">
                        <c:v>107.27119999999999</c:v>
                      </c:pt>
                      <c:pt idx="4623">
                        <c:v>107.3852</c:v>
                      </c:pt>
                      <c:pt idx="4624">
                        <c:v>107.6176</c:v>
                      </c:pt>
                      <c:pt idx="4625">
                        <c:v>108.01649999999999</c:v>
                      </c:pt>
                      <c:pt idx="4626">
                        <c:v>#N/A</c:v>
                      </c:pt>
                      <c:pt idx="4627">
                        <c:v>#N/A</c:v>
                      </c:pt>
                      <c:pt idx="4628">
                        <c:v>#N/A</c:v>
                      </c:pt>
                      <c:pt idx="4629">
                        <c:v>108.5916</c:v>
                      </c:pt>
                      <c:pt idx="4630">
                        <c:v>108.3193</c:v>
                      </c:pt>
                      <c:pt idx="4631">
                        <c:v>108.22490000000001</c:v>
                      </c:pt>
                      <c:pt idx="4632">
                        <c:v>108.3871</c:v>
                      </c:pt>
                      <c:pt idx="4633">
                        <c:v>#N/A</c:v>
                      </c:pt>
                      <c:pt idx="4634">
                        <c:v>#N/A</c:v>
                      </c:pt>
                      <c:pt idx="4635">
                        <c:v>108.1835</c:v>
                      </c:pt>
                      <c:pt idx="4636">
                        <c:v>108.2366</c:v>
                      </c:pt>
                      <c:pt idx="4637">
                        <c:v>107.7383</c:v>
                      </c:pt>
                      <c:pt idx="4638">
                        <c:v>107.54430000000001</c:v>
                      </c:pt>
                      <c:pt idx="4639">
                        <c:v>107.69889999999999</c:v>
                      </c:pt>
                      <c:pt idx="4640">
                        <c:v>#N/A</c:v>
                      </c:pt>
                      <c:pt idx="4641">
                        <c:v>#N/A</c:v>
                      </c:pt>
                      <c:pt idx="4642">
                        <c:v>107.44280000000001</c:v>
                      </c:pt>
                      <c:pt idx="4643">
                        <c:v>107.34310000000001</c:v>
                      </c:pt>
                      <c:pt idx="4644">
                        <c:v>107.2726</c:v>
                      </c:pt>
                      <c:pt idx="4645">
                        <c:v>106.9533</c:v>
                      </c:pt>
                      <c:pt idx="4646">
                        <c:v>107.09690000000001</c:v>
                      </c:pt>
                      <c:pt idx="4647">
                        <c:v>#N/A</c:v>
                      </c:pt>
                      <c:pt idx="4648">
                        <c:v>#N/A</c:v>
                      </c:pt>
                      <c:pt idx="4649">
                        <c:v>106.9939</c:v>
                      </c:pt>
                      <c:pt idx="4650">
                        <c:v>107.0488</c:v>
                      </c:pt>
                      <c:pt idx="4651">
                        <c:v>107.1404</c:v>
                      </c:pt>
                      <c:pt idx="4652">
                        <c:v>107.825</c:v>
                      </c:pt>
                      <c:pt idx="4653">
                        <c:v>107.7838</c:v>
                      </c:pt>
                      <c:pt idx="4654">
                        <c:v>#N/A</c:v>
                      </c:pt>
                      <c:pt idx="4655">
                        <c:v>#N/A</c:v>
                      </c:pt>
                      <c:pt idx="4656">
                        <c:v>107.84</c:v>
                      </c:pt>
                      <c:pt idx="4657">
                        <c:v>107.9281</c:v>
                      </c:pt>
                      <c:pt idx="4658">
                        <c:v>108.1996</c:v>
                      </c:pt>
                      <c:pt idx="4659">
                        <c:v>108.4199</c:v>
                      </c:pt>
                      <c:pt idx="4660">
                        <c:v>108.45440000000001</c:v>
                      </c:pt>
                      <c:pt idx="4661">
                        <c:v>#N/A</c:v>
                      </c:pt>
                      <c:pt idx="4662">
                        <c:v>#N/A</c:v>
                      </c:pt>
                      <c:pt idx="4663">
                        <c:v>#N/A</c:v>
                      </c:pt>
                      <c:pt idx="4664">
                        <c:v>108.4533</c:v>
                      </c:pt>
                      <c:pt idx="4665">
                        <c:v>108.166</c:v>
                      </c:pt>
                      <c:pt idx="4666">
                        <c:v>108.145</c:v>
                      </c:pt>
                      <c:pt idx="4667">
                        <c:v>108.1297</c:v>
                      </c:pt>
                      <c:pt idx="4668">
                        <c:v>#N/A</c:v>
                      </c:pt>
                      <c:pt idx="4669">
                        <c:v>#N/A</c:v>
                      </c:pt>
                      <c:pt idx="4670">
                        <c:v>107.7912</c:v>
                      </c:pt>
                      <c:pt idx="4671">
                        <c:v>107.736</c:v>
                      </c:pt>
                      <c:pt idx="4672">
                        <c:v>108.1482</c:v>
                      </c:pt>
                      <c:pt idx="4673">
                        <c:v>108.5675</c:v>
                      </c:pt>
                      <c:pt idx="4674">
                        <c:v>108.6658</c:v>
                      </c:pt>
                      <c:pt idx="4675">
                        <c:v>#N/A</c:v>
                      </c:pt>
                      <c:pt idx="4676">
                        <c:v>#N/A</c:v>
                      </c:pt>
                      <c:pt idx="4677">
                        <c:v>108.9598</c:v>
                      </c:pt>
                      <c:pt idx="4678">
                        <c:v>108.8138</c:v>
                      </c:pt>
                      <c:pt idx="4679">
                        <c:v>109.0724</c:v>
                      </c:pt>
                      <c:pt idx="4680">
                        <c:v>109.36969999999999</c:v>
                      </c:pt>
                      <c:pt idx="4681">
                        <c:v>109.2684</c:v>
                      </c:pt>
                      <c:pt idx="4682">
                        <c:v>#N/A</c:v>
                      </c:pt>
                      <c:pt idx="4683">
                        <c:v>#N/A</c:v>
                      </c:pt>
                      <c:pt idx="4684">
                        <c:v>109.4734</c:v>
                      </c:pt>
                      <c:pt idx="4685">
                        <c:v>109.6968</c:v>
                      </c:pt>
                      <c:pt idx="4686">
                        <c:v>109.7895</c:v>
                      </c:pt>
                      <c:pt idx="4687">
                        <c:v>109.2495</c:v>
                      </c:pt>
                      <c:pt idx="4688">
                        <c:v>109.35080000000001</c:v>
                      </c:pt>
                      <c:pt idx="4689">
                        <c:v>#N/A</c:v>
                      </c:pt>
                      <c:pt idx="4690">
                        <c:v>#N/A</c:v>
                      </c:pt>
                      <c:pt idx="4691">
                        <c:v>109.2433</c:v>
                      </c:pt>
                      <c:pt idx="4692">
                        <c:v>109.2045</c:v>
                      </c:pt>
                      <c:pt idx="4693">
                        <c:v>108.8429</c:v>
                      </c:pt>
                      <c:pt idx="4694">
                        <c:v>109.1285</c:v>
                      </c:pt>
                      <c:pt idx="4695">
                        <c:v>109.9061</c:v>
                      </c:pt>
                      <c:pt idx="4696">
                        <c:v>#N/A</c:v>
                      </c:pt>
                      <c:pt idx="4697">
                        <c:v>#N/A</c:v>
                      </c:pt>
                      <c:pt idx="4698">
                        <c:v>#N/A</c:v>
                      </c:pt>
                      <c:pt idx="4699">
                        <c:v>110.02670000000001</c:v>
                      </c:pt>
                      <c:pt idx="4700">
                        <c:v>109.9395</c:v>
                      </c:pt>
                      <c:pt idx="4701">
                        <c:v>109.98</c:v>
                      </c:pt>
                      <c:pt idx="4702">
                        <c:v>109.4187</c:v>
                      </c:pt>
                      <c:pt idx="4703">
                        <c:v>#N/A</c:v>
                      </c:pt>
                      <c:pt idx="4704">
                        <c:v>#N/A</c:v>
                      </c:pt>
                      <c:pt idx="4705">
                        <c:v>109.21080000000001</c:v>
                      </c:pt>
                      <c:pt idx="4706">
                        <c:v>109.6343</c:v>
                      </c:pt>
                      <c:pt idx="4707">
                        <c:v>109.7654</c:v>
                      </c:pt>
                      <c:pt idx="4708">
                        <c:v>#N/A</c:v>
                      </c:pt>
                      <c:pt idx="4709">
                        <c:v>109.8706</c:v>
                      </c:pt>
                      <c:pt idx="4710">
                        <c:v>#N/A</c:v>
                      </c:pt>
                      <c:pt idx="4711">
                        <c:v>#N/A</c:v>
                      </c:pt>
                      <c:pt idx="4712">
                        <c:v>109.9727</c:v>
                      </c:pt>
                      <c:pt idx="4713">
                        <c:v>110.4873</c:v>
                      </c:pt>
                      <c:pt idx="4714">
                        <c:v>110.4657</c:v>
                      </c:pt>
                      <c:pt idx="4715">
                        <c:v>109.84050000000001</c:v>
                      </c:pt>
                      <c:pt idx="4716">
                        <c:v>110.1225</c:v>
                      </c:pt>
                      <c:pt idx="4717">
                        <c:v>#N/A</c:v>
                      </c:pt>
                      <c:pt idx="4718">
                        <c:v>#N/A</c:v>
                      </c:pt>
                      <c:pt idx="4719">
                        <c:v>109.7766</c:v>
                      </c:pt>
                      <c:pt idx="4720">
                        <c:v>109.7925</c:v>
                      </c:pt>
                      <c:pt idx="4721">
                        <c:v>#N/A</c:v>
                      </c:pt>
                      <c:pt idx="4722">
                        <c:v>110.0902</c:v>
                      </c:pt>
                      <c:pt idx="4723">
                        <c:v>109.812</c:v>
                      </c:pt>
                      <c:pt idx="4724">
                        <c:v>#N/A</c:v>
                      </c:pt>
                      <c:pt idx="4725">
                        <c:v>#N/A</c:v>
                      </c:pt>
                      <c:pt idx="4726">
                        <c:v>110.3193</c:v>
                      </c:pt>
                      <c:pt idx="4727">
                        <c:v>110.6815</c:v>
                      </c:pt>
                      <c:pt idx="4728">
                        <c:v>110.1742</c:v>
                      </c:pt>
                      <c:pt idx="4729">
                        <c:v>110.29219999999999</c:v>
                      </c:pt>
                      <c:pt idx="4730">
                        <c:v>110.669</c:v>
                      </c:pt>
                      <c:pt idx="4731">
                        <c:v>#N/A</c:v>
                      </c:pt>
                      <c:pt idx="4732">
                        <c:v>#N/A</c:v>
                      </c:pt>
                      <c:pt idx="4733">
                        <c:v>110.4149</c:v>
                      </c:pt>
                      <c:pt idx="4734">
                        <c:v>110.4088</c:v>
                      </c:pt>
                      <c:pt idx="4735">
                        <c:v>110.0351</c:v>
                      </c:pt>
                      <c:pt idx="4736">
                        <c:v>110.1176</c:v>
                      </c:pt>
                      <c:pt idx="4737">
                        <c:v>110.31489999999999</c:v>
                      </c:pt>
                      <c:pt idx="4738">
                        <c:v>#N/A</c:v>
                      </c:pt>
                      <c:pt idx="4739">
                        <c:v>#N/A</c:v>
                      </c:pt>
                      <c:pt idx="4740">
                        <c:v>110.31489999999999</c:v>
                      </c:pt>
                      <c:pt idx="4741">
                        <c:v>#N/A</c:v>
                      </c:pt>
                      <c:pt idx="4742">
                        <c:v>110.226</c:v>
                      </c:pt>
                      <c:pt idx="4743">
                        <c:v>110.4778</c:v>
                      </c:pt>
                      <c:pt idx="4744">
                        <c:v>110.12430000000001</c:v>
                      </c:pt>
                      <c:pt idx="4745">
                        <c:v>#N/A</c:v>
                      </c:pt>
                      <c:pt idx="4746">
                        <c:v>#N/A</c:v>
                      </c:pt>
                      <c:pt idx="4747">
                        <c:v>109.955</c:v>
                      </c:pt>
                      <c:pt idx="4748">
                        <c:v>#N/A</c:v>
                      </c:pt>
                      <c:pt idx="4749">
                        <c:v>110.3879</c:v>
                      </c:pt>
                      <c:pt idx="4750">
                        <c:v>109.8081</c:v>
                      </c:pt>
                      <c:pt idx="4751">
                        <c:v>109.4421</c:v>
                      </c:pt>
                      <c:pt idx="4752">
                        <c:v>#N/A</c:v>
                      </c:pt>
                      <c:pt idx="4753">
                        <c:v>#N/A</c:v>
                      </c:pt>
                      <c:pt idx="4754">
                        <c:v>108.9712</c:v>
                      </c:pt>
                      <c:pt idx="4755">
                        <c:v>109.1165</c:v>
                      </c:pt>
                      <c:pt idx="4756">
                        <c:v>108.49339999999999</c:v>
                      </c:pt>
                      <c:pt idx="4757">
                        <c:v>108.57210000000001</c:v>
                      </c:pt>
                      <c:pt idx="4758">
                        <c:v>108.7208</c:v>
                      </c:pt>
                      <c:pt idx="4759">
                        <c:v>#N/A</c:v>
                      </c:pt>
                      <c:pt idx="4760">
                        <c:v>#N/A</c:v>
                      </c:pt>
                      <c:pt idx="4761">
                        <c:v>#N/A</c:v>
                      </c:pt>
                      <c:pt idx="4762">
                        <c:v>109.2527</c:v>
                      </c:pt>
                      <c:pt idx="4763">
                        <c:v>109.0626</c:v>
                      </c:pt>
                      <c:pt idx="4764">
                        <c:v>109.2531</c:v>
                      </c:pt>
                      <c:pt idx="4765">
                        <c:v>109.4134</c:v>
                      </c:pt>
                      <c:pt idx="4766">
                        <c:v>#N/A</c:v>
                      </c:pt>
                      <c:pt idx="4767">
                        <c:v>#N/A</c:v>
                      </c:pt>
                      <c:pt idx="4768">
                        <c:v>#N/A</c:v>
                      </c:pt>
                      <c:pt idx="4769">
                        <c:v>109.5005</c:v>
                      </c:pt>
                      <c:pt idx="4770">
                        <c:v>109.3308</c:v>
                      </c:pt>
                      <c:pt idx="4771">
                        <c:v>109.6643</c:v>
                      </c:pt>
                      <c:pt idx="4772">
                        <c:v>108.9468</c:v>
                      </c:pt>
                      <c:pt idx="4773">
                        <c:v>#N/A</c:v>
                      </c:pt>
                      <c:pt idx="4774">
                        <c:v>#N/A</c:v>
                      </c:pt>
                      <c:pt idx="4775">
                        <c:v>108.80589999999999</c:v>
                      </c:pt>
                      <c:pt idx="4776">
                        <c:v>108.914</c:v>
                      </c:pt>
                      <c:pt idx="4777">
                        <c:v>108.87990000000001</c:v>
                      </c:pt>
                      <c:pt idx="4778">
                        <c:v>108.4037</c:v>
                      </c:pt>
                      <c:pt idx="4779">
                        <c:v>108.3643</c:v>
                      </c:pt>
                      <c:pt idx="4780">
                        <c:v>#N/A</c:v>
                      </c:pt>
                      <c:pt idx="4781">
                        <c:v>#N/A</c:v>
                      </c:pt>
                      <c:pt idx="4782">
                        <c:v>108.6932</c:v>
                      </c:pt>
                      <c:pt idx="4783">
                        <c:v>108.9542</c:v>
                      </c:pt>
                      <c:pt idx="4784">
                        <c:v>109.20399999999999</c:v>
                      </c:pt>
                      <c:pt idx="4785">
                        <c:v>109.5314</c:v>
                      </c:pt>
                      <c:pt idx="4786">
                        <c:v>109.6463</c:v>
                      </c:pt>
                      <c:pt idx="4787">
                        <c:v>#N/A</c:v>
                      </c:pt>
                      <c:pt idx="4788">
                        <c:v>#N/A</c:v>
                      </c:pt>
                      <c:pt idx="4789">
                        <c:v>110.06659999999999</c:v>
                      </c:pt>
                      <c:pt idx="4790">
                        <c:v>109.78789999999999</c:v>
                      </c:pt>
                      <c:pt idx="4791">
                        <c:v>109.9068</c:v>
                      </c:pt>
                      <c:pt idx="4792">
                        <c:v>110.16719999999999</c:v>
                      </c:pt>
                      <c:pt idx="4793">
                        <c:v>110.05880000000001</c:v>
                      </c:pt>
                      <c:pt idx="4794">
                        <c:v>#N/A</c:v>
                      </c:pt>
                      <c:pt idx="4795">
                        <c:v>#N/A</c:v>
                      </c:pt>
                      <c:pt idx="4796">
                        <c:v>#N/A</c:v>
                      </c:pt>
                      <c:pt idx="4797">
                        <c:v>109.5919</c:v>
                      </c:pt>
                      <c:pt idx="4798">
                        <c:v>#N/A</c:v>
                      </c:pt>
                      <c:pt idx="4799">
                        <c:v>109.43899999999999</c:v>
                      </c:pt>
                      <c:pt idx="4800">
                        <c:v>109.3734</c:v>
                      </c:pt>
                      <c:pt idx="4801">
                        <c:v>#N/A</c:v>
                      </c:pt>
                      <c:pt idx="4802">
                        <c:v>#N/A</c:v>
                      </c:pt>
                      <c:pt idx="4803">
                        <c:v>109.3925</c:v>
                      </c:pt>
                      <c:pt idx="4804">
                        <c:v>109.0397</c:v>
                      </c:pt>
                      <c:pt idx="4805">
                        <c:v>108.9665</c:v>
                      </c:pt>
                      <c:pt idx="4806">
                        <c:v>109.06789999999999</c:v>
                      </c:pt>
                      <c:pt idx="4807">
                        <c:v>109.4547</c:v>
                      </c:pt>
                      <c:pt idx="4808">
                        <c:v>#N/A</c:v>
                      </c:pt>
                      <c:pt idx="4809">
                        <c:v>#N/A</c:v>
                      </c:pt>
                      <c:pt idx="4810">
                        <c:v>109.77500000000001</c:v>
                      </c:pt>
                      <c:pt idx="4811">
                        <c:v>110.0468</c:v>
                      </c:pt>
                      <c:pt idx="4812">
                        <c:v>110.13930000000001</c:v>
                      </c:pt>
                      <c:pt idx="4813">
                        <c:v>110.5885</c:v>
                      </c:pt>
                      <c:pt idx="4814">
                        <c:v>110.48699999999999</c:v>
                      </c:pt>
                      <c:pt idx="4815">
                        <c:v>#N/A</c:v>
                      </c:pt>
                      <c:pt idx="4816">
                        <c:v>#N/A</c:v>
                      </c:pt>
                      <c:pt idx="4817">
                        <c:v>110.4873</c:v>
                      </c:pt>
                      <c:pt idx="4818">
                        <c:v>110.185</c:v>
                      </c:pt>
                      <c:pt idx="4819">
                        <c:v>109.75</c:v>
                      </c:pt>
                      <c:pt idx="4820">
                        <c:v>109.795</c:v>
                      </c:pt>
                      <c:pt idx="4821">
                        <c:v>109.70780000000001</c:v>
                      </c:pt>
                      <c:pt idx="4822">
                        <c:v>#N/A</c:v>
                      </c:pt>
                      <c:pt idx="4823">
                        <c:v>#N/A</c:v>
                      </c:pt>
                      <c:pt idx="4824">
                        <c:v>109.68640000000001</c:v>
                      </c:pt>
                      <c:pt idx="4825">
                        <c:v>109.4991</c:v>
                      </c:pt>
                      <c:pt idx="4826">
                        <c:v>109.6039</c:v>
                      </c:pt>
                      <c:pt idx="4827">
                        <c:v>109.6576</c:v>
                      </c:pt>
                      <c:pt idx="4828">
                        <c:v>109.8078</c:v>
                      </c:pt>
                      <c:pt idx="4829">
                        <c:v>#N/A</c:v>
                      </c:pt>
                      <c:pt idx="4830">
                        <c:v>#N/A</c:v>
                      </c:pt>
                      <c:pt idx="4831">
                        <c:v>109.69459999999999</c:v>
                      </c:pt>
                      <c:pt idx="4832">
                        <c:v>109.8468</c:v>
                      </c:pt>
                      <c:pt idx="4833">
                        <c:v>110.10850000000001</c:v>
                      </c:pt>
                      <c:pt idx="4834">
                        <c:v>110.25879999999999</c:v>
                      </c:pt>
                      <c:pt idx="4835">
                        <c:v>110.2135</c:v>
                      </c:pt>
                      <c:pt idx="4836">
                        <c:v>#N/A</c:v>
                      </c:pt>
                      <c:pt idx="4837">
                        <c:v>#N/A</c:v>
                      </c:pt>
                      <c:pt idx="4838">
                        <c:v>110.23309999999999</c:v>
                      </c:pt>
                      <c:pt idx="4839">
                        <c:v>110.4915</c:v>
                      </c:pt>
                      <c:pt idx="4840">
                        <c:v>110.01690000000001</c:v>
                      </c:pt>
                      <c:pt idx="4841">
                        <c:v>110.3468</c:v>
                      </c:pt>
                      <c:pt idx="4842">
                        <c:v>110.4939</c:v>
                      </c:pt>
                      <c:pt idx="4843">
                        <c:v>#N/A</c:v>
                      </c:pt>
                      <c:pt idx="4844">
                        <c:v>#N/A</c:v>
                      </c:pt>
                      <c:pt idx="4845">
                        <c:v>110.0736</c:v>
                      </c:pt>
                      <c:pt idx="4846">
                        <c:v>109.9704</c:v>
                      </c:pt>
                      <c:pt idx="4847">
                        <c:v>109.9567</c:v>
                      </c:pt>
                      <c:pt idx="4848">
                        <c:v>110.2174</c:v>
                      </c:pt>
                      <c:pt idx="4849">
                        <c:v>109.97</c:v>
                      </c:pt>
                      <c:pt idx="4850">
                        <c:v>#N/A</c:v>
                      </c:pt>
                      <c:pt idx="4851">
                        <c:v>#N/A</c:v>
                      </c:pt>
                      <c:pt idx="4852">
                        <c:v>110.0528</c:v>
                      </c:pt>
                      <c:pt idx="4853">
                        <c:v>110.1087</c:v>
                      </c:pt>
                      <c:pt idx="4854">
                        <c:v>110.12309999999999</c:v>
                      </c:pt>
                      <c:pt idx="4855">
                        <c:v>110.4742</c:v>
                      </c:pt>
                      <c:pt idx="4856">
                        <c:v>110.47709999999999</c:v>
                      </c:pt>
                      <c:pt idx="4857">
                        <c:v>#N/A</c:v>
                      </c:pt>
                      <c:pt idx="4858">
                        <c:v>#N/A</c:v>
                      </c:pt>
                      <c:pt idx="4859">
                        <c:v>110.3892</c:v>
                      </c:pt>
                      <c:pt idx="4860">
                        <c:v>110.8075</c:v>
                      </c:pt>
                      <c:pt idx="4861">
                        <c:v>110.99420000000001</c:v>
                      </c:pt>
                      <c:pt idx="4862">
                        <c:v>111.3141</c:v>
                      </c:pt>
                      <c:pt idx="4863">
                        <c:v>111.1305</c:v>
                      </c:pt>
                      <c:pt idx="4864">
                        <c:v>#N/A</c:v>
                      </c:pt>
                      <c:pt idx="4865">
                        <c:v>#N/A</c:v>
                      </c:pt>
                      <c:pt idx="4866">
                        <c:v>111.095</c:v>
                      </c:pt>
                      <c:pt idx="4867">
                        <c:v>110.7633</c:v>
                      </c:pt>
                      <c:pt idx="4868">
                        <c:v>110.4408</c:v>
                      </c:pt>
                      <c:pt idx="4869">
                        <c:v>110.9307</c:v>
                      </c:pt>
                      <c:pt idx="4870">
                        <c:v>110.7052</c:v>
                      </c:pt>
                      <c:pt idx="4871">
                        <c:v>#N/A</c:v>
                      </c:pt>
                      <c:pt idx="4872">
                        <c:v>#N/A</c:v>
                      </c:pt>
                      <c:pt idx="4873">
                        <c:v>110.7089</c:v>
                      </c:pt>
                      <c:pt idx="4874">
                        <c:v>110.8357</c:v>
                      </c:pt>
                      <c:pt idx="4875">
                        <c:v>110.6784</c:v>
                      </c:pt>
                      <c:pt idx="4876">
                        <c:v>110.5796</c:v>
                      </c:pt>
                      <c:pt idx="4877">
                        <c:v>110.3441</c:v>
                      </c:pt>
                      <c:pt idx="4878">
                        <c:v>#N/A</c:v>
                      </c:pt>
                      <c:pt idx="4879">
                        <c:v>#N/A</c:v>
                      </c:pt>
                      <c:pt idx="4880">
                        <c:v>110.4807</c:v>
                      </c:pt>
                      <c:pt idx="4881">
                        <c:v>110.6947</c:v>
                      </c:pt>
                      <c:pt idx="4882">
                        <c:v>110.6481</c:v>
                      </c:pt>
                      <c:pt idx="4883">
                        <c:v>110.8976</c:v>
                      </c:pt>
                      <c:pt idx="4884">
                        <c:v>111.1425</c:v>
                      </c:pt>
                      <c:pt idx="4885">
                        <c:v>#N/A</c:v>
                      </c:pt>
                      <c:pt idx="4886">
                        <c:v>#N/A</c:v>
                      </c:pt>
                      <c:pt idx="4887">
                        <c:v>111.0078</c:v>
                      </c:pt>
                      <c:pt idx="4888">
                        <c:v>111.1259</c:v>
                      </c:pt>
                      <c:pt idx="4889">
                        <c:v>111.13030000000001</c:v>
                      </c:pt>
                      <c:pt idx="4890">
                        <c:v>111.0638</c:v>
                      </c:pt>
                      <c:pt idx="4891">
                        <c:v>110.8398</c:v>
                      </c:pt>
                      <c:pt idx="4892">
                        <c:v>#N/A</c:v>
                      </c:pt>
                      <c:pt idx="4893">
                        <c:v>#N/A</c:v>
                      </c:pt>
                      <c:pt idx="4894">
                        <c:v>#N/A</c:v>
                      </c:pt>
                      <c:pt idx="4895">
                        <c:v>111.0408</c:v>
                      </c:pt>
                      <c:pt idx="4896">
                        <c:v>111.3356</c:v>
                      </c:pt>
                      <c:pt idx="4897">
                        <c:v>111.3327</c:v>
                      </c:pt>
                      <c:pt idx="4898">
                        <c:v>111.16119999999999</c:v>
                      </c:pt>
                      <c:pt idx="4899">
                        <c:v>#N/A</c:v>
                      </c:pt>
                      <c:pt idx="4900">
                        <c:v>#N/A</c:v>
                      </c:pt>
                      <c:pt idx="4901">
                        <c:v>110.7424</c:v>
                      </c:pt>
                      <c:pt idx="4902">
                        <c:v>110.392</c:v>
                      </c:pt>
                      <c:pt idx="4903">
                        <c:v>110.29900000000001</c:v>
                      </c:pt>
                      <c:pt idx="4904">
                        <c:v>109.97110000000001</c:v>
                      </c:pt>
                      <c:pt idx="4905">
                        <c:v>109.6275</c:v>
                      </c:pt>
                      <c:pt idx="4906">
                        <c:v>#N/A</c:v>
                      </c:pt>
                      <c:pt idx="4907">
                        <c:v>#N/A</c:v>
                      </c:pt>
                      <c:pt idx="4908">
                        <c:v>109.7534</c:v>
                      </c:pt>
                      <c:pt idx="4909">
                        <c:v>109.78570000000001</c:v>
                      </c:pt>
                      <c:pt idx="4910">
                        <c:v>109.85980000000001</c:v>
                      </c:pt>
                      <c:pt idx="4911">
                        <c:v>110.104</c:v>
                      </c:pt>
                      <c:pt idx="4912">
                        <c:v>110.5642</c:v>
                      </c:pt>
                      <c:pt idx="4913">
                        <c:v>#N/A</c:v>
                      </c:pt>
                      <c:pt idx="4914">
                        <c:v>#N/A</c:v>
                      </c:pt>
                      <c:pt idx="4915">
                        <c:v>110.57389999999999</c:v>
                      </c:pt>
                      <c:pt idx="4916">
                        <c:v>110.7302</c:v>
                      </c:pt>
                      <c:pt idx="4917">
                        <c:v>110.4853</c:v>
                      </c:pt>
                      <c:pt idx="4918">
                        <c:v>109.56829999999999</c:v>
                      </c:pt>
                      <c:pt idx="4919">
                        <c:v>109.3929</c:v>
                      </c:pt>
                      <c:pt idx="4920">
                        <c:v>#N/A</c:v>
                      </c:pt>
                      <c:pt idx="4921">
                        <c:v>#N/A</c:v>
                      </c:pt>
                      <c:pt idx="4922">
                        <c:v>108.97329999999999</c:v>
                      </c:pt>
                      <c:pt idx="4923">
                        <c:v>108.87309999999999</c:v>
                      </c:pt>
                      <c:pt idx="4924">
                        <c:v>108.8651</c:v>
                      </c:pt>
                      <c:pt idx="4925">
                        <c:v>108.9836</c:v>
                      </c:pt>
                      <c:pt idx="4926">
                        <c:v>108.9011</c:v>
                      </c:pt>
                      <c:pt idx="4927">
                        <c:v>#N/A</c:v>
                      </c:pt>
                      <c:pt idx="4928">
                        <c:v>#N/A</c:v>
                      </c:pt>
                      <c:pt idx="4929">
                        <c:v>109.45699999999999</c:v>
                      </c:pt>
                      <c:pt idx="4930">
                        <c:v>109.4331</c:v>
                      </c:pt>
                      <c:pt idx="4931">
                        <c:v>109.4241</c:v>
                      </c:pt>
                      <c:pt idx="4932">
                        <c:v>#N/A</c:v>
                      </c:pt>
                      <c:pt idx="4933">
                        <c:v>109.97239999999999</c:v>
                      </c:pt>
                      <c:pt idx="4934">
                        <c:v>#N/A</c:v>
                      </c:pt>
                      <c:pt idx="4935">
                        <c:v>#N/A</c:v>
                      </c:pt>
                      <c:pt idx="4936">
                        <c:v>109.9957</c:v>
                      </c:pt>
                      <c:pt idx="4937">
                        <c:v>110.1254</c:v>
                      </c:pt>
                      <c:pt idx="4938">
                        <c:v>109.74290000000001</c:v>
                      </c:pt>
                      <c:pt idx="4939">
                        <c:v>109.6019</c:v>
                      </c:pt>
                      <c:pt idx="4940">
                        <c:v>109.4853</c:v>
                      </c:pt>
                      <c:pt idx="4941">
                        <c:v>#N/A</c:v>
                      </c:pt>
                      <c:pt idx="4942">
                        <c:v>#N/A</c:v>
                      </c:pt>
                      <c:pt idx="4943">
                        <c:v>109.4487</c:v>
                      </c:pt>
                      <c:pt idx="4944">
                        <c:v>109.8584</c:v>
                      </c:pt>
                      <c:pt idx="4945">
                        <c:v>109.69799999999999</c:v>
                      </c:pt>
                      <c:pt idx="4946">
                        <c:v>109.70869999999999</c:v>
                      </c:pt>
                      <c:pt idx="4947">
                        <c:v>109.6987</c:v>
                      </c:pt>
                      <c:pt idx="4948">
                        <c:v>#N/A</c:v>
                      </c:pt>
                      <c:pt idx="4949">
                        <c:v>#N/A</c:v>
                      </c:pt>
                      <c:pt idx="4950">
                        <c:v>109.8382</c:v>
                      </c:pt>
                      <c:pt idx="4951">
                        <c:v>110.2101</c:v>
                      </c:pt>
                      <c:pt idx="4952">
                        <c:v>110.2246</c:v>
                      </c:pt>
                      <c:pt idx="4953">
                        <c:v>110.3207</c:v>
                      </c:pt>
                      <c:pt idx="4954">
                        <c:v>110.69889999999999</c:v>
                      </c:pt>
                      <c:pt idx="4955">
                        <c:v>#N/A</c:v>
                      </c:pt>
                      <c:pt idx="4956">
                        <c:v>#N/A</c:v>
                      </c:pt>
                      <c:pt idx="4957">
                        <c:v>110.69110000000001</c:v>
                      </c:pt>
                      <c:pt idx="4958">
                        <c:v>110.79</c:v>
                      </c:pt>
                      <c:pt idx="4959">
                        <c:v>110.71420000000001</c:v>
                      </c:pt>
                      <c:pt idx="4960">
                        <c:v>111.1983</c:v>
                      </c:pt>
                      <c:pt idx="4961">
                        <c:v>110.7756</c:v>
                      </c:pt>
                      <c:pt idx="4962">
                        <c:v>#N/A</c:v>
                      </c:pt>
                      <c:pt idx="4963">
                        <c:v>#N/A</c:v>
                      </c:pt>
                      <c:pt idx="4964">
                        <c:v>110.22110000000001</c:v>
                      </c:pt>
                      <c:pt idx="4965">
                        <c:v>110.4633</c:v>
                      </c:pt>
                      <c:pt idx="4966">
                        <c:v>110.3252</c:v>
                      </c:pt>
                      <c:pt idx="4967">
                        <c:v>110.2998</c:v>
                      </c:pt>
                      <c:pt idx="4968">
                        <c:v>110.1489</c:v>
                      </c:pt>
                      <c:pt idx="4969">
                        <c:v>#N/A</c:v>
                      </c:pt>
                      <c:pt idx="4970">
                        <c:v>#N/A</c:v>
                      </c:pt>
                      <c:pt idx="4971">
                        <c:v>110.2406</c:v>
                      </c:pt>
                      <c:pt idx="4972">
                        <c:v>110.50879999999999</c:v>
                      </c:pt>
                      <c:pt idx="4973">
                        <c:v>110.803</c:v>
                      </c:pt>
                      <c:pt idx="4974">
                        <c:v>110.9581</c:v>
                      </c:pt>
                      <c:pt idx="4975">
                        <c:v>110.9425</c:v>
                      </c:pt>
                      <c:pt idx="4976">
                        <c:v>#N/A</c:v>
                      </c:pt>
                      <c:pt idx="4977">
                        <c:v>#N/A</c:v>
                      </c:pt>
                      <c:pt idx="4978">
                        <c:v>111.0257</c:v>
                      </c:pt>
                      <c:pt idx="4979">
                        <c:v>111.0552</c:v>
                      </c:pt>
                      <c:pt idx="4980">
                        <c:v>110.9371</c:v>
                      </c:pt>
                      <c:pt idx="4981">
                        <c:v>110.9306</c:v>
                      </c:pt>
                      <c:pt idx="4982">
                        <c:v>110.5329</c:v>
                      </c:pt>
                      <c:pt idx="4983">
                        <c:v>#N/A</c:v>
                      </c:pt>
                      <c:pt idx="4984">
                        <c:v>#N/A</c:v>
                      </c:pt>
                      <c:pt idx="4985">
                        <c:v>110.7282</c:v>
                      </c:pt>
                      <c:pt idx="4986">
                        <c:v>110.7317</c:v>
                      </c:pt>
                      <c:pt idx="4987">
                        <c:v>110.8823</c:v>
                      </c:pt>
                      <c:pt idx="4988">
                        <c:v>111.1596</c:v>
                      </c:pt>
                      <c:pt idx="4989">
                        <c:v>111.4654</c:v>
                      </c:pt>
                      <c:pt idx="4990">
                        <c:v>#N/A</c:v>
                      </c:pt>
                      <c:pt idx="4991">
                        <c:v>#N/A</c:v>
                      </c:pt>
                      <c:pt idx="4992">
                        <c:v>#N/A</c:v>
                      </c:pt>
                      <c:pt idx="4993">
                        <c:v>111.63979999999999</c:v>
                      </c:pt>
                      <c:pt idx="4994">
                        <c:v>111.10680000000001</c:v>
                      </c:pt>
                      <c:pt idx="4995">
                        <c:v>110.9903</c:v>
                      </c:pt>
                      <c:pt idx="4996">
                        <c:v>110.81180000000001</c:v>
                      </c:pt>
                      <c:pt idx="4997">
                        <c:v>#N/A</c:v>
                      </c:pt>
                      <c:pt idx="4998">
                        <c:v>#N/A</c:v>
                      </c:pt>
                      <c:pt idx="4999">
                        <c:v>110.6893</c:v>
                      </c:pt>
                      <c:pt idx="5000">
                        <c:v>110.7933</c:v>
                      </c:pt>
                      <c:pt idx="5001">
                        <c:v>111.1865</c:v>
                      </c:pt>
                      <c:pt idx="5002">
                        <c:v>110.87909999999999</c:v>
                      </c:pt>
                      <c:pt idx="5003">
                        <c:v>110.9243</c:v>
                      </c:pt>
                      <c:pt idx="5004">
                        <c:v>#N/A</c:v>
                      </c:pt>
                      <c:pt idx="5005">
                        <c:v>#N/A</c:v>
                      </c:pt>
                      <c:pt idx="5006">
                        <c:v>111.1798</c:v>
                      </c:pt>
                      <c:pt idx="5007">
                        <c:v>110.9335</c:v>
                      </c:pt>
                      <c:pt idx="5008">
                        <c:v>111.0638</c:v>
                      </c:pt>
                      <c:pt idx="5009">
                        <c:v>111.0517</c:v>
                      </c:pt>
                      <c:pt idx="5010">
                        <c:v>111.24679999999999</c:v>
                      </c:pt>
                      <c:pt idx="5011">
                        <c:v>#N/A</c:v>
                      </c:pt>
                      <c:pt idx="5012">
                        <c:v>#N/A</c:v>
                      </c:pt>
                      <c:pt idx="5013">
                        <c:v>111.27719999999999</c:v>
                      </c:pt>
                      <c:pt idx="5014">
                        <c:v>111.1116</c:v>
                      </c:pt>
                      <c:pt idx="5015">
                        <c:v>111.5943</c:v>
                      </c:pt>
                      <c:pt idx="5016">
                        <c:v>111.637</c:v>
                      </c:pt>
                      <c:pt idx="5017">
                        <c:v>111.6491</c:v>
                      </c:pt>
                      <c:pt idx="5018">
                        <c:v>#N/A</c:v>
                      </c:pt>
                      <c:pt idx="5019">
                        <c:v>#N/A</c:v>
                      </c:pt>
                      <c:pt idx="5020">
                        <c:v>111.8494</c:v>
                      </c:pt>
                      <c:pt idx="5021">
                        <c:v>111.72790000000001</c:v>
                      </c:pt>
                      <c:pt idx="5022">
                        <c:v>111.7176</c:v>
                      </c:pt>
                      <c:pt idx="5023">
                        <c:v>111.41119999999999</c:v>
                      </c:pt>
                      <c:pt idx="5024">
                        <c:v>111.5855</c:v>
                      </c:pt>
                      <c:pt idx="5025">
                        <c:v>#N/A</c:v>
                      </c:pt>
                      <c:pt idx="5026">
                        <c:v>#N/A</c:v>
                      </c:pt>
                      <c:pt idx="5027">
                        <c:v>111.50069999999999</c:v>
                      </c:pt>
                      <c:pt idx="5028">
                        <c:v>111.8271</c:v>
                      </c:pt>
                      <c:pt idx="5029">
                        <c:v>111.74379999999999</c:v>
                      </c:pt>
                      <c:pt idx="5030">
                        <c:v>111.3309</c:v>
                      </c:pt>
                      <c:pt idx="5031">
                        <c:v>110.8206</c:v>
                      </c:pt>
                      <c:pt idx="5032">
                        <c:v>#N/A</c:v>
                      </c:pt>
                      <c:pt idx="5033">
                        <c:v>#N/A</c:v>
                      </c:pt>
                      <c:pt idx="5034">
                        <c:v>#N/A</c:v>
                      </c:pt>
                      <c:pt idx="5035">
                        <c:v>110.8871</c:v>
                      </c:pt>
                      <c:pt idx="5036">
                        <c:v>110.5723</c:v>
                      </c:pt>
                      <c:pt idx="5037">
                        <c:v>110.1117</c:v>
                      </c:pt>
                      <c:pt idx="5038">
                        <c:v>109.9248</c:v>
                      </c:pt>
                      <c:pt idx="5039">
                        <c:v>#N/A</c:v>
                      </c:pt>
                      <c:pt idx="5040">
                        <c:v>#N/A</c:v>
                      </c:pt>
                      <c:pt idx="5041">
                        <c:v>109.82380000000001</c:v>
                      </c:pt>
                      <c:pt idx="5042">
                        <c:v>109.8682</c:v>
                      </c:pt>
                      <c:pt idx="5043">
                        <c:v>110.04349999999999</c:v>
                      </c:pt>
                      <c:pt idx="5044">
                        <c:v>110.1883</c:v>
                      </c:pt>
                      <c:pt idx="5045">
                        <c:v>110.2336</c:v>
                      </c:pt>
                      <c:pt idx="5046">
                        <c:v>#N/A</c:v>
                      </c:pt>
                      <c:pt idx="5047">
                        <c:v>#N/A</c:v>
                      </c:pt>
                      <c:pt idx="5048">
                        <c:v>110.19589999999999</c:v>
                      </c:pt>
                      <c:pt idx="5049">
                        <c:v>110.0484</c:v>
                      </c:pt>
                      <c:pt idx="5050">
                        <c:v>110.2636</c:v>
                      </c:pt>
                      <c:pt idx="5051">
                        <c:v>109.85420000000001</c:v>
                      </c:pt>
                      <c:pt idx="5052">
                        <c:v>109.7717</c:v>
                      </c:pt>
                      <c:pt idx="5053">
                        <c:v>#N/A</c:v>
                      </c:pt>
                      <c:pt idx="5054">
                        <c:v>#N/A</c:v>
                      </c:pt>
                      <c:pt idx="5055">
                        <c:v>109.98480000000001</c:v>
                      </c:pt>
                      <c:pt idx="5056">
                        <c:v>110.50539999999999</c:v>
                      </c:pt>
                      <c:pt idx="5057">
                        <c:v>110.4601</c:v>
                      </c:pt>
                      <c:pt idx="5058">
                        <c:v>110.69199999999999</c:v>
                      </c:pt>
                      <c:pt idx="5059">
                        <c:v>110.92749999999999</c:v>
                      </c:pt>
                      <c:pt idx="5060">
                        <c:v>#N/A</c:v>
                      </c:pt>
                      <c:pt idx="5061">
                        <c:v>#N/A</c:v>
                      </c:pt>
                      <c:pt idx="5062">
                        <c:v>#N/A</c:v>
                      </c:pt>
                      <c:pt idx="5063">
                        <c:v>110.8657</c:v>
                      </c:pt>
                      <c:pt idx="5064">
                        <c:v>110.9115</c:v>
                      </c:pt>
                      <c:pt idx="5065">
                        <c:v>110.7983</c:v>
                      </c:pt>
                      <c:pt idx="5066">
                        <c:v>110.66249999999999</c:v>
                      </c:pt>
                      <c:pt idx="5067">
                        <c:v>#N/A</c:v>
                      </c:pt>
                      <c:pt idx="5068">
                        <c:v>#N/A</c:v>
                      </c:pt>
                      <c:pt idx="5069">
                        <c:v>110.3822</c:v>
                      </c:pt>
                      <c:pt idx="5070">
                        <c:v>110.5044</c:v>
                      </c:pt>
                      <c:pt idx="5071">
                        <c:v>110.7756</c:v>
                      </c:pt>
                      <c:pt idx="5072">
                        <c:v>110.6564</c:v>
                      </c:pt>
                      <c:pt idx="5073">
                        <c:v>110.9756</c:v>
                      </c:pt>
                      <c:pt idx="5074">
                        <c:v>#N/A</c:v>
                      </c:pt>
                      <c:pt idx="5075">
                        <c:v>#N/A</c:v>
                      </c:pt>
                      <c:pt idx="5076">
                        <c:v>111.09050000000001</c:v>
                      </c:pt>
                      <c:pt idx="5077">
                        <c:v>111.06619999999999</c:v>
                      </c:pt>
                      <c:pt idx="5078">
                        <c:v>111.12260000000001</c:v>
                      </c:pt>
                      <c:pt idx="5079">
                        <c:v>#N/A</c:v>
                      </c:pt>
                      <c:pt idx="5080">
                        <c:v>111.0372</c:v>
                      </c:pt>
                      <c:pt idx="5081">
                        <c:v>#N/A</c:v>
                      </c:pt>
                      <c:pt idx="5082">
                        <c:v>#N/A</c:v>
                      </c:pt>
                      <c:pt idx="5083">
                        <c:v>110.7002</c:v>
                      </c:pt>
                      <c:pt idx="5084">
                        <c:v>110.46250000000001</c:v>
                      </c:pt>
                      <c:pt idx="5085">
                        <c:v>110.2961</c:v>
                      </c:pt>
                      <c:pt idx="5086">
                        <c:v>110.0087</c:v>
                      </c:pt>
                      <c:pt idx="5087">
                        <c:v>110.4448</c:v>
                      </c:pt>
                      <c:pt idx="5088">
                        <c:v>#N/A</c:v>
                      </c:pt>
                      <c:pt idx="5089">
                        <c:v>#N/A</c:v>
                      </c:pt>
                      <c:pt idx="5090">
                        <c:v>110.27589999999999</c:v>
                      </c:pt>
                      <c:pt idx="5091">
                        <c:v>110.1768</c:v>
                      </c:pt>
                      <c:pt idx="5092">
                        <c:v>110.071</c:v>
                      </c:pt>
                      <c:pt idx="5093">
                        <c:v>110.0275</c:v>
                      </c:pt>
                      <c:pt idx="5094">
                        <c:v>109.8182</c:v>
                      </c:pt>
                      <c:pt idx="5095">
                        <c:v>#N/A</c:v>
                      </c:pt>
                      <c:pt idx="5096">
                        <c:v>#N/A</c:v>
                      </c:pt>
                      <c:pt idx="5097">
                        <c:v>109.74250000000001</c:v>
                      </c:pt>
                      <c:pt idx="5098">
                        <c:v>109.8784</c:v>
                      </c:pt>
                      <c:pt idx="5099">
                        <c:v>109.982</c:v>
                      </c:pt>
                      <c:pt idx="5100">
                        <c:v>109.8878</c:v>
                      </c:pt>
                      <c:pt idx="5101">
                        <c:v>110.2504</c:v>
                      </c:pt>
                      <c:pt idx="5102">
                        <c:v>#N/A</c:v>
                      </c:pt>
                      <c:pt idx="5103">
                        <c:v>#N/A</c:v>
                      </c:pt>
                      <c:pt idx="5104">
                        <c:v>110.2788</c:v>
                      </c:pt>
                      <c:pt idx="5105">
                        <c:v>#N/A</c:v>
                      </c:pt>
                      <c:pt idx="5106">
                        <c:v>#N/A</c:v>
                      </c:pt>
                      <c:pt idx="5107">
                        <c:v>110.0719</c:v>
                      </c:pt>
                      <c:pt idx="5108">
                        <c:v>109.5029</c:v>
                      </c:pt>
                      <c:pt idx="5109">
                        <c:v>#N/A</c:v>
                      </c:pt>
                      <c:pt idx="5110">
                        <c:v>#N/A</c:v>
                      </c:pt>
                      <c:pt idx="5111">
                        <c:v>109.1212</c:v>
                      </c:pt>
                      <c:pt idx="5112">
                        <c:v>108.7213</c:v>
                      </c:pt>
                      <c:pt idx="5113">
                        <c:v>#N/A</c:v>
                      </c:pt>
                      <c:pt idx="5114">
                        <c:v>109.18729999999999</c:v>
                      </c:pt>
                      <c:pt idx="5115">
                        <c:v>109.0979</c:v>
                      </c:pt>
                      <c:pt idx="5116">
                        <c:v>#N/A</c:v>
                      </c:pt>
                      <c:pt idx="5117">
                        <c:v>#N/A</c:v>
                      </c:pt>
                      <c:pt idx="5118">
                        <c:v>108.9922</c:v>
                      </c:pt>
                      <c:pt idx="5119">
                        <c:v>109.4097</c:v>
                      </c:pt>
                      <c:pt idx="5120">
                        <c:v>109.5943</c:v>
                      </c:pt>
                      <c:pt idx="5121">
                        <c:v>109.88039999999999</c:v>
                      </c:pt>
                      <c:pt idx="5122">
                        <c:v>109.7388</c:v>
                      </c:pt>
                      <c:pt idx="5123">
                        <c:v>#N/A</c:v>
                      </c:pt>
                      <c:pt idx="5124">
                        <c:v>#N/A</c:v>
                      </c:pt>
                      <c:pt idx="5125">
                        <c:v>109.75060000000001</c:v>
                      </c:pt>
                      <c:pt idx="5126">
                        <c:v>109.76130000000001</c:v>
                      </c:pt>
                      <c:pt idx="5127">
                        <c:v>109.5454</c:v>
                      </c:pt>
                      <c:pt idx="5128">
                        <c:v>109.6773</c:v>
                      </c:pt>
                      <c:pt idx="5129">
                        <c:v>109.97750000000001</c:v>
                      </c:pt>
                      <c:pt idx="5130">
                        <c:v>#N/A</c:v>
                      </c:pt>
                      <c:pt idx="5131">
                        <c:v>#N/A</c:v>
                      </c:pt>
                      <c:pt idx="5132">
                        <c:v>#N/A</c:v>
                      </c:pt>
                      <c:pt idx="5133">
                        <c:v>109.9192</c:v>
                      </c:pt>
                      <c:pt idx="5134">
                        <c:v>110.054</c:v>
                      </c:pt>
                      <c:pt idx="5135">
                        <c:v>110.2186</c:v>
                      </c:pt>
                      <c:pt idx="5136">
                        <c:v>110.31910000000001</c:v>
                      </c:pt>
                      <c:pt idx="5137">
                        <c:v>#N/A</c:v>
                      </c:pt>
                      <c:pt idx="5138">
                        <c:v>#N/A</c:v>
                      </c:pt>
                      <c:pt idx="5139">
                        <c:v>110.4079</c:v>
                      </c:pt>
                      <c:pt idx="5140">
                        <c:v>110.5607</c:v>
                      </c:pt>
                      <c:pt idx="5141">
                        <c:v>110.63200000000001</c:v>
                      </c:pt>
                      <c:pt idx="5142">
                        <c:v>110.3938</c:v>
                      </c:pt>
                      <c:pt idx="5143">
                        <c:v>110.06489999999999</c:v>
                      </c:pt>
                      <c:pt idx="5144">
                        <c:v>#N/A</c:v>
                      </c:pt>
                      <c:pt idx="5145">
                        <c:v>#N/A</c:v>
                      </c:pt>
                      <c:pt idx="5146">
                        <c:v>110.4997</c:v>
                      </c:pt>
                      <c:pt idx="5147">
                        <c:v>110.5958</c:v>
                      </c:pt>
                      <c:pt idx="5148">
                        <c:v>110.8947</c:v>
                      </c:pt>
                      <c:pt idx="5149">
                        <c:v>111.1005</c:v>
                      </c:pt>
                      <c:pt idx="5150">
                        <c:v>111.3096</c:v>
                      </c:pt>
                      <c:pt idx="5151">
                        <c:v>#N/A</c:v>
                      </c:pt>
                      <c:pt idx="5152">
                        <c:v>#N/A</c:v>
                      </c:pt>
                      <c:pt idx="5153">
                        <c:v>111.4817</c:v>
                      </c:pt>
                      <c:pt idx="5154">
                        <c:v>111.36790000000001</c:v>
                      </c:pt>
                      <c:pt idx="5155">
                        <c:v>111.3278</c:v>
                      </c:pt>
                      <c:pt idx="5156">
                        <c:v>111.4842</c:v>
                      </c:pt>
                      <c:pt idx="5157">
                        <c:v>111.55159999999999</c:v>
                      </c:pt>
                      <c:pt idx="5158">
                        <c:v>#N/A</c:v>
                      </c:pt>
                      <c:pt idx="5159">
                        <c:v>#N/A</c:v>
                      </c:pt>
                      <c:pt idx="5160">
                        <c:v>#N/A</c:v>
                      </c:pt>
                      <c:pt idx="5161">
                        <c:v>111.70099999999999</c:v>
                      </c:pt>
                      <c:pt idx="5162">
                        <c:v>112.00960000000001</c:v>
                      </c:pt>
                      <c:pt idx="5163">
                        <c:v>112.21339999999999</c:v>
                      </c:pt>
                      <c:pt idx="5164">
                        <c:v>111.7265</c:v>
                      </c:pt>
                      <c:pt idx="5165">
                        <c:v>#N/A</c:v>
                      </c:pt>
                      <c:pt idx="5166">
                        <c:v>#N/A</c:v>
                      </c:pt>
                      <c:pt idx="5167">
                        <c:v>111.7624</c:v>
                      </c:pt>
                      <c:pt idx="5168">
                        <c:v>111.61</c:v>
                      </c:pt>
                      <c:pt idx="5169">
                        <c:v>111.7146</c:v>
                      </c:pt>
                      <c:pt idx="5170">
                        <c:v>111.38339999999999</c:v>
                      </c:pt>
                      <c:pt idx="5171">
                        <c:v>111.247</c:v>
                      </c:pt>
                      <c:pt idx="5172">
                        <c:v>#N/A</c:v>
                      </c:pt>
                      <c:pt idx="5173">
                        <c:v>#N/A</c:v>
                      </c:pt>
                      <c:pt idx="5174">
                        <c:v>110.2848</c:v>
                      </c:pt>
                      <c:pt idx="5175">
                        <c:v>110.095</c:v>
                      </c:pt>
                      <c:pt idx="5176">
                        <c:v>110.4397</c:v>
                      </c:pt>
                      <c:pt idx="5177">
                        <c:v>109.86199999999999</c:v>
                      </c:pt>
                      <c:pt idx="5178">
                        <c:v>109.09820000000001</c:v>
                      </c:pt>
                      <c:pt idx="5179">
                        <c:v>#N/A</c:v>
                      </c:pt>
                      <c:pt idx="5180">
                        <c:v>#N/A</c:v>
                      </c:pt>
                      <c:pt idx="5181">
                        <c:v>108.4494</c:v>
                      </c:pt>
                      <c:pt idx="5182">
                        <c:v>109.6951</c:v>
                      </c:pt>
                      <c:pt idx="5183">
                        <c:v>110.08280000000001</c:v>
                      </c:pt>
                      <c:pt idx="5184">
                        <c:v>111.8365</c:v>
                      </c:pt>
                      <c:pt idx="5185">
                        <c:v>112.529</c:v>
                      </c:pt>
                      <c:pt idx="5186">
                        <c:v>#N/A</c:v>
                      </c:pt>
                      <c:pt idx="5187">
                        <c:v>#N/A</c:v>
                      </c:pt>
                      <c:pt idx="5188">
                        <c:v>112.0776</c:v>
                      </c:pt>
                      <c:pt idx="5189">
                        <c:v>113.9413</c:v>
                      </c:pt>
                      <c:pt idx="5190">
                        <c:v>115.8278</c:v>
                      </c:pt>
                      <c:pt idx="5191">
                        <c:v>116.6755</c:v>
                      </c:pt>
                      <c:pt idx="5192">
                        <c:v>116.6281</c:v>
                      </c:pt>
                      <c:pt idx="5193">
                        <c:v>#N/A</c:v>
                      </c:pt>
                      <c:pt idx="5194">
                        <c:v>#N/A</c:v>
                      </c:pt>
                      <c:pt idx="5195">
                        <c:v>116.93859999999999</c:v>
                      </c:pt>
                      <c:pt idx="5196">
                        <c:v>116.2559</c:v>
                      </c:pt>
                      <c:pt idx="5197">
                        <c:v>115.7439</c:v>
                      </c:pt>
                      <c:pt idx="5198">
                        <c:v>113.5127</c:v>
                      </c:pt>
                      <c:pt idx="5199">
                        <c:v>112.9588</c:v>
                      </c:pt>
                      <c:pt idx="5200">
                        <c:v>#N/A</c:v>
                      </c:pt>
                      <c:pt idx="5201">
                        <c:v>#N/A</c:v>
                      </c:pt>
                      <c:pt idx="5202">
                        <c:v>113.3304</c:v>
                      </c:pt>
                      <c:pt idx="5203">
                        <c:v>113.1157</c:v>
                      </c:pt>
                      <c:pt idx="5204">
                        <c:v>113.73390000000001</c:v>
                      </c:pt>
                      <c:pt idx="5205">
                        <c:v>113.9935</c:v>
                      </c:pt>
                      <c:pt idx="5206">
                        <c:v>114.62269999999999</c:v>
                      </c:pt>
                      <c:pt idx="5207">
                        <c:v>#N/A</c:v>
                      </c:pt>
                      <c:pt idx="5208">
                        <c:v>#N/A</c:v>
                      </c:pt>
                      <c:pt idx="5209">
                        <c:v>114.5047</c:v>
                      </c:pt>
                      <c:pt idx="5210">
                        <c:v>113.67449999999999</c:v>
                      </c:pt>
                      <c:pt idx="5211">
                        <c:v>113.7681</c:v>
                      </c:pt>
                      <c:pt idx="5212">
                        <c:v>113.2157</c:v>
                      </c:pt>
                      <c:pt idx="5213">
                        <c:v>113.04730000000001</c:v>
                      </c:pt>
                      <c:pt idx="5214">
                        <c:v>#N/A</c:v>
                      </c:pt>
                      <c:pt idx="5215">
                        <c:v>#N/A</c:v>
                      </c:pt>
                      <c:pt idx="5216">
                        <c:v>113.08759999999999</c:v>
                      </c:pt>
                      <c:pt idx="5217">
                        <c:v>112.47669999999999</c:v>
                      </c:pt>
                      <c:pt idx="5218">
                        <c:v>113.3845</c:v>
                      </c:pt>
                      <c:pt idx="5219">
                        <c:v>113.92570000000001</c:v>
                      </c:pt>
                      <c:pt idx="5220">
                        <c:v>113.34529999999999</c:v>
                      </c:pt>
                      <c:pt idx="5221">
                        <c:v>#N/A</c:v>
                      </c:pt>
                      <c:pt idx="5222">
                        <c:v>#N/A</c:v>
                      </c:pt>
                      <c:pt idx="5223">
                        <c:v>113.5226</c:v>
                      </c:pt>
                      <c:pt idx="5224">
                        <c:v>114.1604</c:v>
                      </c:pt>
                      <c:pt idx="5225">
                        <c:v>114.0705</c:v>
                      </c:pt>
                      <c:pt idx="5226">
                        <c:v>113.8272</c:v>
                      </c:pt>
                      <c:pt idx="5227">
                        <c:v>114.0793</c:v>
                      </c:pt>
                      <c:pt idx="5228">
                        <c:v>#N/A</c:v>
                      </c:pt>
                      <c:pt idx="5229">
                        <c:v>#N/A</c:v>
                      </c:pt>
                      <c:pt idx="5230">
                        <c:v>113.6801</c:v>
                      </c:pt>
                      <c:pt idx="5231">
                        <c:v>113.426</c:v>
                      </c:pt>
                      <c:pt idx="5232">
                        <c:v>113.2073</c:v>
                      </c:pt>
                      <c:pt idx="5233">
                        <c:v>112.61969999999999</c:v>
                      </c:pt>
                      <c:pt idx="5234">
                        <c:v>112.82389999999999</c:v>
                      </c:pt>
                      <c:pt idx="5235">
                        <c:v>#N/A</c:v>
                      </c:pt>
                      <c:pt idx="5236">
                        <c:v>#N/A</c:v>
                      </c:pt>
                      <c:pt idx="5237">
                        <c:v>113.28749999999999</c:v>
                      </c:pt>
                      <c:pt idx="5238">
                        <c:v>113.4068</c:v>
                      </c:pt>
                      <c:pt idx="5239">
                        <c:v>113.90009999999999</c:v>
                      </c:pt>
                      <c:pt idx="5240">
                        <c:v>113.485</c:v>
                      </c:pt>
                      <c:pt idx="5241">
                        <c:v>113.05889999999999</c:v>
                      </c:pt>
                      <c:pt idx="5242">
                        <c:v>#N/A</c:v>
                      </c:pt>
                      <c:pt idx="5243">
                        <c:v>#N/A</c:v>
                      </c:pt>
                      <c:pt idx="5244">
                        <c:v>113.77719999999999</c:v>
                      </c:pt>
                      <c:pt idx="5245">
                        <c:v>113.46380000000001</c:v>
                      </c:pt>
                      <c:pt idx="5246">
                        <c:v>113.8152</c:v>
                      </c:pt>
                      <c:pt idx="5247">
                        <c:v>114.06180000000001</c:v>
                      </c:pt>
                      <c:pt idx="5248">
                        <c:v>114.096</c:v>
                      </c:pt>
                      <c:pt idx="5249">
                        <c:v>#N/A</c:v>
                      </c:pt>
                      <c:pt idx="5250">
                        <c:v>#N/A</c:v>
                      </c:pt>
                      <c:pt idx="5251">
                        <c:v>113.2868</c:v>
                      </c:pt>
                      <c:pt idx="5252">
                        <c:v>112.98950000000001</c:v>
                      </c:pt>
                      <c:pt idx="5253">
                        <c:v>112.7364</c:v>
                      </c:pt>
                      <c:pt idx="5254">
                        <c:v>113.04949999999999</c:v>
                      </c:pt>
                      <c:pt idx="5255">
                        <c:v>113.5175</c:v>
                      </c:pt>
                      <c:pt idx="5256">
                        <c:v>#N/A</c:v>
                      </c:pt>
                      <c:pt idx="5257">
                        <c:v>#N/A</c:v>
                      </c:pt>
                      <c:pt idx="5258">
                        <c:v>#N/A</c:v>
                      </c:pt>
                      <c:pt idx="5259">
                        <c:v>112.5352</c:v>
                      </c:pt>
                      <c:pt idx="5260">
                        <c:v>112.6292</c:v>
                      </c:pt>
                      <c:pt idx="5261">
                        <c:v>111.9699</c:v>
                      </c:pt>
                      <c:pt idx="5262">
                        <c:v>111.9121</c:v>
                      </c:pt>
                      <c:pt idx="5263">
                        <c:v>#N/A</c:v>
                      </c:pt>
                      <c:pt idx="5264">
                        <c:v>#N/A</c:v>
                      </c:pt>
                      <c:pt idx="5265">
                        <c:v>111.16200000000001</c:v>
                      </c:pt>
                      <c:pt idx="5266">
                        <c:v>110.84050000000001</c:v>
                      </c:pt>
                      <c:pt idx="5267">
                        <c:v>110.38549999999999</c:v>
                      </c:pt>
                      <c:pt idx="5268">
                        <c:v>110.1015</c:v>
                      </c:pt>
                      <c:pt idx="5269">
                        <c:v>110.0227</c:v>
                      </c:pt>
                      <c:pt idx="5270">
                        <c:v>#N/A</c:v>
                      </c:pt>
                      <c:pt idx="5271">
                        <c:v>#N/A</c:v>
                      </c:pt>
                      <c:pt idx="5272">
                        <c:v>109.7628</c:v>
                      </c:pt>
                      <c:pt idx="5273">
                        <c:v>109.4747</c:v>
                      </c:pt>
                      <c:pt idx="5274">
                        <c:v>109.2403</c:v>
                      </c:pt>
                      <c:pt idx="5275">
                        <c:v>109.55419999999999</c:v>
                      </c:pt>
                      <c:pt idx="5276">
                        <c:v>110.41889999999999</c:v>
                      </c:pt>
                      <c:pt idx="5277">
                        <c:v>#N/A</c:v>
                      </c:pt>
                      <c:pt idx="5278">
                        <c:v>#N/A</c:v>
                      </c:pt>
                      <c:pt idx="5279">
                        <c:v>110.39360000000001</c:v>
                      </c:pt>
                      <c:pt idx="5280">
                        <c:v>110.2632</c:v>
                      </c:pt>
                      <c:pt idx="5281">
                        <c:v>110.4875</c:v>
                      </c:pt>
                      <c:pt idx="5282">
                        <c:v>110.604</c:v>
                      </c:pt>
                      <c:pt idx="5283">
                        <c:v>110.81229999999999</c:v>
                      </c:pt>
                      <c:pt idx="5284">
                        <c:v>#N/A</c:v>
                      </c:pt>
                      <c:pt idx="5285">
                        <c:v>#N/A</c:v>
                      </c:pt>
                      <c:pt idx="5286">
                        <c:v>110.2564</c:v>
                      </c:pt>
                      <c:pt idx="5287">
                        <c:v>109.74809999999999</c:v>
                      </c:pt>
                      <c:pt idx="5288">
                        <c:v>110.34869999999999</c:v>
                      </c:pt>
                      <c:pt idx="5289">
                        <c:v>110.7624</c:v>
                      </c:pt>
                      <c:pt idx="5290">
                        <c:v>110.926</c:v>
                      </c:pt>
                      <c:pt idx="5291">
                        <c:v>#N/A</c:v>
                      </c:pt>
                      <c:pt idx="5292">
                        <c:v>#N/A</c:v>
                      </c:pt>
                      <c:pt idx="5293">
                        <c:v>110.9572</c:v>
                      </c:pt>
                      <c:pt idx="5294">
                        <c:v>110.6759</c:v>
                      </c:pt>
                      <c:pt idx="5295">
                        <c:v>110.36190000000001</c:v>
                      </c:pt>
                      <c:pt idx="5296">
                        <c:v>110.4883</c:v>
                      </c:pt>
                      <c:pt idx="5297">
                        <c:v>#N/A</c:v>
                      </c:pt>
                      <c:pt idx="5298">
                        <c:v>#N/A</c:v>
                      </c:pt>
                      <c:pt idx="5299">
                        <c:v>#N/A</c:v>
                      </c:pt>
                      <c:pt idx="5300">
                        <c:v>110.03660000000001</c:v>
                      </c:pt>
                      <c:pt idx="5301">
                        <c:v>110.06910000000001</c:v>
                      </c:pt>
                      <c:pt idx="5302">
                        <c:v>109.7869</c:v>
                      </c:pt>
                      <c:pt idx="5303">
                        <c:v>109.9757</c:v>
                      </c:pt>
                      <c:pt idx="5304">
                        <c:v>109.822</c:v>
                      </c:pt>
                      <c:pt idx="5305">
                        <c:v>#N/A</c:v>
                      </c:pt>
                      <c:pt idx="5306">
                        <c:v>#N/A</c:v>
                      </c:pt>
                      <c:pt idx="5307">
                        <c:v>109.6818</c:v>
                      </c:pt>
                      <c:pt idx="5308">
                        <c:v>109.63849999999999</c:v>
                      </c:pt>
                      <c:pt idx="5309">
                        <c:v>109.4111</c:v>
                      </c:pt>
                      <c:pt idx="5310">
                        <c:v>109.318</c:v>
                      </c:pt>
                      <c:pt idx="5311">
                        <c:v>109.4028</c:v>
                      </c:pt>
                      <c:pt idx="5312">
                        <c:v>#N/A</c:v>
                      </c:pt>
                      <c:pt idx="5313">
                        <c:v>#N/A</c:v>
                      </c:pt>
                      <c:pt idx="5314">
                        <c:v>109.2101</c:v>
                      </c:pt>
                      <c:pt idx="5315">
                        <c:v>108.6096</c:v>
                      </c:pt>
                      <c:pt idx="5316">
                        <c:v>108.1716</c:v>
                      </c:pt>
                      <c:pt idx="5317">
                        <c:v>107.85980000000001</c:v>
                      </c:pt>
                      <c:pt idx="5318">
                        <c:v>107.7741</c:v>
                      </c:pt>
                      <c:pt idx="5319">
                        <c:v>#N/A</c:v>
                      </c:pt>
                      <c:pt idx="5320">
                        <c:v>#N/A</c:v>
                      </c:pt>
                      <c:pt idx="5321">
                        <c:v>107.0685</c:v>
                      </c:pt>
                      <c:pt idx="5322">
                        <c:v>106.96810000000001</c:v>
                      </c:pt>
                      <c:pt idx="5323">
                        <c:v>106.80370000000001</c:v>
                      </c:pt>
                      <c:pt idx="5324">
                        <c:v>106.8173</c:v>
                      </c:pt>
                      <c:pt idx="5325">
                        <c:v>106.5813</c:v>
                      </c:pt>
                      <c:pt idx="5326">
                        <c:v>#N/A</c:v>
                      </c:pt>
                      <c:pt idx="5327">
                        <c:v>#N/A</c:v>
                      </c:pt>
                      <c:pt idx="5328">
                        <c:v>107.0895</c:v>
                      </c:pt>
                      <c:pt idx="5329">
                        <c:v>106.85550000000001</c:v>
                      </c:pt>
                      <c:pt idx="5330">
                        <c:v>105.89830000000001</c:v>
                      </c:pt>
                      <c:pt idx="5331">
                        <c:v>106.1602</c:v>
                      </c:pt>
                      <c:pt idx="5332">
                        <c:v>106.88039999999999</c:v>
                      </c:pt>
                      <c:pt idx="5333">
                        <c:v>#N/A</c:v>
                      </c:pt>
                      <c:pt idx="5334">
                        <c:v>#N/A</c:v>
                      </c:pt>
                      <c:pt idx="5335">
                        <c:v>106.831</c:v>
                      </c:pt>
                      <c:pt idx="5336">
                        <c:v>106.78749999999999</c:v>
                      </c:pt>
                      <c:pt idx="5337">
                        <c:v>106.5772</c:v>
                      </c:pt>
                      <c:pt idx="5338">
                        <c:v>106.38849999999999</c:v>
                      </c:pt>
                      <c:pt idx="5339">
                        <c:v>106.3352</c:v>
                      </c:pt>
                      <c:pt idx="5340">
                        <c:v>#N/A</c:v>
                      </c:pt>
                      <c:pt idx="5341">
                        <c:v>#N/A</c:v>
                      </c:pt>
                      <c:pt idx="5342">
                        <c:v>105.9973</c:v>
                      </c:pt>
                      <c:pt idx="5343">
                        <c:v>105.5334</c:v>
                      </c:pt>
                      <c:pt idx="5344">
                        <c:v>105.7602</c:v>
                      </c:pt>
                      <c:pt idx="5345">
                        <c:v>105.9141</c:v>
                      </c:pt>
                      <c:pt idx="5346">
                        <c:v>106.4255</c:v>
                      </c:pt>
                      <c:pt idx="5347">
                        <c:v>#N/A</c:v>
                      </c:pt>
                      <c:pt idx="5348">
                        <c:v>#N/A</c:v>
                      </c:pt>
                      <c:pt idx="5349">
                        <c:v>106.3563</c:v>
                      </c:pt>
                      <c:pt idx="5350">
                        <c:v>106.2332</c:v>
                      </c:pt>
                      <c:pt idx="5351">
                        <c:v>106.0547</c:v>
                      </c:pt>
                      <c:pt idx="5352">
                        <c:v>105.9157</c:v>
                      </c:pt>
                      <c:pt idx="5353">
                        <c:v>105.3257</c:v>
                      </c:pt>
                      <c:pt idx="5354">
                        <c:v>#N/A</c:v>
                      </c:pt>
                      <c:pt idx="5355">
                        <c:v>#N/A</c:v>
                      </c:pt>
                      <c:pt idx="5356">
                        <c:v>104.9987</c:v>
                      </c:pt>
                      <c:pt idx="5357">
                        <c:v>105.068</c:v>
                      </c:pt>
                      <c:pt idx="5358">
                        <c:v>105.65219999999999</c:v>
                      </c:pt>
                      <c:pt idx="5359">
                        <c:v>105.8909</c:v>
                      </c:pt>
                      <c:pt idx="5360">
                        <c:v>105.94759999999999</c:v>
                      </c:pt>
                      <c:pt idx="5361">
                        <c:v>#N/A</c:v>
                      </c:pt>
                      <c:pt idx="5362">
                        <c:v>#N/A</c:v>
                      </c:pt>
                      <c:pt idx="5363">
                        <c:v>#N/A</c:v>
                      </c:pt>
                      <c:pt idx="5364">
                        <c:v>106.4203</c:v>
                      </c:pt>
                      <c:pt idx="5365">
                        <c:v>106.27979999999999</c:v>
                      </c:pt>
                      <c:pt idx="5366">
                        <c:v>106.1065</c:v>
                      </c:pt>
                      <c:pt idx="5367">
                        <c:v>106.3976</c:v>
                      </c:pt>
                      <c:pt idx="5368">
                        <c:v>#N/A</c:v>
                      </c:pt>
                      <c:pt idx="5369">
                        <c:v>#N/A</c:v>
                      </c:pt>
                      <c:pt idx="5370">
                        <c:v>106.0566</c:v>
                      </c:pt>
                      <c:pt idx="5371">
                        <c:v>106.21720000000001</c:v>
                      </c:pt>
                      <c:pt idx="5372">
                        <c:v>105.99809999999999</c:v>
                      </c:pt>
                      <c:pt idx="5373">
                        <c:v>106.1622</c:v>
                      </c:pt>
                      <c:pt idx="5374">
                        <c:v>105.9319</c:v>
                      </c:pt>
                      <c:pt idx="5375">
                        <c:v>#N/A</c:v>
                      </c:pt>
                      <c:pt idx="5376">
                        <c:v>#N/A</c:v>
                      </c:pt>
                      <c:pt idx="5377">
                        <c:v>106.8976</c:v>
                      </c:pt>
                      <c:pt idx="5378">
                        <c:v>107.20440000000001</c:v>
                      </c:pt>
                      <c:pt idx="5379">
                        <c:v>107.5137</c:v>
                      </c:pt>
                      <c:pt idx="5380">
                        <c:v>107.63030000000001</c:v>
                      </c:pt>
                      <c:pt idx="5381">
                        <c:v>107.9808</c:v>
                      </c:pt>
                      <c:pt idx="5382">
                        <c:v>#N/A</c:v>
                      </c:pt>
                      <c:pt idx="5383">
                        <c:v>#N/A</c:v>
                      </c:pt>
                      <c:pt idx="5384">
                        <c:v>107.54</c:v>
                      </c:pt>
                      <c:pt idx="5385">
                        <c:v>107.3883</c:v>
                      </c:pt>
                      <c:pt idx="5386">
                        <c:v>107.05540000000001</c:v>
                      </c:pt>
                      <c:pt idx="5387">
                        <c:v>106.8622</c:v>
                      </c:pt>
                      <c:pt idx="5388">
                        <c:v>107.092</c:v>
                      </c:pt>
                      <c:pt idx="5389">
                        <c:v>#N/A</c:v>
                      </c:pt>
                      <c:pt idx="5390">
                        <c:v>#N/A</c:v>
                      </c:pt>
                      <c:pt idx="5391">
                        <c:v>106.6426</c:v>
                      </c:pt>
                      <c:pt idx="5392">
                        <c:v>106.7086</c:v>
                      </c:pt>
                      <c:pt idx="5393">
                        <c:v>106.8485</c:v>
                      </c:pt>
                      <c:pt idx="5394">
                        <c:v>106.7372</c:v>
                      </c:pt>
                      <c:pt idx="5395">
                        <c:v>106.0955</c:v>
                      </c:pt>
                      <c:pt idx="5396">
                        <c:v>#N/A</c:v>
                      </c:pt>
                      <c:pt idx="5397">
                        <c:v>#N/A</c:v>
                      </c:pt>
                      <c:pt idx="5398">
                        <c:v>#N/A</c:v>
                      </c:pt>
                      <c:pt idx="5399">
                        <c:v>106.5073</c:v>
                      </c:pt>
                      <c:pt idx="5400">
                        <c:v>106.3408</c:v>
                      </c:pt>
                      <c:pt idx="5401">
                        <c:v>106.92619999999999</c:v>
                      </c:pt>
                      <c:pt idx="5402">
                        <c:v>106.7559</c:v>
                      </c:pt>
                      <c:pt idx="5403">
                        <c:v>#N/A</c:v>
                      </c:pt>
                      <c:pt idx="5404">
                        <c:v>#N/A</c:v>
                      </c:pt>
                      <c:pt idx="5405">
                        <c:v>106.3018</c:v>
                      </c:pt>
                      <c:pt idx="5406">
                        <c:v>106.14060000000001</c:v>
                      </c:pt>
                      <c:pt idx="5407">
                        <c:v>105.6649</c:v>
                      </c:pt>
                      <c:pt idx="5408">
                        <c:v>105.95359999999999</c:v>
                      </c:pt>
                      <c:pt idx="5409">
                        <c:v>105.92319999999999</c:v>
                      </c:pt>
                      <c:pt idx="5410">
                        <c:v>#N/A</c:v>
                      </c:pt>
                      <c:pt idx="5411">
                        <c:v>#N/A</c:v>
                      </c:pt>
                      <c:pt idx="5412">
                        <c:v>106.2038</c:v>
                      </c:pt>
                      <c:pt idx="5413">
                        <c:v>105.9027</c:v>
                      </c:pt>
                      <c:pt idx="5414">
                        <c:v>106.6768</c:v>
                      </c:pt>
                      <c:pt idx="5415">
                        <c:v>107.3463</c:v>
                      </c:pt>
                      <c:pt idx="5416">
                        <c:v>107.24339999999999</c:v>
                      </c:pt>
                      <c:pt idx="5417">
                        <c:v>#N/A</c:v>
                      </c:pt>
                      <c:pt idx="5418">
                        <c:v>#N/A</c:v>
                      </c:pt>
                      <c:pt idx="5419">
                        <c:v>107.20480000000001</c:v>
                      </c:pt>
                      <c:pt idx="5420">
                        <c:v>106.3323</c:v>
                      </c:pt>
                      <c:pt idx="5421">
                        <c:v>106.242</c:v>
                      </c:pt>
                      <c:pt idx="5422">
                        <c:v>105.5697</c:v>
                      </c:pt>
                      <c:pt idx="5423">
                        <c:v>105.1039</c:v>
                      </c:pt>
                      <c:pt idx="5424">
                        <c:v>#N/A</c:v>
                      </c:pt>
                      <c:pt idx="5425">
                        <c:v>#N/A</c:v>
                      </c:pt>
                      <c:pt idx="5426">
                        <c:v>105.6713</c:v>
                      </c:pt>
                      <c:pt idx="5427">
                        <c:v>105.61750000000001</c:v>
                      </c:pt>
                      <c:pt idx="5428">
                        <c:v>#N/A</c:v>
                      </c:pt>
                      <c:pt idx="5429">
                        <c:v>105.89239999999999</c:v>
                      </c:pt>
                      <c:pt idx="5430">
                        <c:v>105.8955</c:v>
                      </c:pt>
                      <c:pt idx="5431">
                        <c:v>#N/A</c:v>
                      </c:pt>
                      <c:pt idx="5432">
                        <c:v>#N/A</c:v>
                      </c:pt>
                      <c:pt idx="5433">
                        <c:v>105.5557</c:v>
                      </c:pt>
                      <c:pt idx="5434">
                        <c:v>105.4833</c:v>
                      </c:pt>
                      <c:pt idx="5435">
                        <c:v>105.20480000000001</c:v>
                      </c:pt>
                      <c:pt idx="5436">
                        <c:v>105.4952</c:v>
                      </c:pt>
                      <c:pt idx="5437">
                        <c:v>105.34520000000001</c:v>
                      </c:pt>
                      <c:pt idx="5438">
                        <c:v>#N/A</c:v>
                      </c:pt>
                      <c:pt idx="5439">
                        <c:v>#N/A</c:v>
                      </c:pt>
                      <c:pt idx="5440">
                        <c:v>105.6031</c:v>
                      </c:pt>
                      <c:pt idx="5441">
                        <c:v>105.2165</c:v>
                      </c:pt>
                      <c:pt idx="5442">
                        <c:v>104.9397</c:v>
                      </c:pt>
                      <c:pt idx="5443">
                        <c:v>#N/A</c:v>
                      </c:pt>
                      <c:pt idx="5444">
                        <c:v>#N/A</c:v>
                      </c:pt>
                      <c:pt idx="5445">
                        <c:v>#N/A</c:v>
                      </c:pt>
                      <c:pt idx="5446">
                        <c:v>#N/A</c:v>
                      </c:pt>
                      <c:pt idx="5447">
                        <c:v>104.78870000000001</c:v>
                      </c:pt>
                      <c:pt idx="5448">
                        <c:v>104.325</c:v>
                      </c:pt>
                      <c:pt idx="5449">
                        <c:v>104.0838</c:v>
                      </c:pt>
                      <c:pt idx="5450">
                        <c:v>103.47580000000001</c:v>
                      </c:pt>
                      <c:pt idx="5451">
                        <c:v>103.4036</c:v>
                      </c:pt>
                      <c:pt idx="5452">
                        <c:v>#N/A</c:v>
                      </c:pt>
                      <c:pt idx="5453">
                        <c:v>#N/A</c:v>
                      </c:pt>
                      <c:pt idx="5454">
                        <c:v>103.4744</c:v>
                      </c:pt>
                      <c:pt idx="5455">
                        <c:v>103.6255</c:v>
                      </c:pt>
                      <c:pt idx="5456">
                        <c:v>103.68680000000001</c:v>
                      </c:pt>
                      <c:pt idx="5457">
                        <c:v>103.4483</c:v>
                      </c:pt>
                      <c:pt idx="5458">
                        <c:v>103.5989</c:v>
                      </c:pt>
                      <c:pt idx="5459">
                        <c:v>#N/A</c:v>
                      </c:pt>
                      <c:pt idx="5460">
                        <c:v>#N/A</c:v>
                      </c:pt>
                      <c:pt idx="5461">
                        <c:v>103.4153</c:v>
                      </c:pt>
                      <c:pt idx="5462">
                        <c:v>103.0941</c:v>
                      </c:pt>
                      <c:pt idx="5463">
                        <c:v>103.0205</c:v>
                      </c:pt>
                      <c:pt idx="5464">
                        <c:v>102.4663</c:v>
                      </c:pt>
                      <c:pt idx="5465">
                        <c:v>102.7948</c:v>
                      </c:pt>
                      <c:pt idx="5466">
                        <c:v>#N/A</c:v>
                      </c:pt>
                      <c:pt idx="5467">
                        <c:v>#N/A</c:v>
                      </c:pt>
                      <c:pt idx="5468">
                        <c:v>103.0849</c:v>
                      </c:pt>
                      <c:pt idx="5469">
                        <c:v>103.5343</c:v>
                      </c:pt>
                      <c:pt idx="5470">
                        <c:v>103.12350000000001</c:v>
                      </c:pt>
                      <c:pt idx="5471">
                        <c:v>#N/A</c:v>
                      </c:pt>
                      <c:pt idx="5472">
                        <c:v>#N/A</c:v>
                      </c:pt>
                      <c:pt idx="5473">
                        <c:v>#N/A</c:v>
                      </c:pt>
                      <c:pt idx="5474">
                        <c:v>#N/A</c:v>
                      </c:pt>
                      <c:pt idx="5475">
                        <c:v>103.23099999999999</c:v>
                      </c:pt>
                      <c:pt idx="5476">
                        <c:v>102.7604</c:v>
                      </c:pt>
                      <c:pt idx="5477">
                        <c:v>102.4823</c:v>
                      </c:pt>
                      <c:pt idx="5478">
                        <c:v>102.5681</c:v>
                      </c:pt>
                      <c:pt idx="5479">
                        <c:v>#N/A</c:v>
                      </c:pt>
                      <c:pt idx="5480">
                        <c:v>#N/A</c:v>
                      </c:pt>
                      <c:pt idx="5481">
                        <c:v>#N/A</c:v>
                      </c:pt>
                      <c:pt idx="5482">
                        <c:v>102.6327</c:v>
                      </c:pt>
                      <c:pt idx="5483">
                        <c:v>102.14449999999999</c:v>
                      </c:pt>
                      <c:pt idx="5484">
                        <c:v>102.2248</c:v>
                      </c:pt>
                      <c:pt idx="5485">
                        <c:v>102.5254</c:v>
                      </c:pt>
                      <c:pt idx="5486">
                        <c:v>102.49809999999999</c:v>
                      </c:pt>
                      <c:pt idx="5487">
                        <c:v>#N/A</c:v>
                      </c:pt>
                      <c:pt idx="5488">
                        <c:v>#N/A</c:v>
                      </c:pt>
                      <c:pt idx="5489">
                        <c:v>103.0859</c:v>
                      </c:pt>
                      <c:pt idx="5490">
                        <c:v>102.9329</c:v>
                      </c:pt>
                      <c:pt idx="5491">
                        <c:v>102.8612</c:v>
                      </c:pt>
                      <c:pt idx="5492">
                        <c:v>102.6046</c:v>
                      </c:pt>
                      <c:pt idx="5493">
                        <c:v>103.1022</c:v>
                      </c:pt>
                      <c:pt idx="5494">
                        <c:v>#N/A</c:v>
                      </c:pt>
                      <c:pt idx="5495">
                        <c:v>#N/A</c:v>
                      </c:pt>
                      <c:pt idx="5496">
                        <c:v>#N/A</c:v>
                      </c:pt>
                      <c:pt idx="5497">
                        <c:v>103.0204</c:v>
                      </c:pt>
                      <c:pt idx="5498">
                        <c:v>#N/A</c:v>
                      </c:pt>
                      <c:pt idx="5499">
                        <c:v>102.627</c:v>
                      </c:pt>
                      <c:pt idx="5500">
                        <c:v>102.7152</c:v>
                      </c:pt>
                      <c:pt idx="5501">
                        <c:v>#N/A</c:v>
                      </c:pt>
                      <c:pt idx="5502">
                        <c:v>#N/A</c:v>
                      </c:pt>
                      <c:pt idx="5503">
                        <c:v>102.98309999999999</c:v>
                      </c:pt>
                      <c:pt idx="5504">
                        <c:v>102.80329999999999</c:v>
                      </c:pt>
                      <c:pt idx="5505">
                        <c:v>103.2286</c:v>
                      </c:pt>
                      <c:pt idx="5506">
                        <c:v>103.2145</c:v>
                      </c:pt>
                      <c:pt idx="5507">
                        <c:v>103.1555</c:v>
                      </c:pt>
                      <c:pt idx="5508">
                        <c:v>#N/A</c:v>
                      </c:pt>
                      <c:pt idx="5509">
                        <c:v>#N/A</c:v>
                      </c:pt>
                      <c:pt idx="5510">
                        <c:v>103.63939999999999</c:v>
                      </c:pt>
                      <c:pt idx="5511">
                        <c:v>103.85639999999999</c:v>
                      </c:pt>
                      <c:pt idx="5512">
                        <c:v>103.7094</c:v>
                      </c:pt>
                      <c:pt idx="5513">
                        <c:v>104.1095</c:v>
                      </c:pt>
                      <c:pt idx="5514">
                        <c:v>103.6952</c:v>
                      </c:pt>
                      <c:pt idx="5515">
                        <c:v>#N/A</c:v>
                      </c:pt>
                      <c:pt idx="5516">
                        <c:v>#N/A</c:v>
                      </c:pt>
                      <c:pt idx="5517">
                        <c:v>103.5318</c:v>
                      </c:pt>
                      <c:pt idx="5518">
                        <c:v>103.05880000000001</c:v>
                      </c:pt>
                      <c:pt idx="5519">
                        <c:v>102.8198</c:v>
                      </c:pt>
                      <c:pt idx="5520">
                        <c:v>102.89919999999999</c:v>
                      </c:pt>
                      <c:pt idx="5521">
                        <c:v>102.9087</c:v>
                      </c:pt>
                      <c:pt idx="5522">
                        <c:v>#N/A</c:v>
                      </c:pt>
                      <c:pt idx="5523">
                        <c:v>#N/A</c:v>
                      </c:pt>
                      <c:pt idx="5524">
                        <c:v>#N/A</c:v>
                      </c:pt>
                      <c:pt idx="5525">
                        <c:v>103.0538</c:v>
                      </c:pt>
                      <c:pt idx="5526">
                        <c:v>103.4192</c:v>
                      </c:pt>
                      <c:pt idx="5527">
                        <c:v>103.1657</c:v>
                      </c:pt>
                      <c:pt idx="5528">
                        <c:v>102.5963</c:v>
                      </c:pt>
                      <c:pt idx="5529">
                        <c:v>#N/A</c:v>
                      </c:pt>
                      <c:pt idx="5530">
                        <c:v>#N/A</c:v>
                      </c:pt>
                      <c:pt idx="5531">
                        <c:v>102.4461</c:v>
                      </c:pt>
                      <c:pt idx="5532">
                        <c:v>102.56529999999999</c:v>
                      </c:pt>
                      <c:pt idx="5533">
                        <c:v>102.5061</c:v>
                      </c:pt>
                      <c:pt idx="5534">
                        <c:v>102.1871</c:v>
                      </c:pt>
                      <c:pt idx="5535">
                        <c:v>103.3389</c:v>
                      </c:pt>
                      <c:pt idx="5536">
                        <c:v>#N/A</c:v>
                      </c:pt>
                      <c:pt idx="5537">
                        <c:v>#N/A</c:v>
                      </c:pt>
                      <c:pt idx="5538">
                        <c:v>103.4028</c:v>
                      </c:pt>
                      <c:pt idx="5539">
                        <c:v>103.19880000000001</c:v>
                      </c:pt>
                      <c:pt idx="5540">
                        <c:v>103.26260000000001</c:v>
                      </c:pt>
                      <c:pt idx="5541">
                        <c:v>103.42529999999999</c:v>
                      </c:pt>
                      <c:pt idx="5542">
                        <c:v>104.3824</c:v>
                      </c:pt>
                      <c:pt idx="5543">
                        <c:v>#N/A</c:v>
                      </c:pt>
                      <c:pt idx="5544">
                        <c:v>#N/A</c:v>
                      </c:pt>
                      <c:pt idx="5545">
                        <c:v>104.7603</c:v>
                      </c:pt>
                      <c:pt idx="5546">
                        <c:v>104.4242</c:v>
                      </c:pt>
                      <c:pt idx="5547">
                        <c:v>104.33839999999999</c:v>
                      </c:pt>
                      <c:pt idx="5548">
                        <c:v>103.7231</c:v>
                      </c:pt>
                      <c:pt idx="5549">
                        <c:v>103.746</c:v>
                      </c:pt>
                      <c:pt idx="5550">
                        <c:v>#N/A</c:v>
                      </c:pt>
                      <c:pt idx="5551">
                        <c:v>#N/A</c:v>
                      </c:pt>
                      <c:pt idx="5552">
                        <c:v>104.0065</c:v>
                      </c:pt>
                      <c:pt idx="5553">
                        <c:v>103.94029999999999</c:v>
                      </c:pt>
                      <c:pt idx="5554">
                        <c:v>104.011</c:v>
                      </c:pt>
                      <c:pt idx="5555">
                        <c:v>103.75190000000001</c:v>
                      </c:pt>
                      <c:pt idx="5556">
                        <c:v>104.056</c:v>
                      </c:pt>
                      <c:pt idx="5557">
                        <c:v>#N/A</c:v>
                      </c:pt>
                      <c:pt idx="5558">
                        <c:v>#N/A</c:v>
                      </c:pt>
                      <c:pt idx="5559">
                        <c:v>103.9452</c:v>
                      </c:pt>
                      <c:pt idx="5560">
                        <c:v>104.3458</c:v>
                      </c:pt>
                      <c:pt idx="5561">
                        <c:v>104.62439999999999</c:v>
                      </c:pt>
                      <c:pt idx="5562">
                        <c:v>105.05240000000001</c:v>
                      </c:pt>
                      <c:pt idx="5563">
                        <c:v>104.8695</c:v>
                      </c:pt>
                      <c:pt idx="5564">
                        <c:v>#N/A</c:v>
                      </c:pt>
                      <c:pt idx="5565">
                        <c:v>#N/A</c:v>
                      </c:pt>
                      <c:pt idx="5566">
                        <c:v>104.9808</c:v>
                      </c:pt>
                      <c:pt idx="5567">
                        <c:v>105.4134</c:v>
                      </c:pt>
                      <c:pt idx="5568">
                        <c:v>105.208</c:v>
                      </c:pt>
                      <c:pt idx="5569">
                        <c:v>105.0714</c:v>
                      </c:pt>
                      <c:pt idx="5570">
                        <c:v>105.113</c:v>
                      </c:pt>
                      <c:pt idx="5571">
                        <c:v>#N/A</c:v>
                      </c:pt>
                      <c:pt idx="5572">
                        <c:v>#N/A</c:v>
                      </c:pt>
                      <c:pt idx="5573">
                        <c:v>104.6245</c:v>
                      </c:pt>
                      <c:pt idx="5574">
                        <c:v>104.5164</c:v>
                      </c:pt>
                      <c:pt idx="5575">
                        <c:v>104.5665</c:v>
                      </c:pt>
                      <c:pt idx="5576">
                        <c:v>104.36660000000001</c:v>
                      </c:pt>
                      <c:pt idx="5577">
                        <c:v>104.36150000000001</c:v>
                      </c:pt>
                      <c:pt idx="5578">
                        <c:v>#N/A</c:v>
                      </c:pt>
                      <c:pt idx="5579">
                        <c:v>#N/A</c:v>
                      </c:pt>
                      <c:pt idx="5580">
                        <c:v>104.3252</c:v>
                      </c:pt>
                      <c:pt idx="5581">
                        <c:v>104.1283</c:v>
                      </c:pt>
                      <c:pt idx="5582">
                        <c:v>103.8455</c:v>
                      </c:pt>
                      <c:pt idx="5583">
                        <c:v>103.917</c:v>
                      </c:pt>
                      <c:pt idx="5584">
                        <c:v>103.71420000000001</c:v>
                      </c:pt>
                      <c:pt idx="5585">
                        <c:v>#N/A</c:v>
                      </c:pt>
                      <c:pt idx="5586">
                        <c:v>#N/A</c:v>
                      </c:pt>
                      <c:pt idx="5587">
                        <c:v>103.3862</c:v>
                      </c:pt>
                      <c:pt idx="5588">
                        <c:v>103.4301</c:v>
                      </c:pt>
                      <c:pt idx="5589">
                        <c:v>103.3006</c:v>
                      </c:pt>
                      <c:pt idx="5590">
                        <c:v>103.4864</c:v>
                      </c:pt>
                      <c:pt idx="5591">
                        <c:v>103.24550000000001</c:v>
                      </c:pt>
                      <c:pt idx="5592">
                        <c:v>#N/A</c:v>
                      </c:pt>
                      <c:pt idx="5593">
                        <c:v>#N/A</c:v>
                      </c:pt>
                      <c:pt idx="5594">
                        <c:v>102.94159999999999</c:v>
                      </c:pt>
                      <c:pt idx="5595">
                        <c:v>102.98650000000001</c:v>
                      </c:pt>
                      <c:pt idx="5596">
                        <c:v>102.84350000000001</c:v>
                      </c:pt>
                      <c:pt idx="5597">
                        <c:v>102.643</c:v>
                      </c:pt>
                      <c:pt idx="5598">
                        <c:v>103.0894</c:v>
                      </c:pt>
                      <c:pt idx="5599">
                        <c:v>#N/A</c:v>
                      </c:pt>
                      <c:pt idx="5600">
                        <c:v>#N/A</c:v>
                      </c:pt>
                      <c:pt idx="5601">
                        <c:v>102.84099999999999</c:v>
                      </c:pt>
                      <c:pt idx="5602">
                        <c:v>103.2058</c:v>
                      </c:pt>
                      <c:pt idx="5603">
                        <c:v>103.0498</c:v>
                      </c:pt>
                      <c:pt idx="5604">
                        <c:v>102.708</c:v>
                      </c:pt>
                      <c:pt idx="5605">
                        <c:v>101.90779999999999</c:v>
                      </c:pt>
                      <c:pt idx="5606">
                        <c:v>#N/A</c:v>
                      </c:pt>
                      <c:pt idx="5607">
                        <c:v>#N/A</c:v>
                      </c:pt>
                      <c:pt idx="5608">
                        <c:v>101.65860000000001</c:v>
                      </c:pt>
                      <c:pt idx="5609">
                        <c:v>101.6986</c:v>
                      </c:pt>
                      <c:pt idx="5610">
                        <c:v>102.3184</c:v>
                      </c:pt>
                      <c:pt idx="5611">
                        <c:v>102.45610000000001</c:v>
                      </c:pt>
                      <c:pt idx="5612">
                        <c:v>102.00620000000001</c:v>
                      </c:pt>
                      <c:pt idx="5613">
                        <c:v>#N/A</c:v>
                      </c:pt>
                      <c:pt idx="5614">
                        <c:v>#N/A</c:v>
                      </c:pt>
                      <c:pt idx="5615">
                        <c:v>101.8201</c:v>
                      </c:pt>
                      <c:pt idx="5616">
                        <c:v>101.53789999999999</c:v>
                      </c:pt>
                      <c:pt idx="5617">
                        <c:v>101.5671</c:v>
                      </c:pt>
                      <c:pt idx="5618">
                        <c:v>101.414</c:v>
                      </c:pt>
                      <c:pt idx="5619">
                        <c:v>101.6801</c:v>
                      </c:pt>
                      <c:pt idx="5620">
                        <c:v>#N/A</c:v>
                      </c:pt>
                      <c:pt idx="5621">
                        <c:v>#N/A</c:v>
                      </c:pt>
                      <c:pt idx="5622">
                        <c:v>101.5737</c:v>
                      </c:pt>
                      <c:pt idx="5623">
                        <c:v>101.4935</c:v>
                      </c:pt>
                      <c:pt idx="5624">
                        <c:v>101.7026</c:v>
                      </c:pt>
                      <c:pt idx="5625">
                        <c:v>101.7073</c:v>
                      </c:pt>
                      <c:pt idx="5626">
                        <c:v>101.7509</c:v>
                      </c:pt>
                      <c:pt idx="5627">
                        <c:v>#N/A</c:v>
                      </c:pt>
                      <c:pt idx="5628">
                        <c:v>#N/A</c:v>
                      </c:pt>
                      <c:pt idx="5629">
                        <c:v>#N/A</c:v>
                      </c:pt>
                      <c:pt idx="5630">
                        <c:v>101.379</c:v>
                      </c:pt>
                      <c:pt idx="5631">
                        <c:v>101.5453</c:v>
                      </c:pt>
                      <c:pt idx="5632">
                        <c:v>102.2433</c:v>
                      </c:pt>
                      <c:pt idx="5633">
                        <c:v>101.76479999999999</c:v>
                      </c:pt>
                      <c:pt idx="5634">
                        <c:v>#N/A</c:v>
                      </c:pt>
                      <c:pt idx="5635">
                        <c:v>#N/A</c:v>
                      </c:pt>
                      <c:pt idx="5636">
                        <c:v>101.568</c:v>
                      </c:pt>
                      <c:pt idx="5637">
                        <c:v>101.7761</c:v>
                      </c:pt>
                      <c:pt idx="5638">
                        <c:v>101.79600000000001</c:v>
                      </c:pt>
                      <c:pt idx="5639">
                        <c:v>101.75920000000001</c:v>
                      </c:pt>
                      <c:pt idx="5640">
                        <c:v>102.2837</c:v>
                      </c:pt>
                      <c:pt idx="5641">
                        <c:v>#N/A</c:v>
                      </c:pt>
                      <c:pt idx="5642">
                        <c:v>#N/A</c:v>
                      </c:pt>
                      <c:pt idx="5643">
                        <c:v>102.1434</c:v>
                      </c:pt>
                      <c:pt idx="5644">
                        <c:v>102.3837</c:v>
                      </c:pt>
                      <c:pt idx="5645">
                        <c:v>102.24039999999999</c:v>
                      </c:pt>
                      <c:pt idx="5646">
                        <c:v>103.7989</c:v>
                      </c:pt>
                      <c:pt idx="5647">
                        <c:v>104.2563</c:v>
                      </c:pt>
                      <c:pt idx="5648">
                        <c:v>#N/A</c:v>
                      </c:pt>
                      <c:pt idx="5649">
                        <c:v>#N/A</c:v>
                      </c:pt>
                      <c:pt idx="5650">
                        <c:v>103.8561</c:v>
                      </c:pt>
                      <c:pt idx="5651">
                        <c:v>103.9029</c:v>
                      </c:pt>
                      <c:pt idx="5652">
                        <c:v>103.5082</c:v>
                      </c:pt>
                      <c:pt idx="5653">
                        <c:v>103.7809</c:v>
                      </c:pt>
                      <c:pt idx="5654">
                        <c:v>103.6117</c:v>
                      </c:pt>
                      <c:pt idx="5655">
                        <c:v>#N/A</c:v>
                      </c:pt>
                      <c:pt idx="5656">
                        <c:v>#N/A</c:v>
                      </c:pt>
                      <c:pt idx="5657">
                        <c:v>103.6797</c:v>
                      </c:pt>
                      <c:pt idx="5658">
                        <c:v>103.9919</c:v>
                      </c:pt>
                      <c:pt idx="5659">
                        <c:v>104.39490000000001</c:v>
                      </c:pt>
                      <c:pt idx="5660">
                        <c:v>104.4547</c:v>
                      </c:pt>
                      <c:pt idx="5661">
                        <c:v>104.27500000000001</c:v>
                      </c:pt>
                      <c:pt idx="5662">
                        <c:v>#N/A</c:v>
                      </c:pt>
                      <c:pt idx="5663">
                        <c:v>#N/A</c:v>
                      </c:pt>
                      <c:pt idx="5664">
                        <c:v>#N/A</c:v>
                      </c:pt>
                      <c:pt idx="5665">
                        <c:v>104.61060000000001</c:v>
                      </c:pt>
                      <c:pt idx="5666">
                        <c:v>104.7569</c:v>
                      </c:pt>
                      <c:pt idx="5667">
                        <c:v>104.5467</c:v>
                      </c:pt>
                      <c:pt idx="5668">
                        <c:v>104.3105</c:v>
                      </c:pt>
                      <c:pt idx="5669">
                        <c:v>#N/A</c:v>
                      </c:pt>
                      <c:pt idx="5670">
                        <c:v>#N/A</c:v>
                      </c:pt>
                      <c:pt idx="5671">
                        <c:v>104.2594</c:v>
                      </c:pt>
                      <c:pt idx="5672">
                        <c:v>104.5963</c:v>
                      </c:pt>
                      <c:pt idx="5673">
                        <c:v>104.5211</c:v>
                      </c:pt>
                      <c:pt idx="5674">
                        <c:v>104.76260000000001</c:v>
                      </c:pt>
                      <c:pt idx="5675">
                        <c:v>104.8473</c:v>
                      </c:pt>
                      <c:pt idx="5676">
                        <c:v>#N/A</c:v>
                      </c:pt>
                      <c:pt idx="5677">
                        <c:v>#N/A</c:v>
                      </c:pt>
                      <c:pt idx="5678">
                        <c:v>105.24550000000001</c:v>
                      </c:pt>
                      <c:pt idx="5679">
                        <c:v>105.4396</c:v>
                      </c:pt>
                      <c:pt idx="5680">
                        <c:v>104.87179999999999</c:v>
                      </c:pt>
                      <c:pt idx="5681">
                        <c:v>105.0128</c:v>
                      </c:pt>
                      <c:pt idx="5682">
                        <c:v>105.1168</c:v>
                      </c:pt>
                      <c:pt idx="5683">
                        <c:v>#N/A</c:v>
                      </c:pt>
                      <c:pt idx="5684">
                        <c:v>#N/A</c:v>
                      </c:pt>
                      <c:pt idx="5685">
                        <c:v>104.7063</c:v>
                      </c:pt>
                      <c:pt idx="5686">
                        <c:v>104.5847</c:v>
                      </c:pt>
                      <c:pt idx="5687">
                        <c:v>104.6848</c:v>
                      </c:pt>
                      <c:pt idx="5688">
                        <c:v>103.92619999999999</c:v>
                      </c:pt>
                      <c:pt idx="5689">
                        <c:v>104.14700000000001</c:v>
                      </c:pt>
                      <c:pt idx="5690">
                        <c:v>#N/A</c:v>
                      </c:pt>
                      <c:pt idx="5691">
                        <c:v>#N/A</c:v>
                      </c:pt>
                      <c:pt idx="5692">
                        <c:v>104.1438</c:v>
                      </c:pt>
                      <c:pt idx="5693">
                        <c:v>104.264</c:v>
                      </c:pt>
                      <c:pt idx="5694">
                        <c:v>104.37909999999999</c:v>
                      </c:pt>
                      <c:pt idx="5695">
                        <c:v>104.2672</c:v>
                      </c:pt>
                      <c:pt idx="5696">
                        <c:v>104.8926</c:v>
                      </c:pt>
                      <c:pt idx="5697">
                        <c:v>#N/A</c:v>
                      </c:pt>
                      <c:pt idx="5698">
                        <c:v>#N/A</c:v>
                      </c:pt>
                      <c:pt idx="5699">
                        <c:v>105.02330000000001</c:v>
                      </c:pt>
                      <c:pt idx="5700">
                        <c:v>105.10129999999999</c:v>
                      </c:pt>
                      <c:pt idx="5701">
                        <c:v>104.95659999999999</c:v>
                      </c:pt>
                      <c:pt idx="5702">
                        <c:v>105.00620000000001</c:v>
                      </c:pt>
                      <c:pt idx="5703">
                        <c:v>104.6155</c:v>
                      </c:pt>
                      <c:pt idx="5704">
                        <c:v>#N/A</c:v>
                      </c:pt>
                      <c:pt idx="5705">
                        <c:v>#N/A</c:v>
                      </c:pt>
                      <c:pt idx="5706">
                        <c:v>104.7503</c:v>
                      </c:pt>
                      <c:pt idx="5707">
                        <c:v>105.276</c:v>
                      </c:pt>
                      <c:pt idx="5708">
                        <c:v>105.41759999999999</c:v>
                      </c:pt>
                      <c:pt idx="5709">
                        <c:v>105.85680000000001</c:v>
                      </c:pt>
                      <c:pt idx="5710">
                        <c:v>106.06780000000001</c:v>
                      </c:pt>
                      <c:pt idx="5711">
                        <c:v>#N/A</c:v>
                      </c:pt>
                      <c:pt idx="5712">
                        <c:v>#N/A</c:v>
                      </c:pt>
                      <c:pt idx="5713">
                        <c:v>105.35680000000001</c:v>
                      </c:pt>
                      <c:pt idx="5714">
                        <c:v>105.1554</c:v>
                      </c:pt>
                      <c:pt idx="5715">
                        <c:v>105.16889999999999</c:v>
                      </c:pt>
                      <c:pt idx="5716">
                        <c:v>105.2787</c:v>
                      </c:pt>
                      <c:pt idx="5717">
                        <c:v>104.92059999999999</c:v>
                      </c:pt>
                      <c:pt idx="5718">
                        <c:v>#N/A</c:v>
                      </c:pt>
                      <c:pt idx="5719">
                        <c:v>#N/A</c:v>
                      </c:pt>
                      <c:pt idx="5720">
                        <c:v>104.9607</c:v>
                      </c:pt>
                      <c:pt idx="5721">
                        <c:v>105.0068</c:v>
                      </c:pt>
                      <c:pt idx="5722">
                        <c:v>104.7209</c:v>
                      </c:pt>
                      <c:pt idx="5723">
                        <c:v>104.5351</c:v>
                      </c:pt>
                      <c:pt idx="5724">
                        <c:v>104.2559</c:v>
                      </c:pt>
                      <c:pt idx="5725">
                        <c:v>#N/A</c:v>
                      </c:pt>
                      <c:pt idx="5726">
                        <c:v>#N/A</c:v>
                      </c:pt>
                      <c:pt idx="5727">
                        <c:v>#N/A</c:v>
                      </c:pt>
                      <c:pt idx="5728">
                        <c:v>104.76860000000001</c:v>
                      </c:pt>
                      <c:pt idx="5729">
                        <c:v>105.0996</c:v>
                      </c:pt>
                      <c:pt idx="5730">
                        <c:v>104.812</c:v>
                      </c:pt>
                      <c:pt idx="5731">
                        <c:v>104.8459</c:v>
                      </c:pt>
                      <c:pt idx="5732">
                        <c:v>#N/A</c:v>
                      </c:pt>
                      <c:pt idx="5733">
                        <c:v>#N/A</c:v>
                      </c:pt>
                      <c:pt idx="5734">
                        <c:v>104.9318</c:v>
                      </c:pt>
                      <c:pt idx="5735">
                        <c:v>104.8801</c:v>
                      </c:pt>
                      <c:pt idx="5736">
                        <c:v>104.88890000000001</c:v>
                      </c:pt>
                      <c:pt idx="5737">
                        <c:v>105.2508</c:v>
                      </c:pt>
                      <c:pt idx="5738">
                        <c:v>105.5997</c:v>
                      </c:pt>
                      <c:pt idx="5739">
                        <c:v>#N/A</c:v>
                      </c:pt>
                      <c:pt idx="5740">
                        <c:v>#N/A</c:v>
                      </c:pt>
                      <c:pt idx="5741">
                        <c:v>105.8066</c:v>
                      </c:pt>
                      <c:pt idx="5742">
                        <c:v>105.7056</c:v>
                      </c:pt>
                      <c:pt idx="5743">
                        <c:v>105.5312</c:v>
                      </c:pt>
                      <c:pt idx="5744">
                        <c:v>105.3977</c:v>
                      </c:pt>
                      <c:pt idx="5745">
                        <c:v>105.6277</c:v>
                      </c:pt>
                      <c:pt idx="5746">
                        <c:v>#N/A</c:v>
                      </c:pt>
                      <c:pt idx="5747">
                        <c:v>#N/A</c:v>
                      </c:pt>
                      <c:pt idx="5748">
                        <c:v>105.61969999999999</c:v>
                      </c:pt>
                      <c:pt idx="5749">
                        <c:v>106.02809999999999</c:v>
                      </c:pt>
                      <c:pt idx="5750">
                        <c:v>106.6156</c:v>
                      </c:pt>
                      <c:pt idx="5751">
                        <c:v>106.49379999999999</c:v>
                      </c:pt>
                      <c:pt idx="5752">
                        <c:v>106.1858</c:v>
                      </c:pt>
                      <c:pt idx="5753">
                        <c:v>#N/A</c:v>
                      </c:pt>
                      <c:pt idx="5754">
                        <c:v>#N/A</c:v>
                      </c:pt>
                      <c:pt idx="5755">
                        <c:v>105.8302</c:v>
                      </c:pt>
                      <c:pt idx="5756">
                        <c:v>105.8942</c:v>
                      </c:pt>
                      <c:pt idx="5757">
                        <c:v>106.3203</c:v>
                      </c:pt>
                      <c:pt idx="5758">
                        <c:v>106.0566</c:v>
                      </c:pt>
                      <c:pt idx="5759">
                        <c:v>105.932</c:v>
                      </c:pt>
                      <c:pt idx="5760">
                        <c:v>#N/A</c:v>
                      </c:pt>
                      <c:pt idx="5761">
                        <c:v>#N/A</c:v>
                      </c:pt>
                      <c:pt idx="5762">
                        <c:v>#N/A</c:v>
                      </c:pt>
                      <c:pt idx="5763">
                        <c:v>106.1621</c:v>
                      </c:pt>
                      <c:pt idx="5764">
                        <c:v>105.98480000000001</c:v>
                      </c:pt>
                      <c:pt idx="5765">
                        <c:v>105.63379999999999</c:v>
                      </c:pt>
                      <c:pt idx="5766">
                        <c:v>105.71040000000001</c:v>
                      </c:pt>
                      <c:pt idx="5767">
                        <c:v>#N/A</c:v>
                      </c:pt>
                      <c:pt idx="5768">
                        <c:v>#N/A</c:v>
                      </c:pt>
                      <c:pt idx="5769">
                        <c:v>105.6105</c:v>
                      </c:pt>
                      <c:pt idx="5770">
                        <c:v>105.4174</c:v>
                      </c:pt>
                      <c:pt idx="5771">
                        <c:v>105.2641</c:v>
                      </c:pt>
                      <c:pt idx="5772">
                        <c:v>105.22929999999999</c:v>
                      </c:pt>
                      <c:pt idx="5773">
                        <c:v>105.4075</c:v>
                      </c:pt>
                      <c:pt idx="5774">
                        <c:v>#N/A</c:v>
                      </c:pt>
                      <c:pt idx="5775">
                        <c:v>#N/A</c:v>
                      </c:pt>
                      <c:pt idx="5776">
                        <c:v>105.4706</c:v>
                      </c:pt>
                      <c:pt idx="5777">
                        <c:v>105.6418</c:v>
                      </c:pt>
                      <c:pt idx="5778">
                        <c:v>105.4362</c:v>
                      </c:pt>
                      <c:pt idx="5779">
                        <c:v>104.99290000000001</c:v>
                      </c:pt>
                      <c:pt idx="5780">
                        <c:v>105.81100000000001</c:v>
                      </c:pt>
                      <c:pt idx="5781">
                        <c:v>#N/A</c:v>
                      </c:pt>
                      <c:pt idx="5782">
                        <c:v>#N/A</c:v>
                      </c:pt>
                      <c:pt idx="5783">
                        <c:v>105.5271</c:v>
                      </c:pt>
                      <c:pt idx="5784">
                        <c:v>105.7983</c:v>
                      </c:pt>
                      <c:pt idx="5785">
                        <c:v>105.7514</c:v>
                      </c:pt>
                      <c:pt idx="5786">
                        <c:v>106.0968</c:v>
                      </c:pt>
                      <c:pt idx="5787">
                        <c:v>105.9997</c:v>
                      </c:pt>
                      <c:pt idx="5788">
                        <c:v>#N/A</c:v>
                      </c:pt>
                      <c:pt idx="5789">
                        <c:v>#N/A</c:v>
                      </c:pt>
                      <c:pt idx="5790">
                        <c:v>105.7698</c:v>
                      </c:pt>
                      <c:pt idx="5791">
                        <c:v>105.7991</c:v>
                      </c:pt>
                      <c:pt idx="5792">
                        <c:v>106.2775</c:v>
                      </c:pt>
                      <c:pt idx="5793">
                        <c:v>#N/A</c:v>
                      </c:pt>
                      <c:pt idx="5794">
                        <c:v>106.9181</c:v>
                      </c:pt>
                      <c:pt idx="5795">
                        <c:v>#N/A</c:v>
                      </c:pt>
                      <c:pt idx="5796">
                        <c:v>#N/A</c:v>
                      </c:pt>
                      <c:pt idx="5797">
                        <c:v>106.8766</c:v>
                      </c:pt>
                      <c:pt idx="5798">
                        <c:v>107.5038</c:v>
                      </c:pt>
                      <c:pt idx="5799">
                        <c:v>107.5408</c:v>
                      </c:pt>
                      <c:pt idx="5800">
                        <c:v>107.4542</c:v>
                      </c:pt>
                      <c:pt idx="5801">
                        <c:v>107.5866</c:v>
                      </c:pt>
                      <c:pt idx="5802">
                        <c:v>#N/A</c:v>
                      </c:pt>
                      <c:pt idx="5803">
                        <c:v>#N/A</c:v>
                      </c:pt>
                      <c:pt idx="5804">
                        <c:v>108.12860000000001</c:v>
                      </c:pt>
                      <c:pt idx="5805">
                        <c:v>108.2603</c:v>
                      </c:pt>
                      <c:pt idx="5806">
                        <c:v>108.53579999999999</c:v>
                      </c:pt>
                      <c:pt idx="5807">
                        <c:v>#N/A</c:v>
                      </c:pt>
                      <c:pt idx="5808">
                        <c:v>108.07340000000001</c:v>
                      </c:pt>
                      <c:pt idx="5809">
                        <c:v>#N/A</c:v>
                      </c:pt>
                      <c:pt idx="5810">
                        <c:v>#N/A</c:v>
                      </c:pt>
                      <c:pt idx="5811">
                        <c:v>108.3862</c:v>
                      </c:pt>
                      <c:pt idx="5812">
                        <c:v>108.2837</c:v>
                      </c:pt>
                      <c:pt idx="5813">
                        <c:v>107.94</c:v>
                      </c:pt>
                      <c:pt idx="5814">
                        <c:v>108.13939999999999</c:v>
                      </c:pt>
                      <c:pt idx="5815">
                        <c:v>108.2403</c:v>
                      </c:pt>
                      <c:pt idx="5816">
                        <c:v>#N/A</c:v>
                      </c:pt>
                      <c:pt idx="5817">
                        <c:v>#N/A</c:v>
                      </c:pt>
                      <c:pt idx="5818">
                        <c:v>108.3047</c:v>
                      </c:pt>
                      <c:pt idx="5819">
                        <c:v>108.16630000000001</c:v>
                      </c:pt>
                      <c:pt idx="5820">
                        <c:v>107.80710000000001</c:v>
                      </c:pt>
                      <c:pt idx="5821">
                        <c:v>108.1348</c:v>
                      </c:pt>
                      <c:pt idx="5822">
                        <c:v>107.907</c:v>
                      </c:pt>
                      <c:pt idx="5823">
                        <c:v>#N/A</c:v>
                      </c:pt>
                      <c:pt idx="5824">
                        <c:v>#N/A</c:v>
                      </c:pt>
                      <c:pt idx="5825">
                        <c:v>108.226</c:v>
                      </c:pt>
                      <c:pt idx="5826">
                        <c:v>108.55370000000001</c:v>
                      </c:pt>
                      <c:pt idx="5827">
                        <c:v>108.7457</c:v>
                      </c:pt>
                      <c:pt idx="5828">
                        <c:v>108.05370000000001</c:v>
                      </c:pt>
                      <c:pt idx="5829">
                        <c:v>108.374</c:v>
                      </c:pt>
                      <c:pt idx="5830">
                        <c:v>#N/A</c:v>
                      </c:pt>
                      <c:pt idx="5831">
                        <c:v>#N/A</c:v>
                      </c:pt>
                      <c:pt idx="5832">
                        <c:v>108.5656</c:v>
                      </c:pt>
                      <c:pt idx="5833">
                        <c:v>108.7119</c:v>
                      </c:pt>
                      <c:pt idx="5834">
                        <c:v>108.1896</c:v>
                      </c:pt>
                      <c:pt idx="5835">
                        <c:v>108.0741</c:v>
                      </c:pt>
                      <c:pt idx="5836">
                        <c:v>#N/A</c:v>
                      </c:pt>
                      <c:pt idx="5837">
                        <c:v>#N/A</c:v>
                      </c:pt>
                      <c:pt idx="5838">
                        <c:v>#N/A</c:v>
                      </c:pt>
                      <c:pt idx="5839">
                        <c:v>108.03230000000001</c:v>
                      </c:pt>
                      <c:pt idx="5840">
                        <c:v>108.10980000000001</c:v>
                      </c:pt>
                      <c:pt idx="5841">
                        <c:v>107.9842</c:v>
                      </c:pt>
                      <c:pt idx="5842">
                        <c:v>107.97580000000001</c:v>
                      </c:pt>
                      <c:pt idx="5843">
                        <c:v>#N/A</c:v>
                      </c:pt>
                      <c:pt idx="5844">
                        <c:v>#N/A</c:v>
                      </c:pt>
                      <c:pt idx="5845">
                        <c:v>#N/A</c:v>
                      </c:pt>
                      <c:pt idx="5846">
                        <c:v>108.14530000000001</c:v>
                      </c:pt>
                      <c:pt idx="5847">
                        <c:v>107.97150000000001</c:v>
                      </c:pt>
                      <c:pt idx="5848">
                        <c:v>107.7764</c:v>
                      </c:pt>
                      <c:pt idx="5849">
                        <c:v>108.0279</c:v>
                      </c:pt>
                      <c:pt idx="5850">
                        <c:v>107.57089999999999</c:v>
                      </c:pt>
                      <c:pt idx="5851">
                        <c:v>#N/A</c:v>
                      </c:pt>
                      <c:pt idx="5852">
                        <c:v>#N/A</c:v>
                      </c:pt>
                      <c:pt idx="5853">
                        <c:v>107.7881</c:v>
                      </c:pt>
                      <c:pt idx="5854">
                        <c:v>107.4233</c:v>
                      </c:pt>
                      <c:pt idx="5855">
                        <c:v>106.6846</c:v>
                      </c:pt>
                      <c:pt idx="5856">
                        <c:v>106.3811</c:v>
                      </c:pt>
                      <c:pt idx="5857">
                        <c:v>106.81189999999999</c:v>
                      </c:pt>
                      <c:pt idx="5858">
                        <c:v>#N/A</c:v>
                      </c:pt>
                      <c:pt idx="5859">
                        <c:v>#N/A</c:v>
                      </c:pt>
                      <c:pt idx="5860">
                        <c:v>#N/A</c:v>
                      </c:pt>
                      <c:pt idx="5861">
                        <c:v>107.2792</c:v>
                      </c:pt>
                      <c:pt idx="5862">
                        <c:v>107.06480000000001</c:v>
                      </c:pt>
                      <c:pt idx="5863">
                        <c:v>106.96980000000001</c:v>
                      </c:pt>
                      <c:pt idx="5864">
                        <c:v>107.1433</c:v>
                      </c:pt>
                      <c:pt idx="5865">
                        <c:v>#N/A</c:v>
                      </c:pt>
                      <c:pt idx="5866">
                        <c:v>#N/A</c:v>
                      </c:pt>
                      <c:pt idx="5867">
                        <c:v>107.79689999999999</c:v>
                      </c:pt>
                      <c:pt idx="5868">
                        <c:v>107.7704</c:v>
                      </c:pt>
                      <c:pt idx="5869">
                        <c:v>107.7298</c:v>
                      </c:pt>
                      <c:pt idx="5870">
                        <c:v>108.911</c:v>
                      </c:pt>
                      <c:pt idx="5871">
                        <c:v>108.8907</c:v>
                      </c:pt>
                      <c:pt idx="5872">
                        <c:v>#N/A</c:v>
                      </c:pt>
                      <c:pt idx="5873">
                        <c:v>#N/A</c:v>
                      </c:pt>
                      <c:pt idx="5874">
                        <c:v>108.49939999999999</c:v>
                      </c:pt>
                      <c:pt idx="5875">
                        <c:v>108.1908</c:v>
                      </c:pt>
                      <c:pt idx="5876">
                        <c:v>107.8236</c:v>
                      </c:pt>
                      <c:pt idx="5877">
                        <c:v>107.3438</c:v>
                      </c:pt>
                      <c:pt idx="5878">
                        <c:v>107.5579</c:v>
                      </c:pt>
                      <c:pt idx="5879">
                        <c:v>#N/A</c:v>
                      </c:pt>
                      <c:pt idx="5880">
                        <c:v>#N/A</c:v>
                      </c:pt>
                      <c:pt idx="5881">
                        <c:v>107.4427</c:v>
                      </c:pt>
                      <c:pt idx="5882">
                        <c:v>107.60299999999999</c:v>
                      </c:pt>
                      <c:pt idx="5883">
                        <c:v>107.4062</c:v>
                      </c:pt>
                      <c:pt idx="5884">
                        <c:v>107.10250000000001</c:v>
                      </c:pt>
                      <c:pt idx="5885">
                        <c:v>107.5776</c:v>
                      </c:pt>
                      <c:pt idx="5886">
                        <c:v>#N/A</c:v>
                      </c:pt>
                      <c:pt idx="5887">
                        <c:v>#N/A</c:v>
                      </c:pt>
                      <c:pt idx="5888">
                        <c:v>108.166</c:v>
                      </c:pt>
                      <c:pt idx="5889">
                        <c:v>107.9113</c:v>
                      </c:pt>
                      <c:pt idx="5890">
                        <c:v>107.6122</c:v>
                      </c:pt>
                      <c:pt idx="5891">
                        <c:v>107.61150000000001</c:v>
                      </c:pt>
                      <c:pt idx="5892">
                        <c:v>107.93049999999999</c:v>
                      </c:pt>
                      <c:pt idx="5893">
                        <c:v>#N/A</c:v>
                      </c:pt>
                      <c:pt idx="5894">
                        <c:v>#N/A</c:v>
                      </c:pt>
                      <c:pt idx="5895">
                        <c:v>#N/A</c:v>
                      </c:pt>
                      <c:pt idx="5896">
                        <c:v>107.7847</c:v>
                      </c:pt>
                      <c:pt idx="5897">
                        <c:v>107.8745</c:v>
                      </c:pt>
                      <c:pt idx="5898">
                        <c:v>109.12350000000001</c:v>
                      </c:pt>
                      <c:pt idx="5899">
                        <c:v>108.4118</c:v>
                      </c:pt>
                      <c:pt idx="5900">
                        <c:v>#N/A</c:v>
                      </c:pt>
                      <c:pt idx="5901">
                        <c:v>#N/A</c:v>
                      </c:pt>
                      <c:pt idx="5902">
                        <c:v>108.2188</c:v>
                      </c:pt>
                      <c:pt idx="5903">
                        <c:v>108.892</c:v>
                      </c:pt>
                      <c:pt idx="5904">
                        <c:v>108.8372</c:v>
                      </c:pt>
                      <c:pt idx="5905">
                        <c:v>109.1023</c:v>
                      </c:pt>
                      <c:pt idx="5906">
                        <c:v>109.8145</c:v>
                      </c:pt>
                      <c:pt idx="5907">
                        <c:v>#N/A</c:v>
                      </c:pt>
                      <c:pt idx="5908">
                        <c:v>#N/A</c:v>
                      </c:pt>
                      <c:pt idx="5909">
                        <c:v>110.33029999999999</c:v>
                      </c:pt>
                      <c:pt idx="5910">
                        <c:v>110.60769999999999</c:v>
                      </c:pt>
                      <c:pt idx="5911">
                        <c:v>109.54770000000001</c:v>
                      </c:pt>
                      <c:pt idx="5912">
                        <c:v>109.7761</c:v>
                      </c:pt>
                      <c:pt idx="5913">
                        <c:v>110.1579</c:v>
                      </c:pt>
                      <c:pt idx="5914">
                        <c:v>#N/A</c:v>
                      </c:pt>
                      <c:pt idx="5915">
                        <c:v>#N/A</c:v>
                      </c:pt>
                      <c:pt idx="5916">
                        <c:v>110.2668</c:v>
                      </c:pt>
                      <c:pt idx="5917">
                        <c:v>110.4289</c:v>
                      </c:pt>
                      <c:pt idx="5918">
                        <c:v>110.1554</c:v>
                      </c:pt>
                      <c:pt idx="5919">
                        <c:v>109.28440000000001</c:v>
                      </c:pt>
                      <c:pt idx="5920">
                        <c:v>109.5976</c:v>
                      </c:pt>
                      <c:pt idx="5921">
                        <c:v>#N/A</c:v>
                      </c:pt>
                      <c:pt idx="5922">
                        <c:v>#N/A</c:v>
                      </c:pt>
                      <c:pt idx="5923">
                        <c:v>109.39830000000001</c:v>
                      </c:pt>
                      <c:pt idx="5924">
                        <c:v>109.68559999999999</c:v>
                      </c:pt>
                      <c:pt idx="5925">
                        <c:v>109.7101</c:v>
                      </c:pt>
                      <c:pt idx="5926">
                        <c:v>109.75920000000001</c:v>
                      </c:pt>
                      <c:pt idx="5927">
                        <c:v>109.7831</c:v>
                      </c:pt>
                      <c:pt idx="5928">
                        <c:v>#N/A</c:v>
                      </c:pt>
                      <c:pt idx="5929">
                        <c:v>#N/A</c:v>
                      </c:pt>
                      <c:pt idx="5930">
                        <c:v>110.1785</c:v>
                      </c:pt>
                      <c:pt idx="5931">
                        <c:v>109.41419999999999</c:v>
                      </c:pt>
                      <c:pt idx="5932">
                        <c:v>108.9851</c:v>
                      </c:pt>
                      <c:pt idx="5933">
                        <c:v>109.1683</c:v>
                      </c:pt>
                      <c:pt idx="5934">
                        <c:v>109.6251</c:v>
                      </c:pt>
                      <c:pt idx="5935">
                        <c:v>#N/A</c:v>
                      </c:pt>
                      <c:pt idx="5936">
                        <c:v>#N/A</c:v>
                      </c:pt>
                      <c:pt idx="5937">
                        <c:v>109.7863</c:v>
                      </c:pt>
                      <c:pt idx="5938">
                        <c:v>110.0904</c:v>
                      </c:pt>
                      <c:pt idx="5939">
                        <c:v>110.32940000000001</c:v>
                      </c:pt>
                      <c:pt idx="5940">
                        <c:v>110.66249999999999</c:v>
                      </c:pt>
                      <c:pt idx="5941">
                        <c:v>110.8154</c:v>
                      </c:pt>
                      <c:pt idx="5942">
                        <c:v>#N/A</c:v>
                      </c:pt>
                      <c:pt idx="5943">
                        <c:v>#N/A</c:v>
                      </c:pt>
                      <c:pt idx="5944">
                        <c:v>111.0531</c:v>
                      </c:pt>
                      <c:pt idx="5945">
                        <c:v>111.0579</c:v>
                      </c:pt>
                      <c:pt idx="5946">
                        <c:v>110.9756</c:v>
                      </c:pt>
                      <c:pt idx="5947">
                        <c:v>111.5269</c:v>
                      </c:pt>
                      <c:pt idx="5948">
                        <c:v>111.4654</c:v>
                      </c:pt>
                      <c:pt idx="5949">
                        <c:v>#N/A</c:v>
                      </c:pt>
                      <c:pt idx="5950">
                        <c:v>#N/A</c:v>
                      </c:pt>
                      <c:pt idx="5951">
                        <c:v>111.7161</c:v>
                      </c:pt>
                      <c:pt idx="5952">
                        <c:v>111.9161</c:v>
                      </c:pt>
                      <c:pt idx="5953">
                        <c:v>111.1461</c:v>
                      </c:pt>
                      <c:pt idx="5954">
                        <c:v>111.49809999999999</c:v>
                      </c:pt>
                      <c:pt idx="5955">
                        <c:v>112.43859999999999</c:v>
                      </c:pt>
                      <c:pt idx="5956">
                        <c:v>#N/A</c:v>
                      </c:pt>
                      <c:pt idx="5957">
                        <c:v>#N/A</c:v>
                      </c:pt>
                      <c:pt idx="5958">
                        <c:v>113.0307</c:v>
                      </c:pt>
                      <c:pt idx="5959">
                        <c:v>113.3309</c:v>
                      </c:pt>
                      <c:pt idx="5960">
                        <c:v>114.1598</c:v>
                      </c:pt>
                      <c:pt idx="5961">
                        <c:v>114.78660000000001</c:v>
                      </c:pt>
                      <c:pt idx="5962">
                        <c:v>114.3062</c:v>
                      </c:pt>
                      <c:pt idx="5963">
                        <c:v>#N/A</c:v>
                      </c:pt>
                      <c:pt idx="5964">
                        <c:v>#N/A</c:v>
                      </c:pt>
                      <c:pt idx="5965">
                        <c:v>114.71559999999999</c:v>
                      </c:pt>
                      <c:pt idx="5966">
                        <c:v>114.5476</c:v>
                      </c:pt>
                      <c:pt idx="5967">
                        <c:v>114.4948</c:v>
                      </c:pt>
                      <c:pt idx="5968">
                        <c:v>114.97750000000001</c:v>
                      </c:pt>
                      <c:pt idx="5969">
                        <c:v>114.75409999999999</c:v>
                      </c:pt>
                      <c:pt idx="5970">
                        <c:v>#N/A</c:v>
                      </c:pt>
                      <c:pt idx="5971">
                        <c:v>#N/A</c:v>
                      </c:pt>
                      <c:pt idx="5972">
                        <c:v>115.1146</c:v>
                      </c:pt>
                      <c:pt idx="5973">
                        <c:v>115.4461</c:v>
                      </c:pt>
                      <c:pt idx="5974">
                        <c:v>115.13720000000001</c:v>
                      </c:pt>
                      <c:pt idx="5975">
                        <c:v>116.1623</c:v>
                      </c:pt>
                      <c:pt idx="5976">
                        <c:v>115.75839999999999</c:v>
                      </c:pt>
                      <c:pt idx="5977">
                        <c:v>#N/A</c:v>
                      </c:pt>
                      <c:pt idx="5978">
                        <c:v>#N/A</c:v>
                      </c:pt>
                      <c:pt idx="5979">
                        <c:v>115.5701</c:v>
                      </c:pt>
                      <c:pt idx="5980">
                        <c:v>114.672</c:v>
                      </c:pt>
                      <c:pt idx="5981">
                        <c:v>114.7795</c:v>
                      </c:pt>
                      <c:pt idx="5982">
                        <c:v>113.98909999999999</c:v>
                      </c:pt>
                      <c:pt idx="5983">
                        <c:v>114.2184</c:v>
                      </c:pt>
                      <c:pt idx="5984">
                        <c:v>#N/A</c:v>
                      </c:pt>
                      <c:pt idx="5985">
                        <c:v>#N/A</c:v>
                      </c:pt>
                      <c:pt idx="5986">
                        <c:v>113.4272</c:v>
                      </c:pt>
                      <c:pt idx="5987">
                        <c:v>113.0728</c:v>
                      </c:pt>
                      <c:pt idx="5988">
                        <c:v>113.5733</c:v>
                      </c:pt>
                      <c:pt idx="5989">
                        <c:v>113.0831</c:v>
                      </c:pt>
                      <c:pt idx="5990">
                        <c:v>112.94540000000001</c:v>
                      </c:pt>
                      <c:pt idx="5991">
                        <c:v>#N/A</c:v>
                      </c:pt>
                      <c:pt idx="5992">
                        <c:v>#N/A</c:v>
                      </c:pt>
                      <c:pt idx="5993">
                        <c:v>#N/A</c:v>
                      </c:pt>
                      <c:pt idx="5994">
                        <c:v>112.7251</c:v>
                      </c:pt>
                      <c:pt idx="5995">
                        <c:v>113.5502</c:v>
                      </c:pt>
                      <c:pt idx="5996">
                        <c:v>112.7787</c:v>
                      </c:pt>
                      <c:pt idx="5997">
                        <c:v>113.01560000000001</c:v>
                      </c:pt>
                      <c:pt idx="5998">
                        <c:v>#N/A</c:v>
                      </c:pt>
                      <c:pt idx="5999">
                        <c:v>#N/A</c:v>
                      </c:pt>
                      <c:pt idx="6000">
                        <c:v>113.1808</c:v>
                      </c:pt>
                      <c:pt idx="6001">
                        <c:v>113.2308</c:v>
                      </c:pt>
                      <c:pt idx="6002">
                        <c:v>113.1893</c:v>
                      </c:pt>
                      <c:pt idx="6003">
                        <c:v>113.9729</c:v>
                      </c:pt>
                      <c:pt idx="6004">
                        <c:v>115.1927</c:v>
                      </c:pt>
                      <c:pt idx="6005">
                        <c:v>#N/A</c:v>
                      </c:pt>
                      <c:pt idx="6006">
                        <c:v>#N/A</c:v>
                      </c:pt>
                      <c:pt idx="6007">
                        <c:v>116.0155</c:v>
                      </c:pt>
                      <c:pt idx="6008">
                        <c:v>116.6103</c:v>
                      </c:pt>
                      <c:pt idx="6009">
                        <c:v>116.7225</c:v>
                      </c:pt>
                      <c:pt idx="6010">
                        <c:v>115.07559999999999</c:v>
                      </c:pt>
                      <c:pt idx="6011">
                        <c:v>116.2231</c:v>
                      </c:pt>
                      <c:pt idx="6012">
                        <c:v>#N/A</c:v>
                      </c:pt>
                      <c:pt idx="6013">
                        <c:v>#N/A</c:v>
                      </c:pt>
                      <c:pt idx="6014">
                        <c:v>#N/A</c:v>
                      </c:pt>
                      <c:pt idx="6015">
                        <c:v>115.54519999999999</c:v>
                      </c:pt>
                      <c:pt idx="6016">
                        <c:v>115.3599</c:v>
                      </c:pt>
                      <c:pt idx="6017">
                        <c:v>115.7504</c:v>
                      </c:pt>
                      <c:pt idx="6018">
                        <c:v>115.40649999999999</c:v>
                      </c:pt>
                      <c:pt idx="6019">
                        <c:v>#N/A</c:v>
                      </c:pt>
                      <c:pt idx="6020">
                        <c:v>#N/A</c:v>
                      </c:pt>
                      <c:pt idx="6021">
                        <c:v>114.96899999999999</c:v>
                      </c:pt>
                      <c:pt idx="6022">
                        <c:v>115.5184</c:v>
                      </c:pt>
                      <c:pt idx="6023">
                        <c:v>115.8048</c:v>
                      </c:pt>
                      <c:pt idx="6024">
                        <c:v>115.7744</c:v>
                      </c:pt>
                      <c:pt idx="6025">
                        <c:v>116.3231</c:v>
                      </c:pt>
                      <c:pt idx="6026">
                        <c:v>#N/A</c:v>
                      </c:pt>
                      <c:pt idx="6027">
                        <c:v>#N/A</c:v>
                      </c:pt>
                      <c:pt idx="6028">
                        <c:v>#N/A</c:v>
                      </c:pt>
                      <c:pt idx="6029">
                        <c:v>117.65600000000001</c:v>
                      </c:pt>
                      <c:pt idx="6030">
                        <c:v>118.04649999999999</c:v>
                      </c:pt>
                      <c:pt idx="6031">
                        <c:v>117.89570000000001</c:v>
                      </c:pt>
                      <c:pt idx="6032">
                        <c:v>117.70399999999999</c:v>
                      </c:pt>
                      <c:pt idx="6033">
                        <c:v>#N/A</c:v>
                      </c:pt>
                      <c:pt idx="6034">
                        <c:v>#N/A</c:v>
                      </c:pt>
                      <c:pt idx="6035">
                        <c:v>118.5231</c:v>
                      </c:pt>
                      <c:pt idx="6036">
                        <c:v>118.60769999999999</c:v>
                      </c:pt>
                      <c:pt idx="6037">
                        <c:v>118.458</c:v>
                      </c:pt>
                      <c:pt idx="6038">
                        <c:v>119.38679999999999</c:v>
                      </c:pt>
                      <c:pt idx="6039">
                        <c:v>118.8047</c:v>
                      </c:pt>
                      <c:pt idx="6040">
                        <c:v>#N/A</c:v>
                      </c:pt>
                      <c:pt idx="6041">
                        <c:v>#N/A</c:v>
                      </c:pt>
                      <c:pt idx="6042">
                        <c:v>117.95659999999999</c:v>
                      </c:pt>
                      <c:pt idx="6043">
                        <c:v>117.3381</c:v>
                      </c:pt>
                      <c:pt idx="6044">
                        <c:v>117.49720000000001</c:v>
                      </c:pt>
                      <c:pt idx="6045">
                        <c:v>117.5911</c:v>
                      </c:pt>
                      <c:pt idx="6046">
                        <c:v>117.068</c:v>
                      </c:pt>
                      <c:pt idx="6047">
                        <c:v>#N/A</c:v>
                      </c:pt>
                      <c:pt idx="6048">
                        <c:v>#N/A</c:v>
                      </c:pt>
                      <c:pt idx="6049">
                        <c:v>117.1617</c:v>
                      </c:pt>
                      <c:pt idx="6050">
                        <c:v>117.7201</c:v>
                      </c:pt>
                      <c:pt idx="6051">
                        <c:v>117.83880000000001</c:v>
                      </c:pt>
                      <c:pt idx="6052">
                        <c:v>116.9661</c:v>
                      </c:pt>
                      <c:pt idx="6053">
                        <c:v>116.45959999999999</c:v>
                      </c:pt>
                      <c:pt idx="6054">
                        <c:v>#N/A</c:v>
                      </c:pt>
                      <c:pt idx="6055">
                        <c:v>#N/A</c:v>
                      </c:pt>
                      <c:pt idx="6056">
                        <c:v>115.91540000000001</c:v>
                      </c:pt>
                      <c:pt idx="6057">
                        <c:v>116.5356</c:v>
                      </c:pt>
                      <c:pt idx="6058">
                        <c:v>117.16030000000001</c:v>
                      </c:pt>
                      <c:pt idx="6059">
                        <c:v>116.5853</c:v>
                      </c:pt>
                      <c:pt idx="6060">
                        <c:v>117.43210000000001</c:v>
                      </c:pt>
                      <c:pt idx="6061">
                        <c:v>#N/A</c:v>
                      </c:pt>
                      <c:pt idx="6062">
                        <c:v>#N/A</c:v>
                      </c:pt>
                      <c:pt idx="6063">
                        <c:v>116.8252</c:v>
                      </c:pt>
                      <c:pt idx="6064">
                        <c:v>116.82510000000001</c:v>
                      </c:pt>
                      <c:pt idx="6065">
                        <c:v>115.48869999999999</c:v>
                      </c:pt>
                      <c:pt idx="6066">
                        <c:v>115.4135</c:v>
                      </c:pt>
                      <c:pt idx="6067">
                        <c:v>116.1259</c:v>
                      </c:pt>
                      <c:pt idx="6068">
                        <c:v>#N/A</c:v>
                      </c:pt>
                      <c:pt idx="6069">
                        <c:v>#N/A</c:v>
                      </c:pt>
                      <c:pt idx="6070">
                        <c:v>116.7633</c:v>
                      </c:pt>
                      <c:pt idx="6071">
                        <c:v>116.9808</c:v>
                      </c:pt>
                      <c:pt idx="6072">
                        <c:v>117.4132</c:v>
                      </c:pt>
                      <c:pt idx="6073">
                        <c:v>117.736</c:v>
                      </c:pt>
                      <c:pt idx="6074">
                        <c:v>118.6326</c:v>
                      </c:pt>
                      <c:pt idx="6075">
                        <c:v>#N/A</c:v>
                      </c:pt>
                      <c:pt idx="6076">
                        <c:v>#N/A</c:v>
                      </c:pt>
                      <c:pt idx="6077">
                        <c:v>119.4217</c:v>
                      </c:pt>
                      <c:pt idx="6078">
                        <c:v>118.714</c:v>
                      </c:pt>
                      <c:pt idx="6079">
                        <c:v>118.959</c:v>
                      </c:pt>
                      <c:pt idx="6080">
                        <c:v>118.88890000000001</c:v>
                      </c:pt>
                      <c:pt idx="6081">
                        <c:v>118.914</c:v>
                      </c:pt>
                      <c:pt idx="6082">
                        <c:v>#N/A</c:v>
                      </c:pt>
                      <c:pt idx="6083">
                        <c:v>#N/A</c:v>
                      </c:pt>
                      <c:pt idx="6084">
                        <c:v>119.18770000000001</c:v>
                      </c:pt>
                      <c:pt idx="6085">
                        <c:v>119.4529</c:v>
                      </c:pt>
                      <c:pt idx="6086">
                        <c:v>119.23090000000001</c:v>
                      </c:pt>
                      <c:pt idx="6087">
                        <c:v>120.33280000000001</c:v>
                      </c:pt>
                      <c:pt idx="6088">
                        <c:v>119.6657</c:v>
                      </c:pt>
                      <c:pt idx="6089">
                        <c:v>#N/A</c:v>
                      </c:pt>
                      <c:pt idx="6090">
                        <c:v>#N/A</c:v>
                      </c:pt>
                      <c:pt idx="6091">
                        <c:v>#N/A</c:v>
                      </c:pt>
                    </c:numCache>
                  </c:numRef>
                </c:val>
                <c:smooth val="0"/>
                <c:extLst>
                  <c:ext xmlns:c16="http://schemas.microsoft.com/office/drawing/2014/chart" uri="{C3380CC4-5D6E-409C-BE32-E72D297353CC}">
                    <c16:uniqueId val="{00000002-2363-4BB1-8C8E-5FB7929C00A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'Weekly Data'!$D$6</c15:sqref>
                        </c15:formulaRef>
                      </c:ext>
                    </c:extLst>
                    <c:strCache>
                      <c:ptCount val="1"/>
                      <c:pt idx="0">
                        <c:v>value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'Weekly Data'!$A$7:$A$6098</c15:sqref>
                        </c15:formulaRef>
                      </c:ext>
                    </c:extLst>
                    <c:numCache>
                      <c:formatCode>m/d/yyyy</c:formatCode>
                      <c:ptCount val="6092"/>
                      <c:pt idx="0">
                        <c:v>38718</c:v>
                      </c:pt>
                      <c:pt idx="1">
                        <c:v>38719</c:v>
                      </c:pt>
                      <c:pt idx="2">
                        <c:v>38720</c:v>
                      </c:pt>
                      <c:pt idx="3">
                        <c:v>38721</c:v>
                      </c:pt>
                      <c:pt idx="4">
                        <c:v>38722</c:v>
                      </c:pt>
                      <c:pt idx="5">
                        <c:v>38723</c:v>
                      </c:pt>
                      <c:pt idx="6">
                        <c:v>38724</c:v>
                      </c:pt>
                      <c:pt idx="7">
                        <c:v>38725</c:v>
                      </c:pt>
                      <c:pt idx="8">
                        <c:v>38726</c:v>
                      </c:pt>
                      <c:pt idx="9">
                        <c:v>38727</c:v>
                      </c:pt>
                      <c:pt idx="10">
                        <c:v>38728</c:v>
                      </c:pt>
                      <c:pt idx="11">
                        <c:v>38729</c:v>
                      </c:pt>
                      <c:pt idx="12">
                        <c:v>38730</c:v>
                      </c:pt>
                      <c:pt idx="13">
                        <c:v>38731</c:v>
                      </c:pt>
                      <c:pt idx="14">
                        <c:v>38732</c:v>
                      </c:pt>
                      <c:pt idx="15">
                        <c:v>38733</c:v>
                      </c:pt>
                      <c:pt idx="16">
                        <c:v>38734</c:v>
                      </c:pt>
                      <c:pt idx="17">
                        <c:v>38735</c:v>
                      </c:pt>
                      <c:pt idx="18">
                        <c:v>38736</c:v>
                      </c:pt>
                      <c:pt idx="19">
                        <c:v>38737</c:v>
                      </c:pt>
                      <c:pt idx="20">
                        <c:v>38738</c:v>
                      </c:pt>
                      <c:pt idx="21">
                        <c:v>38739</c:v>
                      </c:pt>
                      <c:pt idx="22">
                        <c:v>38740</c:v>
                      </c:pt>
                      <c:pt idx="23">
                        <c:v>38741</c:v>
                      </c:pt>
                      <c:pt idx="24">
                        <c:v>38742</c:v>
                      </c:pt>
                      <c:pt idx="25">
                        <c:v>38743</c:v>
                      </c:pt>
                      <c:pt idx="26">
                        <c:v>38744</c:v>
                      </c:pt>
                      <c:pt idx="27">
                        <c:v>38745</c:v>
                      </c:pt>
                      <c:pt idx="28">
                        <c:v>38746</c:v>
                      </c:pt>
                      <c:pt idx="29">
                        <c:v>38747</c:v>
                      </c:pt>
                      <c:pt idx="30">
                        <c:v>38748</c:v>
                      </c:pt>
                      <c:pt idx="31">
                        <c:v>38749</c:v>
                      </c:pt>
                      <c:pt idx="32">
                        <c:v>38750</c:v>
                      </c:pt>
                      <c:pt idx="33">
                        <c:v>38751</c:v>
                      </c:pt>
                      <c:pt idx="34">
                        <c:v>38752</c:v>
                      </c:pt>
                      <c:pt idx="35">
                        <c:v>38753</c:v>
                      </c:pt>
                      <c:pt idx="36">
                        <c:v>38754</c:v>
                      </c:pt>
                      <c:pt idx="37">
                        <c:v>38755</c:v>
                      </c:pt>
                      <c:pt idx="38">
                        <c:v>38756</c:v>
                      </c:pt>
                      <c:pt idx="39">
                        <c:v>38757</c:v>
                      </c:pt>
                      <c:pt idx="40">
                        <c:v>38758</c:v>
                      </c:pt>
                      <c:pt idx="41">
                        <c:v>38759</c:v>
                      </c:pt>
                      <c:pt idx="42">
                        <c:v>38760</c:v>
                      </c:pt>
                      <c:pt idx="43">
                        <c:v>38761</c:v>
                      </c:pt>
                      <c:pt idx="44">
                        <c:v>38762</c:v>
                      </c:pt>
                      <c:pt idx="45">
                        <c:v>38763</c:v>
                      </c:pt>
                      <c:pt idx="46">
                        <c:v>38764</c:v>
                      </c:pt>
                      <c:pt idx="47">
                        <c:v>38765</c:v>
                      </c:pt>
                      <c:pt idx="48">
                        <c:v>38766</c:v>
                      </c:pt>
                      <c:pt idx="49">
                        <c:v>38767</c:v>
                      </c:pt>
                      <c:pt idx="50">
                        <c:v>38768</c:v>
                      </c:pt>
                      <c:pt idx="51">
                        <c:v>38769</c:v>
                      </c:pt>
                      <c:pt idx="52">
                        <c:v>38770</c:v>
                      </c:pt>
                      <c:pt idx="53">
                        <c:v>38771</c:v>
                      </c:pt>
                      <c:pt idx="54">
                        <c:v>38772</c:v>
                      </c:pt>
                      <c:pt idx="55">
                        <c:v>38773</c:v>
                      </c:pt>
                      <c:pt idx="56">
                        <c:v>38774</c:v>
                      </c:pt>
                      <c:pt idx="57">
                        <c:v>38775</c:v>
                      </c:pt>
                      <c:pt idx="58">
                        <c:v>38776</c:v>
                      </c:pt>
                      <c:pt idx="59">
                        <c:v>38777</c:v>
                      </c:pt>
                      <c:pt idx="60">
                        <c:v>38778</c:v>
                      </c:pt>
                      <c:pt idx="61">
                        <c:v>38779</c:v>
                      </c:pt>
                      <c:pt idx="62">
                        <c:v>38780</c:v>
                      </c:pt>
                      <c:pt idx="63">
                        <c:v>38781</c:v>
                      </c:pt>
                      <c:pt idx="64">
                        <c:v>38782</c:v>
                      </c:pt>
                      <c:pt idx="65">
                        <c:v>38783</c:v>
                      </c:pt>
                      <c:pt idx="66">
                        <c:v>38784</c:v>
                      </c:pt>
                      <c:pt idx="67">
                        <c:v>38785</c:v>
                      </c:pt>
                      <c:pt idx="68">
                        <c:v>38786</c:v>
                      </c:pt>
                      <c:pt idx="69">
                        <c:v>38787</c:v>
                      </c:pt>
                      <c:pt idx="70">
                        <c:v>38788</c:v>
                      </c:pt>
                      <c:pt idx="71">
                        <c:v>38789</c:v>
                      </c:pt>
                      <c:pt idx="72">
                        <c:v>38790</c:v>
                      </c:pt>
                      <c:pt idx="73">
                        <c:v>38791</c:v>
                      </c:pt>
                      <c:pt idx="74">
                        <c:v>38792</c:v>
                      </c:pt>
                      <c:pt idx="75">
                        <c:v>38793</c:v>
                      </c:pt>
                      <c:pt idx="76">
                        <c:v>38794</c:v>
                      </c:pt>
                      <c:pt idx="77">
                        <c:v>38795</c:v>
                      </c:pt>
                      <c:pt idx="78">
                        <c:v>38796</c:v>
                      </c:pt>
                      <c:pt idx="79">
                        <c:v>38797</c:v>
                      </c:pt>
                      <c:pt idx="80">
                        <c:v>38798</c:v>
                      </c:pt>
                      <c:pt idx="81">
                        <c:v>38799</c:v>
                      </c:pt>
                      <c:pt idx="82">
                        <c:v>38800</c:v>
                      </c:pt>
                      <c:pt idx="83">
                        <c:v>38801</c:v>
                      </c:pt>
                      <c:pt idx="84">
                        <c:v>38802</c:v>
                      </c:pt>
                      <c:pt idx="85">
                        <c:v>38803</c:v>
                      </c:pt>
                      <c:pt idx="86">
                        <c:v>38804</c:v>
                      </c:pt>
                      <c:pt idx="87">
                        <c:v>38805</c:v>
                      </c:pt>
                      <c:pt idx="88">
                        <c:v>38806</c:v>
                      </c:pt>
                      <c:pt idx="89">
                        <c:v>38807</c:v>
                      </c:pt>
                      <c:pt idx="90">
                        <c:v>38808</c:v>
                      </c:pt>
                      <c:pt idx="91">
                        <c:v>38809</c:v>
                      </c:pt>
                      <c:pt idx="92">
                        <c:v>38810</c:v>
                      </c:pt>
                      <c:pt idx="93">
                        <c:v>38811</c:v>
                      </c:pt>
                      <c:pt idx="94">
                        <c:v>38812</c:v>
                      </c:pt>
                      <c:pt idx="95">
                        <c:v>38813</c:v>
                      </c:pt>
                      <c:pt idx="96">
                        <c:v>38814</c:v>
                      </c:pt>
                      <c:pt idx="97">
                        <c:v>38815</c:v>
                      </c:pt>
                      <c:pt idx="98">
                        <c:v>38816</c:v>
                      </c:pt>
                      <c:pt idx="99">
                        <c:v>38817</c:v>
                      </c:pt>
                      <c:pt idx="100">
                        <c:v>38818</c:v>
                      </c:pt>
                      <c:pt idx="101">
                        <c:v>38819</c:v>
                      </c:pt>
                      <c:pt idx="102">
                        <c:v>38820</c:v>
                      </c:pt>
                      <c:pt idx="103">
                        <c:v>38821</c:v>
                      </c:pt>
                      <c:pt idx="104">
                        <c:v>38822</c:v>
                      </c:pt>
                      <c:pt idx="105">
                        <c:v>38823</c:v>
                      </c:pt>
                      <c:pt idx="106">
                        <c:v>38824</c:v>
                      </c:pt>
                      <c:pt idx="107">
                        <c:v>38825</c:v>
                      </c:pt>
                      <c:pt idx="108">
                        <c:v>38826</c:v>
                      </c:pt>
                      <c:pt idx="109">
                        <c:v>38827</c:v>
                      </c:pt>
                      <c:pt idx="110">
                        <c:v>38828</c:v>
                      </c:pt>
                      <c:pt idx="111">
                        <c:v>38829</c:v>
                      </c:pt>
                      <c:pt idx="112">
                        <c:v>38830</c:v>
                      </c:pt>
                      <c:pt idx="113">
                        <c:v>38831</c:v>
                      </c:pt>
                      <c:pt idx="114">
                        <c:v>38832</c:v>
                      </c:pt>
                      <c:pt idx="115">
                        <c:v>38833</c:v>
                      </c:pt>
                      <c:pt idx="116">
                        <c:v>38834</c:v>
                      </c:pt>
                      <c:pt idx="117">
                        <c:v>38835</c:v>
                      </c:pt>
                      <c:pt idx="118">
                        <c:v>38836</c:v>
                      </c:pt>
                      <c:pt idx="119">
                        <c:v>38837</c:v>
                      </c:pt>
                      <c:pt idx="120">
                        <c:v>38838</c:v>
                      </c:pt>
                      <c:pt idx="121">
                        <c:v>38839</c:v>
                      </c:pt>
                      <c:pt idx="122">
                        <c:v>38840</c:v>
                      </c:pt>
                      <c:pt idx="123">
                        <c:v>38841</c:v>
                      </c:pt>
                      <c:pt idx="124">
                        <c:v>38842</c:v>
                      </c:pt>
                      <c:pt idx="125">
                        <c:v>38843</c:v>
                      </c:pt>
                      <c:pt idx="126">
                        <c:v>38844</c:v>
                      </c:pt>
                      <c:pt idx="127">
                        <c:v>38845</c:v>
                      </c:pt>
                      <c:pt idx="128">
                        <c:v>38846</c:v>
                      </c:pt>
                      <c:pt idx="129">
                        <c:v>38847</c:v>
                      </c:pt>
                      <c:pt idx="130">
                        <c:v>38848</c:v>
                      </c:pt>
                      <c:pt idx="131">
                        <c:v>38849</c:v>
                      </c:pt>
                      <c:pt idx="132">
                        <c:v>38850</c:v>
                      </c:pt>
                      <c:pt idx="133">
                        <c:v>38851</c:v>
                      </c:pt>
                      <c:pt idx="134">
                        <c:v>38852</c:v>
                      </c:pt>
                      <c:pt idx="135">
                        <c:v>38853</c:v>
                      </c:pt>
                      <c:pt idx="136">
                        <c:v>38854</c:v>
                      </c:pt>
                      <c:pt idx="137">
                        <c:v>38855</c:v>
                      </c:pt>
                      <c:pt idx="138">
                        <c:v>38856</c:v>
                      </c:pt>
                      <c:pt idx="139">
                        <c:v>38857</c:v>
                      </c:pt>
                      <c:pt idx="140">
                        <c:v>38858</c:v>
                      </c:pt>
                      <c:pt idx="141">
                        <c:v>38859</c:v>
                      </c:pt>
                      <c:pt idx="142">
                        <c:v>38860</c:v>
                      </c:pt>
                      <c:pt idx="143">
                        <c:v>38861</c:v>
                      </c:pt>
                      <c:pt idx="144">
                        <c:v>38862</c:v>
                      </c:pt>
                      <c:pt idx="145">
                        <c:v>38863</c:v>
                      </c:pt>
                      <c:pt idx="146">
                        <c:v>38864</c:v>
                      </c:pt>
                      <c:pt idx="147">
                        <c:v>38865</c:v>
                      </c:pt>
                      <c:pt idx="148">
                        <c:v>38866</c:v>
                      </c:pt>
                      <c:pt idx="149">
                        <c:v>38867</c:v>
                      </c:pt>
                      <c:pt idx="150">
                        <c:v>38868</c:v>
                      </c:pt>
                      <c:pt idx="151">
                        <c:v>38869</c:v>
                      </c:pt>
                      <c:pt idx="152">
                        <c:v>38870</c:v>
                      </c:pt>
                      <c:pt idx="153">
                        <c:v>38871</c:v>
                      </c:pt>
                      <c:pt idx="154">
                        <c:v>38872</c:v>
                      </c:pt>
                      <c:pt idx="155">
                        <c:v>38873</c:v>
                      </c:pt>
                      <c:pt idx="156">
                        <c:v>38874</c:v>
                      </c:pt>
                      <c:pt idx="157">
                        <c:v>38875</c:v>
                      </c:pt>
                      <c:pt idx="158">
                        <c:v>38876</c:v>
                      </c:pt>
                      <c:pt idx="159">
                        <c:v>38877</c:v>
                      </c:pt>
                      <c:pt idx="160">
                        <c:v>38878</c:v>
                      </c:pt>
                      <c:pt idx="161">
                        <c:v>38879</c:v>
                      </c:pt>
                      <c:pt idx="162">
                        <c:v>38880</c:v>
                      </c:pt>
                      <c:pt idx="163">
                        <c:v>38881</c:v>
                      </c:pt>
                      <c:pt idx="164">
                        <c:v>38882</c:v>
                      </c:pt>
                      <c:pt idx="165">
                        <c:v>38883</c:v>
                      </c:pt>
                      <c:pt idx="166">
                        <c:v>38884</c:v>
                      </c:pt>
                      <c:pt idx="167">
                        <c:v>38885</c:v>
                      </c:pt>
                      <c:pt idx="168">
                        <c:v>38886</c:v>
                      </c:pt>
                      <c:pt idx="169">
                        <c:v>38887</c:v>
                      </c:pt>
                      <c:pt idx="170">
                        <c:v>38888</c:v>
                      </c:pt>
                      <c:pt idx="171">
                        <c:v>38889</c:v>
                      </c:pt>
                      <c:pt idx="172">
                        <c:v>38890</c:v>
                      </c:pt>
                      <c:pt idx="173">
                        <c:v>38891</c:v>
                      </c:pt>
                      <c:pt idx="174">
                        <c:v>38892</c:v>
                      </c:pt>
                      <c:pt idx="175">
                        <c:v>38893</c:v>
                      </c:pt>
                      <c:pt idx="176">
                        <c:v>38894</c:v>
                      </c:pt>
                      <c:pt idx="177">
                        <c:v>38895</c:v>
                      </c:pt>
                      <c:pt idx="178">
                        <c:v>38896</c:v>
                      </c:pt>
                      <c:pt idx="179">
                        <c:v>38897</c:v>
                      </c:pt>
                      <c:pt idx="180">
                        <c:v>38898</c:v>
                      </c:pt>
                      <c:pt idx="181">
                        <c:v>38899</c:v>
                      </c:pt>
                      <c:pt idx="182">
                        <c:v>38900</c:v>
                      </c:pt>
                      <c:pt idx="183">
                        <c:v>38901</c:v>
                      </c:pt>
                      <c:pt idx="184">
                        <c:v>38902</c:v>
                      </c:pt>
                      <c:pt idx="185">
                        <c:v>38903</c:v>
                      </c:pt>
                      <c:pt idx="186">
                        <c:v>38904</c:v>
                      </c:pt>
                      <c:pt idx="187">
                        <c:v>38905</c:v>
                      </c:pt>
                      <c:pt idx="188">
                        <c:v>38906</c:v>
                      </c:pt>
                      <c:pt idx="189">
                        <c:v>38907</c:v>
                      </c:pt>
                      <c:pt idx="190">
                        <c:v>38908</c:v>
                      </c:pt>
                      <c:pt idx="191">
                        <c:v>38909</c:v>
                      </c:pt>
                      <c:pt idx="192">
                        <c:v>38910</c:v>
                      </c:pt>
                      <c:pt idx="193">
                        <c:v>38911</c:v>
                      </c:pt>
                      <c:pt idx="194">
                        <c:v>38912</c:v>
                      </c:pt>
                      <c:pt idx="195">
                        <c:v>38913</c:v>
                      </c:pt>
                      <c:pt idx="196">
                        <c:v>38914</c:v>
                      </c:pt>
                      <c:pt idx="197">
                        <c:v>38915</c:v>
                      </c:pt>
                      <c:pt idx="198">
                        <c:v>38916</c:v>
                      </c:pt>
                      <c:pt idx="199">
                        <c:v>38917</c:v>
                      </c:pt>
                      <c:pt idx="200">
                        <c:v>38918</c:v>
                      </c:pt>
                      <c:pt idx="201">
                        <c:v>38919</c:v>
                      </c:pt>
                      <c:pt idx="202">
                        <c:v>38920</c:v>
                      </c:pt>
                      <c:pt idx="203">
                        <c:v>38921</c:v>
                      </c:pt>
                      <c:pt idx="204">
                        <c:v>38922</c:v>
                      </c:pt>
                      <c:pt idx="205">
                        <c:v>38923</c:v>
                      </c:pt>
                      <c:pt idx="206">
                        <c:v>38924</c:v>
                      </c:pt>
                      <c:pt idx="207">
                        <c:v>38925</c:v>
                      </c:pt>
                      <c:pt idx="208">
                        <c:v>38926</c:v>
                      </c:pt>
                      <c:pt idx="209">
                        <c:v>38927</c:v>
                      </c:pt>
                      <c:pt idx="210">
                        <c:v>38928</c:v>
                      </c:pt>
                      <c:pt idx="211">
                        <c:v>38929</c:v>
                      </c:pt>
                      <c:pt idx="212">
                        <c:v>38930</c:v>
                      </c:pt>
                      <c:pt idx="213">
                        <c:v>38931</c:v>
                      </c:pt>
                      <c:pt idx="214">
                        <c:v>38932</c:v>
                      </c:pt>
                      <c:pt idx="215">
                        <c:v>38933</c:v>
                      </c:pt>
                      <c:pt idx="216">
                        <c:v>38934</c:v>
                      </c:pt>
                      <c:pt idx="217">
                        <c:v>38935</c:v>
                      </c:pt>
                      <c:pt idx="218">
                        <c:v>38936</c:v>
                      </c:pt>
                      <c:pt idx="219">
                        <c:v>38937</c:v>
                      </c:pt>
                      <c:pt idx="220">
                        <c:v>38938</c:v>
                      </c:pt>
                      <c:pt idx="221">
                        <c:v>38939</c:v>
                      </c:pt>
                      <c:pt idx="222">
                        <c:v>38940</c:v>
                      </c:pt>
                      <c:pt idx="223">
                        <c:v>38941</c:v>
                      </c:pt>
                      <c:pt idx="224">
                        <c:v>38942</c:v>
                      </c:pt>
                      <c:pt idx="225">
                        <c:v>38943</c:v>
                      </c:pt>
                      <c:pt idx="226">
                        <c:v>38944</c:v>
                      </c:pt>
                      <c:pt idx="227">
                        <c:v>38945</c:v>
                      </c:pt>
                      <c:pt idx="228">
                        <c:v>38946</c:v>
                      </c:pt>
                      <c:pt idx="229">
                        <c:v>38947</c:v>
                      </c:pt>
                      <c:pt idx="230">
                        <c:v>38948</c:v>
                      </c:pt>
                      <c:pt idx="231">
                        <c:v>38949</c:v>
                      </c:pt>
                      <c:pt idx="232">
                        <c:v>38950</c:v>
                      </c:pt>
                      <c:pt idx="233">
                        <c:v>38951</c:v>
                      </c:pt>
                      <c:pt idx="234">
                        <c:v>38952</c:v>
                      </c:pt>
                      <c:pt idx="235">
                        <c:v>38953</c:v>
                      </c:pt>
                      <c:pt idx="236">
                        <c:v>38954</c:v>
                      </c:pt>
                      <c:pt idx="237">
                        <c:v>38955</c:v>
                      </c:pt>
                      <c:pt idx="238">
                        <c:v>38956</c:v>
                      </c:pt>
                      <c:pt idx="239">
                        <c:v>38957</c:v>
                      </c:pt>
                      <c:pt idx="240">
                        <c:v>38958</c:v>
                      </c:pt>
                      <c:pt idx="241">
                        <c:v>38959</c:v>
                      </c:pt>
                      <c:pt idx="242">
                        <c:v>38960</c:v>
                      </c:pt>
                      <c:pt idx="243">
                        <c:v>38961</c:v>
                      </c:pt>
                      <c:pt idx="244">
                        <c:v>38962</c:v>
                      </c:pt>
                      <c:pt idx="245">
                        <c:v>38963</c:v>
                      </c:pt>
                      <c:pt idx="246">
                        <c:v>38964</c:v>
                      </c:pt>
                      <c:pt idx="247">
                        <c:v>38965</c:v>
                      </c:pt>
                      <c:pt idx="248">
                        <c:v>38966</c:v>
                      </c:pt>
                      <c:pt idx="249">
                        <c:v>38967</c:v>
                      </c:pt>
                      <c:pt idx="250">
                        <c:v>38968</c:v>
                      </c:pt>
                      <c:pt idx="251">
                        <c:v>38969</c:v>
                      </c:pt>
                      <c:pt idx="252">
                        <c:v>38970</c:v>
                      </c:pt>
                      <c:pt idx="253">
                        <c:v>38971</c:v>
                      </c:pt>
                      <c:pt idx="254">
                        <c:v>38972</c:v>
                      </c:pt>
                      <c:pt idx="255">
                        <c:v>38973</c:v>
                      </c:pt>
                      <c:pt idx="256">
                        <c:v>38974</c:v>
                      </c:pt>
                      <c:pt idx="257">
                        <c:v>38975</c:v>
                      </c:pt>
                      <c:pt idx="258">
                        <c:v>38976</c:v>
                      </c:pt>
                      <c:pt idx="259">
                        <c:v>38977</c:v>
                      </c:pt>
                      <c:pt idx="260">
                        <c:v>38978</c:v>
                      </c:pt>
                      <c:pt idx="261">
                        <c:v>38979</c:v>
                      </c:pt>
                      <c:pt idx="262">
                        <c:v>38980</c:v>
                      </c:pt>
                      <c:pt idx="263">
                        <c:v>38981</c:v>
                      </c:pt>
                      <c:pt idx="264">
                        <c:v>38982</c:v>
                      </c:pt>
                      <c:pt idx="265">
                        <c:v>38983</c:v>
                      </c:pt>
                      <c:pt idx="266">
                        <c:v>38984</c:v>
                      </c:pt>
                      <c:pt idx="267">
                        <c:v>38985</c:v>
                      </c:pt>
                      <c:pt idx="268">
                        <c:v>38986</c:v>
                      </c:pt>
                      <c:pt idx="269">
                        <c:v>38987</c:v>
                      </c:pt>
                      <c:pt idx="270">
                        <c:v>38988</c:v>
                      </c:pt>
                      <c:pt idx="271">
                        <c:v>38989</c:v>
                      </c:pt>
                      <c:pt idx="272">
                        <c:v>38990</c:v>
                      </c:pt>
                      <c:pt idx="273">
                        <c:v>38991</c:v>
                      </c:pt>
                      <c:pt idx="274">
                        <c:v>38992</c:v>
                      </c:pt>
                      <c:pt idx="275">
                        <c:v>38993</c:v>
                      </c:pt>
                      <c:pt idx="276">
                        <c:v>38994</c:v>
                      </c:pt>
                      <c:pt idx="277">
                        <c:v>38995</c:v>
                      </c:pt>
                      <c:pt idx="278">
                        <c:v>38996</c:v>
                      </c:pt>
                      <c:pt idx="279">
                        <c:v>38997</c:v>
                      </c:pt>
                      <c:pt idx="280">
                        <c:v>38998</c:v>
                      </c:pt>
                      <c:pt idx="281">
                        <c:v>38999</c:v>
                      </c:pt>
                      <c:pt idx="282">
                        <c:v>39000</c:v>
                      </c:pt>
                      <c:pt idx="283">
                        <c:v>39001</c:v>
                      </c:pt>
                      <c:pt idx="284">
                        <c:v>39002</c:v>
                      </c:pt>
                      <c:pt idx="285">
                        <c:v>39003</c:v>
                      </c:pt>
                      <c:pt idx="286">
                        <c:v>39004</c:v>
                      </c:pt>
                      <c:pt idx="287">
                        <c:v>39005</c:v>
                      </c:pt>
                      <c:pt idx="288">
                        <c:v>39006</c:v>
                      </c:pt>
                      <c:pt idx="289">
                        <c:v>39007</c:v>
                      </c:pt>
                      <c:pt idx="290">
                        <c:v>39008</c:v>
                      </c:pt>
                      <c:pt idx="291">
                        <c:v>39009</c:v>
                      </c:pt>
                      <c:pt idx="292">
                        <c:v>39010</c:v>
                      </c:pt>
                      <c:pt idx="293">
                        <c:v>39011</c:v>
                      </c:pt>
                      <c:pt idx="294">
                        <c:v>39012</c:v>
                      </c:pt>
                      <c:pt idx="295">
                        <c:v>39013</c:v>
                      </c:pt>
                      <c:pt idx="296">
                        <c:v>39014</c:v>
                      </c:pt>
                      <c:pt idx="297">
                        <c:v>39015</c:v>
                      </c:pt>
                      <c:pt idx="298">
                        <c:v>39016</c:v>
                      </c:pt>
                      <c:pt idx="299">
                        <c:v>39017</c:v>
                      </c:pt>
                      <c:pt idx="300">
                        <c:v>39018</c:v>
                      </c:pt>
                      <c:pt idx="301">
                        <c:v>39019</c:v>
                      </c:pt>
                      <c:pt idx="302">
                        <c:v>39020</c:v>
                      </c:pt>
                      <c:pt idx="303">
                        <c:v>39021</c:v>
                      </c:pt>
                      <c:pt idx="304">
                        <c:v>39022</c:v>
                      </c:pt>
                      <c:pt idx="305">
                        <c:v>39023</c:v>
                      </c:pt>
                      <c:pt idx="306">
                        <c:v>39024</c:v>
                      </c:pt>
                      <c:pt idx="307">
                        <c:v>39025</c:v>
                      </c:pt>
                      <c:pt idx="308">
                        <c:v>39026</c:v>
                      </c:pt>
                      <c:pt idx="309">
                        <c:v>39027</c:v>
                      </c:pt>
                      <c:pt idx="310">
                        <c:v>39028</c:v>
                      </c:pt>
                      <c:pt idx="311">
                        <c:v>39029</c:v>
                      </c:pt>
                      <c:pt idx="312">
                        <c:v>39030</c:v>
                      </c:pt>
                      <c:pt idx="313">
                        <c:v>39031</c:v>
                      </c:pt>
                      <c:pt idx="314">
                        <c:v>39032</c:v>
                      </c:pt>
                      <c:pt idx="315">
                        <c:v>39033</c:v>
                      </c:pt>
                      <c:pt idx="316">
                        <c:v>39034</c:v>
                      </c:pt>
                      <c:pt idx="317">
                        <c:v>39035</c:v>
                      </c:pt>
                      <c:pt idx="318">
                        <c:v>39036</c:v>
                      </c:pt>
                      <c:pt idx="319">
                        <c:v>39037</c:v>
                      </c:pt>
                      <c:pt idx="320">
                        <c:v>39038</c:v>
                      </c:pt>
                      <c:pt idx="321">
                        <c:v>39039</c:v>
                      </c:pt>
                      <c:pt idx="322">
                        <c:v>39040</c:v>
                      </c:pt>
                      <c:pt idx="323">
                        <c:v>39041</c:v>
                      </c:pt>
                      <c:pt idx="324">
                        <c:v>39042</c:v>
                      </c:pt>
                      <c:pt idx="325">
                        <c:v>39043</c:v>
                      </c:pt>
                      <c:pt idx="326">
                        <c:v>39044</c:v>
                      </c:pt>
                      <c:pt idx="327">
                        <c:v>39045</c:v>
                      </c:pt>
                      <c:pt idx="328">
                        <c:v>39046</c:v>
                      </c:pt>
                      <c:pt idx="329">
                        <c:v>39047</c:v>
                      </c:pt>
                      <c:pt idx="330">
                        <c:v>39048</c:v>
                      </c:pt>
                      <c:pt idx="331">
                        <c:v>39049</c:v>
                      </c:pt>
                      <c:pt idx="332">
                        <c:v>39050</c:v>
                      </c:pt>
                      <c:pt idx="333">
                        <c:v>39051</c:v>
                      </c:pt>
                      <c:pt idx="334">
                        <c:v>39052</c:v>
                      </c:pt>
                      <c:pt idx="335">
                        <c:v>39053</c:v>
                      </c:pt>
                      <c:pt idx="336">
                        <c:v>39054</c:v>
                      </c:pt>
                      <c:pt idx="337">
                        <c:v>39055</c:v>
                      </c:pt>
                      <c:pt idx="338">
                        <c:v>39056</c:v>
                      </c:pt>
                      <c:pt idx="339">
                        <c:v>39057</c:v>
                      </c:pt>
                      <c:pt idx="340">
                        <c:v>39058</c:v>
                      </c:pt>
                      <c:pt idx="341">
                        <c:v>39059</c:v>
                      </c:pt>
                      <c:pt idx="342">
                        <c:v>39060</c:v>
                      </c:pt>
                      <c:pt idx="343">
                        <c:v>39061</c:v>
                      </c:pt>
                      <c:pt idx="344">
                        <c:v>39062</c:v>
                      </c:pt>
                      <c:pt idx="345">
                        <c:v>39063</c:v>
                      </c:pt>
                      <c:pt idx="346">
                        <c:v>39064</c:v>
                      </c:pt>
                      <c:pt idx="347">
                        <c:v>39065</c:v>
                      </c:pt>
                      <c:pt idx="348">
                        <c:v>39066</c:v>
                      </c:pt>
                      <c:pt idx="349">
                        <c:v>39067</c:v>
                      </c:pt>
                      <c:pt idx="350">
                        <c:v>39068</c:v>
                      </c:pt>
                      <c:pt idx="351">
                        <c:v>39069</c:v>
                      </c:pt>
                      <c:pt idx="352">
                        <c:v>39070</c:v>
                      </c:pt>
                      <c:pt idx="353">
                        <c:v>39071</c:v>
                      </c:pt>
                      <c:pt idx="354">
                        <c:v>39072</c:v>
                      </c:pt>
                      <c:pt idx="355">
                        <c:v>39073</c:v>
                      </c:pt>
                      <c:pt idx="356">
                        <c:v>39074</c:v>
                      </c:pt>
                      <c:pt idx="357">
                        <c:v>39075</c:v>
                      </c:pt>
                      <c:pt idx="358">
                        <c:v>39076</c:v>
                      </c:pt>
                      <c:pt idx="359">
                        <c:v>39077</c:v>
                      </c:pt>
                      <c:pt idx="360">
                        <c:v>39078</c:v>
                      </c:pt>
                      <c:pt idx="361">
                        <c:v>39079</c:v>
                      </c:pt>
                      <c:pt idx="362">
                        <c:v>39080</c:v>
                      </c:pt>
                      <c:pt idx="363">
                        <c:v>39081</c:v>
                      </c:pt>
                      <c:pt idx="364">
                        <c:v>39082</c:v>
                      </c:pt>
                      <c:pt idx="365">
                        <c:v>39083</c:v>
                      </c:pt>
                      <c:pt idx="366">
                        <c:v>39084</c:v>
                      </c:pt>
                      <c:pt idx="367">
                        <c:v>39085</c:v>
                      </c:pt>
                      <c:pt idx="368">
                        <c:v>39086</c:v>
                      </c:pt>
                      <c:pt idx="369">
                        <c:v>39087</c:v>
                      </c:pt>
                      <c:pt idx="370">
                        <c:v>39088</c:v>
                      </c:pt>
                      <c:pt idx="371">
                        <c:v>39089</c:v>
                      </c:pt>
                      <c:pt idx="372">
                        <c:v>39090</c:v>
                      </c:pt>
                      <c:pt idx="373">
                        <c:v>39091</c:v>
                      </c:pt>
                      <c:pt idx="374">
                        <c:v>39092</c:v>
                      </c:pt>
                      <c:pt idx="375">
                        <c:v>39093</c:v>
                      </c:pt>
                      <c:pt idx="376">
                        <c:v>39094</c:v>
                      </c:pt>
                      <c:pt idx="377">
                        <c:v>39095</c:v>
                      </c:pt>
                      <c:pt idx="378">
                        <c:v>39096</c:v>
                      </c:pt>
                      <c:pt idx="379">
                        <c:v>39097</c:v>
                      </c:pt>
                      <c:pt idx="380">
                        <c:v>39098</c:v>
                      </c:pt>
                      <c:pt idx="381">
                        <c:v>39099</c:v>
                      </c:pt>
                      <c:pt idx="382">
                        <c:v>39100</c:v>
                      </c:pt>
                      <c:pt idx="383">
                        <c:v>39101</c:v>
                      </c:pt>
                      <c:pt idx="384">
                        <c:v>39102</c:v>
                      </c:pt>
                      <c:pt idx="385">
                        <c:v>39103</c:v>
                      </c:pt>
                      <c:pt idx="386">
                        <c:v>39104</c:v>
                      </c:pt>
                      <c:pt idx="387">
                        <c:v>39105</c:v>
                      </c:pt>
                      <c:pt idx="388">
                        <c:v>39106</c:v>
                      </c:pt>
                      <c:pt idx="389">
                        <c:v>39107</c:v>
                      </c:pt>
                      <c:pt idx="390">
                        <c:v>39108</c:v>
                      </c:pt>
                      <c:pt idx="391">
                        <c:v>39109</c:v>
                      </c:pt>
                      <c:pt idx="392">
                        <c:v>39110</c:v>
                      </c:pt>
                      <c:pt idx="393">
                        <c:v>39111</c:v>
                      </c:pt>
                      <c:pt idx="394">
                        <c:v>39112</c:v>
                      </c:pt>
                      <c:pt idx="395">
                        <c:v>39113</c:v>
                      </c:pt>
                      <c:pt idx="396">
                        <c:v>39114</c:v>
                      </c:pt>
                      <c:pt idx="397">
                        <c:v>39115</c:v>
                      </c:pt>
                      <c:pt idx="398">
                        <c:v>39116</c:v>
                      </c:pt>
                      <c:pt idx="399">
                        <c:v>39117</c:v>
                      </c:pt>
                      <c:pt idx="400">
                        <c:v>39118</c:v>
                      </c:pt>
                      <c:pt idx="401">
                        <c:v>39119</c:v>
                      </c:pt>
                      <c:pt idx="402">
                        <c:v>39120</c:v>
                      </c:pt>
                      <c:pt idx="403">
                        <c:v>39121</c:v>
                      </c:pt>
                      <c:pt idx="404">
                        <c:v>39122</c:v>
                      </c:pt>
                      <c:pt idx="405">
                        <c:v>39123</c:v>
                      </c:pt>
                      <c:pt idx="406">
                        <c:v>39124</c:v>
                      </c:pt>
                      <c:pt idx="407">
                        <c:v>39125</c:v>
                      </c:pt>
                      <c:pt idx="408">
                        <c:v>39126</c:v>
                      </c:pt>
                      <c:pt idx="409">
                        <c:v>39127</c:v>
                      </c:pt>
                      <c:pt idx="410">
                        <c:v>39128</c:v>
                      </c:pt>
                      <c:pt idx="411">
                        <c:v>39129</c:v>
                      </c:pt>
                      <c:pt idx="412">
                        <c:v>39130</c:v>
                      </c:pt>
                      <c:pt idx="413">
                        <c:v>39131</c:v>
                      </c:pt>
                      <c:pt idx="414">
                        <c:v>39132</c:v>
                      </c:pt>
                      <c:pt idx="415">
                        <c:v>39133</c:v>
                      </c:pt>
                      <c:pt idx="416">
                        <c:v>39134</c:v>
                      </c:pt>
                      <c:pt idx="417">
                        <c:v>39135</c:v>
                      </c:pt>
                      <c:pt idx="418">
                        <c:v>39136</c:v>
                      </c:pt>
                      <c:pt idx="419">
                        <c:v>39137</c:v>
                      </c:pt>
                      <c:pt idx="420">
                        <c:v>39138</c:v>
                      </c:pt>
                      <c:pt idx="421">
                        <c:v>39139</c:v>
                      </c:pt>
                      <c:pt idx="422">
                        <c:v>39140</c:v>
                      </c:pt>
                      <c:pt idx="423">
                        <c:v>39141</c:v>
                      </c:pt>
                      <c:pt idx="424">
                        <c:v>39142</c:v>
                      </c:pt>
                      <c:pt idx="425">
                        <c:v>39143</c:v>
                      </c:pt>
                      <c:pt idx="426">
                        <c:v>39144</c:v>
                      </c:pt>
                      <c:pt idx="427">
                        <c:v>39145</c:v>
                      </c:pt>
                      <c:pt idx="428">
                        <c:v>39146</c:v>
                      </c:pt>
                      <c:pt idx="429">
                        <c:v>39147</c:v>
                      </c:pt>
                      <c:pt idx="430">
                        <c:v>39148</c:v>
                      </c:pt>
                      <c:pt idx="431">
                        <c:v>39149</c:v>
                      </c:pt>
                      <c:pt idx="432">
                        <c:v>39150</c:v>
                      </c:pt>
                      <c:pt idx="433">
                        <c:v>39151</c:v>
                      </c:pt>
                      <c:pt idx="434">
                        <c:v>39152</c:v>
                      </c:pt>
                      <c:pt idx="435">
                        <c:v>39153</c:v>
                      </c:pt>
                      <c:pt idx="436">
                        <c:v>39154</c:v>
                      </c:pt>
                      <c:pt idx="437">
                        <c:v>39155</c:v>
                      </c:pt>
                      <c:pt idx="438">
                        <c:v>39156</c:v>
                      </c:pt>
                      <c:pt idx="439">
                        <c:v>39157</c:v>
                      </c:pt>
                      <c:pt idx="440">
                        <c:v>39158</c:v>
                      </c:pt>
                      <c:pt idx="441">
                        <c:v>39159</c:v>
                      </c:pt>
                      <c:pt idx="442">
                        <c:v>39160</c:v>
                      </c:pt>
                      <c:pt idx="443">
                        <c:v>39161</c:v>
                      </c:pt>
                      <c:pt idx="444">
                        <c:v>39162</c:v>
                      </c:pt>
                      <c:pt idx="445">
                        <c:v>39163</c:v>
                      </c:pt>
                      <c:pt idx="446">
                        <c:v>39164</c:v>
                      </c:pt>
                      <c:pt idx="447">
                        <c:v>39165</c:v>
                      </c:pt>
                      <c:pt idx="448">
                        <c:v>39166</c:v>
                      </c:pt>
                      <c:pt idx="449">
                        <c:v>39167</c:v>
                      </c:pt>
                      <c:pt idx="450">
                        <c:v>39168</c:v>
                      </c:pt>
                      <c:pt idx="451">
                        <c:v>39169</c:v>
                      </c:pt>
                      <c:pt idx="452">
                        <c:v>39170</c:v>
                      </c:pt>
                      <c:pt idx="453">
                        <c:v>39171</c:v>
                      </c:pt>
                      <c:pt idx="454">
                        <c:v>39172</c:v>
                      </c:pt>
                      <c:pt idx="455">
                        <c:v>39173</c:v>
                      </c:pt>
                      <c:pt idx="456">
                        <c:v>39174</c:v>
                      </c:pt>
                      <c:pt idx="457">
                        <c:v>39175</c:v>
                      </c:pt>
                      <c:pt idx="458">
                        <c:v>39176</c:v>
                      </c:pt>
                      <c:pt idx="459">
                        <c:v>39177</c:v>
                      </c:pt>
                      <c:pt idx="460">
                        <c:v>39178</c:v>
                      </c:pt>
                      <c:pt idx="461">
                        <c:v>39179</c:v>
                      </c:pt>
                      <c:pt idx="462">
                        <c:v>39180</c:v>
                      </c:pt>
                      <c:pt idx="463">
                        <c:v>39181</c:v>
                      </c:pt>
                      <c:pt idx="464">
                        <c:v>39182</c:v>
                      </c:pt>
                      <c:pt idx="465">
                        <c:v>39183</c:v>
                      </c:pt>
                      <c:pt idx="466">
                        <c:v>39184</c:v>
                      </c:pt>
                      <c:pt idx="467">
                        <c:v>39185</c:v>
                      </c:pt>
                      <c:pt idx="468">
                        <c:v>39186</c:v>
                      </c:pt>
                      <c:pt idx="469">
                        <c:v>39187</c:v>
                      </c:pt>
                      <c:pt idx="470">
                        <c:v>39188</c:v>
                      </c:pt>
                      <c:pt idx="471">
                        <c:v>39189</c:v>
                      </c:pt>
                      <c:pt idx="472">
                        <c:v>39190</c:v>
                      </c:pt>
                      <c:pt idx="473">
                        <c:v>39191</c:v>
                      </c:pt>
                      <c:pt idx="474">
                        <c:v>39192</c:v>
                      </c:pt>
                      <c:pt idx="475">
                        <c:v>39193</c:v>
                      </c:pt>
                      <c:pt idx="476">
                        <c:v>39194</c:v>
                      </c:pt>
                      <c:pt idx="477">
                        <c:v>39195</c:v>
                      </c:pt>
                      <c:pt idx="478">
                        <c:v>39196</c:v>
                      </c:pt>
                      <c:pt idx="479">
                        <c:v>39197</c:v>
                      </c:pt>
                      <c:pt idx="480">
                        <c:v>39198</c:v>
                      </c:pt>
                      <c:pt idx="481">
                        <c:v>39199</c:v>
                      </c:pt>
                      <c:pt idx="482">
                        <c:v>39200</c:v>
                      </c:pt>
                      <c:pt idx="483">
                        <c:v>39201</c:v>
                      </c:pt>
                      <c:pt idx="484">
                        <c:v>39202</c:v>
                      </c:pt>
                      <c:pt idx="485">
                        <c:v>39203</c:v>
                      </c:pt>
                      <c:pt idx="486">
                        <c:v>39204</c:v>
                      </c:pt>
                      <c:pt idx="487">
                        <c:v>39205</c:v>
                      </c:pt>
                      <c:pt idx="488">
                        <c:v>39206</c:v>
                      </c:pt>
                      <c:pt idx="489">
                        <c:v>39207</c:v>
                      </c:pt>
                      <c:pt idx="490">
                        <c:v>39208</c:v>
                      </c:pt>
                      <c:pt idx="491">
                        <c:v>39209</c:v>
                      </c:pt>
                      <c:pt idx="492">
                        <c:v>39210</c:v>
                      </c:pt>
                      <c:pt idx="493">
                        <c:v>39211</c:v>
                      </c:pt>
                      <c:pt idx="494">
                        <c:v>39212</c:v>
                      </c:pt>
                      <c:pt idx="495">
                        <c:v>39213</c:v>
                      </c:pt>
                      <c:pt idx="496">
                        <c:v>39214</c:v>
                      </c:pt>
                      <c:pt idx="497">
                        <c:v>39215</c:v>
                      </c:pt>
                      <c:pt idx="498">
                        <c:v>39216</c:v>
                      </c:pt>
                      <c:pt idx="499">
                        <c:v>39217</c:v>
                      </c:pt>
                      <c:pt idx="500">
                        <c:v>39218</c:v>
                      </c:pt>
                      <c:pt idx="501">
                        <c:v>39219</c:v>
                      </c:pt>
                      <c:pt idx="502">
                        <c:v>39220</c:v>
                      </c:pt>
                      <c:pt idx="503">
                        <c:v>39221</c:v>
                      </c:pt>
                      <c:pt idx="504">
                        <c:v>39222</c:v>
                      </c:pt>
                      <c:pt idx="505">
                        <c:v>39223</c:v>
                      </c:pt>
                      <c:pt idx="506">
                        <c:v>39224</c:v>
                      </c:pt>
                      <c:pt idx="507">
                        <c:v>39225</c:v>
                      </c:pt>
                      <c:pt idx="508">
                        <c:v>39226</c:v>
                      </c:pt>
                      <c:pt idx="509">
                        <c:v>39227</c:v>
                      </c:pt>
                      <c:pt idx="510">
                        <c:v>39228</c:v>
                      </c:pt>
                      <c:pt idx="511">
                        <c:v>39229</c:v>
                      </c:pt>
                      <c:pt idx="512">
                        <c:v>39230</c:v>
                      </c:pt>
                      <c:pt idx="513">
                        <c:v>39231</c:v>
                      </c:pt>
                      <c:pt idx="514">
                        <c:v>39232</c:v>
                      </c:pt>
                      <c:pt idx="515">
                        <c:v>39233</c:v>
                      </c:pt>
                      <c:pt idx="516">
                        <c:v>39234</c:v>
                      </c:pt>
                      <c:pt idx="517">
                        <c:v>39235</c:v>
                      </c:pt>
                      <c:pt idx="518">
                        <c:v>39236</c:v>
                      </c:pt>
                      <c:pt idx="519">
                        <c:v>39237</c:v>
                      </c:pt>
                      <c:pt idx="520">
                        <c:v>39238</c:v>
                      </c:pt>
                      <c:pt idx="521">
                        <c:v>39239</c:v>
                      </c:pt>
                      <c:pt idx="522">
                        <c:v>39240</c:v>
                      </c:pt>
                      <c:pt idx="523">
                        <c:v>39241</c:v>
                      </c:pt>
                      <c:pt idx="524">
                        <c:v>39242</c:v>
                      </c:pt>
                      <c:pt idx="525">
                        <c:v>39243</c:v>
                      </c:pt>
                      <c:pt idx="526">
                        <c:v>39244</c:v>
                      </c:pt>
                      <c:pt idx="527">
                        <c:v>39245</c:v>
                      </c:pt>
                      <c:pt idx="528">
                        <c:v>39246</c:v>
                      </c:pt>
                      <c:pt idx="529">
                        <c:v>39247</c:v>
                      </c:pt>
                      <c:pt idx="530">
                        <c:v>39248</c:v>
                      </c:pt>
                      <c:pt idx="531">
                        <c:v>39249</c:v>
                      </c:pt>
                      <c:pt idx="532">
                        <c:v>39250</c:v>
                      </c:pt>
                      <c:pt idx="533">
                        <c:v>39251</c:v>
                      </c:pt>
                      <c:pt idx="534">
                        <c:v>39252</c:v>
                      </c:pt>
                      <c:pt idx="535">
                        <c:v>39253</c:v>
                      </c:pt>
                      <c:pt idx="536">
                        <c:v>39254</c:v>
                      </c:pt>
                      <c:pt idx="537">
                        <c:v>39255</c:v>
                      </c:pt>
                      <c:pt idx="538">
                        <c:v>39256</c:v>
                      </c:pt>
                      <c:pt idx="539">
                        <c:v>39257</c:v>
                      </c:pt>
                      <c:pt idx="540">
                        <c:v>39258</c:v>
                      </c:pt>
                      <c:pt idx="541">
                        <c:v>39259</c:v>
                      </c:pt>
                      <c:pt idx="542">
                        <c:v>39260</c:v>
                      </c:pt>
                      <c:pt idx="543">
                        <c:v>39261</c:v>
                      </c:pt>
                      <c:pt idx="544">
                        <c:v>39262</c:v>
                      </c:pt>
                      <c:pt idx="545">
                        <c:v>39263</c:v>
                      </c:pt>
                      <c:pt idx="546">
                        <c:v>39264</c:v>
                      </c:pt>
                      <c:pt idx="547">
                        <c:v>39265</c:v>
                      </c:pt>
                      <c:pt idx="548">
                        <c:v>39266</c:v>
                      </c:pt>
                      <c:pt idx="549">
                        <c:v>39267</c:v>
                      </c:pt>
                      <c:pt idx="550">
                        <c:v>39268</c:v>
                      </c:pt>
                      <c:pt idx="551">
                        <c:v>39269</c:v>
                      </c:pt>
                      <c:pt idx="552">
                        <c:v>39270</c:v>
                      </c:pt>
                      <c:pt idx="553">
                        <c:v>39271</c:v>
                      </c:pt>
                      <c:pt idx="554">
                        <c:v>39272</c:v>
                      </c:pt>
                      <c:pt idx="555">
                        <c:v>39273</c:v>
                      </c:pt>
                      <c:pt idx="556">
                        <c:v>39274</c:v>
                      </c:pt>
                      <c:pt idx="557">
                        <c:v>39275</c:v>
                      </c:pt>
                      <c:pt idx="558">
                        <c:v>39276</c:v>
                      </c:pt>
                      <c:pt idx="559">
                        <c:v>39277</c:v>
                      </c:pt>
                      <c:pt idx="560">
                        <c:v>39278</c:v>
                      </c:pt>
                      <c:pt idx="561">
                        <c:v>39279</c:v>
                      </c:pt>
                      <c:pt idx="562">
                        <c:v>39280</c:v>
                      </c:pt>
                      <c:pt idx="563">
                        <c:v>39281</c:v>
                      </c:pt>
                      <c:pt idx="564">
                        <c:v>39282</c:v>
                      </c:pt>
                      <c:pt idx="565">
                        <c:v>39283</c:v>
                      </c:pt>
                      <c:pt idx="566">
                        <c:v>39284</c:v>
                      </c:pt>
                      <c:pt idx="567">
                        <c:v>39285</c:v>
                      </c:pt>
                      <c:pt idx="568">
                        <c:v>39286</c:v>
                      </c:pt>
                      <c:pt idx="569">
                        <c:v>39287</c:v>
                      </c:pt>
                      <c:pt idx="570">
                        <c:v>39288</c:v>
                      </c:pt>
                      <c:pt idx="571">
                        <c:v>39289</c:v>
                      </c:pt>
                      <c:pt idx="572">
                        <c:v>39290</c:v>
                      </c:pt>
                      <c:pt idx="573">
                        <c:v>39291</c:v>
                      </c:pt>
                      <c:pt idx="574">
                        <c:v>39292</c:v>
                      </c:pt>
                      <c:pt idx="575">
                        <c:v>39293</c:v>
                      </c:pt>
                      <c:pt idx="576">
                        <c:v>39294</c:v>
                      </c:pt>
                      <c:pt idx="577">
                        <c:v>39295</c:v>
                      </c:pt>
                      <c:pt idx="578">
                        <c:v>39296</c:v>
                      </c:pt>
                      <c:pt idx="579">
                        <c:v>39297</c:v>
                      </c:pt>
                      <c:pt idx="580">
                        <c:v>39298</c:v>
                      </c:pt>
                      <c:pt idx="581">
                        <c:v>39299</c:v>
                      </c:pt>
                      <c:pt idx="582">
                        <c:v>39300</c:v>
                      </c:pt>
                      <c:pt idx="583">
                        <c:v>39301</c:v>
                      </c:pt>
                      <c:pt idx="584">
                        <c:v>39302</c:v>
                      </c:pt>
                      <c:pt idx="585">
                        <c:v>39303</c:v>
                      </c:pt>
                      <c:pt idx="586">
                        <c:v>39304</c:v>
                      </c:pt>
                      <c:pt idx="587">
                        <c:v>39305</c:v>
                      </c:pt>
                      <c:pt idx="588">
                        <c:v>39306</c:v>
                      </c:pt>
                      <c:pt idx="589">
                        <c:v>39307</c:v>
                      </c:pt>
                      <c:pt idx="590">
                        <c:v>39308</c:v>
                      </c:pt>
                      <c:pt idx="591">
                        <c:v>39309</c:v>
                      </c:pt>
                      <c:pt idx="592">
                        <c:v>39310</c:v>
                      </c:pt>
                      <c:pt idx="593">
                        <c:v>39311</c:v>
                      </c:pt>
                      <c:pt idx="594">
                        <c:v>39312</c:v>
                      </c:pt>
                      <c:pt idx="595">
                        <c:v>39313</c:v>
                      </c:pt>
                      <c:pt idx="596">
                        <c:v>39314</c:v>
                      </c:pt>
                      <c:pt idx="597">
                        <c:v>39315</c:v>
                      </c:pt>
                      <c:pt idx="598">
                        <c:v>39316</c:v>
                      </c:pt>
                      <c:pt idx="599">
                        <c:v>39317</c:v>
                      </c:pt>
                      <c:pt idx="600">
                        <c:v>39318</c:v>
                      </c:pt>
                      <c:pt idx="601">
                        <c:v>39319</c:v>
                      </c:pt>
                      <c:pt idx="602">
                        <c:v>39320</c:v>
                      </c:pt>
                      <c:pt idx="603">
                        <c:v>39321</c:v>
                      </c:pt>
                      <c:pt idx="604">
                        <c:v>39322</c:v>
                      </c:pt>
                      <c:pt idx="605">
                        <c:v>39323</c:v>
                      </c:pt>
                      <c:pt idx="606">
                        <c:v>39324</c:v>
                      </c:pt>
                      <c:pt idx="607">
                        <c:v>39325</c:v>
                      </c:pt>
                      <c:pt idx="608">
                        <c:v>39326</c:v>
                      </c:pt>
                      <c:pt idx="609">
                        <c:v>39327</c:v>
                      </c:pt>
                      <c:pt idx="610">
                        <c:v>39328</c:v>
                      </c:pt>
                      <c:pt idx="611">
                        <c:v>39329</c:v>
                      </c:pt>
                      <c:pt idx="612">
                        <c:v>39330</c:v>
                      </c:pt>
                      <c:pt idx="613">
                        <c:v>39331</c:v>
                      </c:pt>
                      <c:pt idx="614">
                        <c:v>39332</c:v>
                      </c:pt>
                      <c:pt idx="615">
                        <c:v>39333</c:v>
                      </c:pt>
                      <c:pt idx="616">
                        <c:v>39334</c:v>
                      </c:pt>
                      <c:pt idx="617">
                        <c:v>39335</c:v>
                      </c:pt>
                      <c:pt idx="618">
                        <c:v>39336</c:v>
                      </c:pt>
                      <c:pt idx="619">
                        <c:v>39337</c:v>
                      </c:pt>
                      <c:pt idx="620">
                        <c:v>39338</c:v>
                      </c:pt>
                      <c:pt idx="621">
                        <c:v>39339</c:v>
                      </c:pt>
                      <c:pt idx="622">
                        <c:v>39340</c:v>
                      </c:pt>
                      <c:pt idx="623">
                        <c:v>39341</c:v>
                      </c:pt>
                      <c:pt idx="624">
                        <c:v>39342</c:v>
                      </c:pt>
                      <c:pt idx="625">
                        <c:v>39343</c:v>
                      </c:pt>
                      <c:pt idx="626">
                        <c:v>39344</c:v>
                      </c:pt>
                      <c:pt idx="627">
                        <c:v>39345</c:v>
                      </c:pt>
                      <c:pt idx="628">
                        <c:v>39346</c:v>
                      </c:pt>
                      <c:pt idx="629">
                        <c:v>39347</c:v>
                      </c:pt>
                      <c:pt idx="630">
                        <c:v>39348</c:v>
                      </c:pt>
                      <c:pt idx="631">
                        <c:v>39349</c:v>
                      </c:pt>
                      <c:pt idx="632">
                        <c:v>39350</c:v>
                      </c:pt>
                      <c:pt idx="633">
                        <c:v>39351</c:v>
                      </c:pt>
                      <c:pt idx="634">
                        <c:v>39352</c:v>
                      </c:pt>
                      <c:pt idx="635">
                        <c:v>39353</c:v>
                      </c:pt>
                      <c:pt idx="636">
                        <c:v>39354</c:v>
                      </c:pt>
                      <c:pt idx="637">
                        <c:v>39355</c:v>
                      </c:pt>
                      <c:pt idx="638">
                        <c:v>39356</c:v>
                      </c:pt>
                      <c:pt idx="639">
                        <c:v>39357</c:v>
                      </c:pt>
                      <c:pt idx="640">
                        <c:v>39358</c:v>
                      </c:pt>
                      <c:pt idx="641">
                        <c:v>39359</c:v>
                      </c:pt>
                      <c:pt idx="642">
                        <c:v>39360</c:v>
                      </c:pt>
                      <c:pt idx="643">
                        <c:v>39361</c:v>
                      </c:pt>
                      <c:pt idx="644">
                        <c:v>39362</c:v>
                      </c:pt>
                      <c:pt idx="645">
                        <c:v>39363</c:v>
                      </c:pt>
                      <c:pt idx="646">
                        <c:v>39364</c:v>
                      </c:pt>
                      <c:pt idx="647">
                        <c:v>39365</c:v>
                      </c:pt>
                      <c:pt idx="648">
                        <c:v>39366</c:v>
                      </c:pt>
                      <c:pt idx="649">
                        <c:v>39367</c:v>
                      </c:pt>
                      <c:pt idx="650">
                        <c:v>39368</c:v>
                      </c:pt>
                      <c:pt idx="651">
                        <c:v>39369</c:v>
                      </c:pt>
                      <c:pt idx="652">
                        <c:v>39370</c:v>
                      </c:pt>
                      <c:pt idx="653">
                        <c:v>39371</c:v>
                      </c:pt>
                      <c:pt idx="654">
                        <c:v>39372</c:v>
                      </c:pt>
                      <c:pt idx="655">
                        <c:v>39373</c:v>
                      </c:pt>
                      <c:pt idx="656">
                        <c:v>39374</c:v>
                      </c:pt>
                      <c:pt idx="657">
                        <c:v>39375</c:v>
                      </c:pt>
                      <c:pt idx="658">
                        <c:v>39376</c:v>
                      </c:pt>
                      <c:pt idx="659">
                        <c:v>39377</c:v>
                      </c:pt>
                      <c:pt idx="660">
                        <c:v>39378</c:v>
                      </c:pt>
                      <c:pt idx="661">
                        <c:v>39379</c:v>
                      </c:pt>
                      <c:pt idx="662">
                        <c:v>39380</c:v>
                      </c:pt>
                      <c:pt idx="663">
                        <c:v>39381</c:v>
                      </c:pt>
                      <c:pt idx="664">
                        <c:v>39382</c:v>
                      </c:pt>
                      <c:pt idx="665">
                        <c:v>39383</c:v>
                      </c:pt>
                      <c:pt idx="666">
                        <c:v>39384</c:v>
                      </c:pt>
                      <c:pt idx="667">
                        <c:v>39385</c:v>
                      </c:pt>
                      <c:pt idx="668">
                        <c:v>39386</c:v>
                      </c:pt>
                      <c:pt idx="669">
                        <c:v>39387</c:v>
                      </c:pt>
                      <c:pt idx="670">
                        <c:v>39388</c:v>
                      </c:pt>
                      <c:pt idx="671">
                        <c:v>39389</c:v>
                      </c:pt>
                      <c:pt idx="672">
                        <c:v>39390</c:v>
                      </c:pt>
                      <c:pt idx="673">
                        <c:v>39391</c:v>
                      </c:pt>
                      <c:pt idx="674">
                        <c:v>39392</c:v>
                      </c:pt>
                      <c:pt idx="675">
                        <c:v>39393</c:v>
                      </c:pt>
                      <c:pt idx="676">
                        <c:v>39394</c:v>
                      </c:pt>
                      <c:pt idx="677">
                        <c:v>39395</c:v>
                      </c:pt>
                      <c:pt idx="678">
                        <c:v>39396</c:v>
                      </c:pt>
                      <c:pt idx="679">
                        <c:v>39397</c:v>
                      </c:pt>
                      <c:pt idx="680">
                        <c:v>39398</c:v>
                      </c:pt>
                      <c:pt idx="681">
                        <c:v>39399</c:v>
                      </c:pt>
                      <c:pt idx="682">
                        <c:v>39400</c:v>
                      </c:pt>
                      <c:pt idx="683">
                        <c:v>39401</c:v>
                      </c:pt>
                      <c:pt idx="684">
                        <c:v>39402</c:v>
                      </c:pt>
                      <c:pt idx="685">
                        <c:v>39403</c:v>
                      </c:pt>
                      <c:pt idx="686">
                        <c:v>39404</c:v>
                      </c:pt>
                      <c:pt idx="687">
                        <c:v>39405</c:v>
                      </c:pt>
                      <c:pt idx="688">
                        <c:v>39406</c:v>
                      </c:pt>
                      <c:pt idx="689">
                        <c:v>39407</c:v>
                      </c:pt>
                      <c:pt idx="690">
                        <c:v>39408</c:v>
                      </c:pt>
                      <c:pt idx="691">
                        <c:v>39409</c:v>
                      </c:pt>
                      <c:pt idx="692">
                        <c:v>39410</c:v>
                      </c:pt>
                      <c:pt idx="693">
                        <c:v>39411</c:v>
                      </c:pt>
                      <c:pt idx="694">
                        <c:v>39412</c:v>
                      </c:pt>
                      <c:pt idx="695">
                        <c:v>39413</c:v>
                      </c:pt>
                      <c:pt idx="696">
                        <c:v>39414</c:v>
                      </c:pt>
                      <c:pt idx="697">
                        <c:v>39415</c:v>
                      </c:pt>
                      <c:pt idx="698">
                        <c:v>39416</c:v>
                      </c:pt>
                      <c:pt idx="699">
                        <c:v>39417</c:v>
                      </c:pt>
                      <c:pt idx="700">
                        <c:v>39418</c:v>
                      </c:pt>
                      <c:pt idx="701">
                        <c:v>39419</c:v>
                      </c:pt>
                      <c:pt idx="702">
                        <c:v>39420</c:v>
                      </c:pt>
                      <c:pt idx="703">
                        <c:v>39421</c:v>
                      </c:pt>
                      <c:pt idx="704">
                        <c:v>39422</c:v>
                      </c:pt>
                      <c:pt idx="705">
                        <c:v>39423</c:v>
                      </c:pt>
                      <c:pt idx="706">
                        <c:v>39424</c:v>
                      </c:pt>
                      <c:pt idx="707">
                        <c:v>39425</c:v>
                      </c:pt>
                      <c:pt idx="708">
                        <c:v>39426</c:v>
                      </c:pt>
                      <c:pt idx="709">
                        <c:v>39427</c:v>
                      </c:pt>
                      <c:pt idx="710">
                        <c:v>39428</c:v>
                      </c:pt>
                      <c:pt idx="711">
                        <c:v>39429</c:v>
                      </c:pt>
                      <c:pt idx="712">
                        <c:v>39430</c:v>
                      </c:pt>
                      <c:pt idx="713">
                        <c:v>39431</c:v>
                      </c:pt>
                      <c:pt idx="714">
                        <c:v>39432</c:v>
                      </c:pt>
                      <c:pt idx="715">
                        <c:v>39433</c:v>
                      </c:pt>
                      <c:pt idx="716">
                        <c:v>39434</c:v>
                      </c:pt>
                      <c:pt idx="717">
                        <c:v>39435</c:v>
                      </c:pt>
                      <c:pt idx="718">
                        <c:v>39436</c:v>
                      </c:pt>
                      <c:pt idx="719">
                        <c:v>39437</c:v>
                      </c:pt>
                      <c:pt idx="720">
                        <c:v>39438</c:v>
                      </c:pt>
                      <c:pt idx="721">
                        <c:v>39439</c:v>
                      </c:pt>
                      <c:pt idx="722">
                        <c:v>39440</c:v>
                      </c:pt>
                      <c:pt idx="723">
                        <c:v>39441</c:v>
                      </c:pt>
                      <c:pt idx="724">
                        <c:v>39442</c:v>
                      </c:pt>
                      <c:pt idx="725">
                        <c:v>39443</c:v>
                      </c:pt>
                      <c:pt idx="726">
                        <c:v>39444</c:v>
                      </c:pt>
                      <c:pt idx="727">
                        <c:v>39445</c:v>
                      </c:pt>
                      <c:pt idx="728">
                        <c:v>39446</c:v>
                      </c:pt>
                      <c:pt idx="729">
                        <c:v>39447</c:v>
                      </c:pt>
                      <c:pt idx="730">
                        <c:v>39448</c:v>
                      </c:pt>
                      <c:pt idx="731">
                        <c:v>39449</c:v>
                      </c:pt>
                      <c:pt idx="732">
                        <c:v>39450</c:v>
                      </c:pt>
                      <c:pt idx="733">
                        <c:v>39451</c:v>
                      </c:pt>
                      <c:pt idx="734">
                        <c:v>39452</c:v>
                      </c:pt>
                      <c:pt idx="735">
                        <c:v>39453</c:v>
                      </c:pt>
                      <c:pt idx="736">
                        <c:v>39454</c:v>
                      </c:pt>
                      <c:pt idx="737">
                        <c:v>39455</c:v>
                      </c:pt>
                      <c:pt idx="738">
                        <c:v>39456</c:v>
                      </c:pt>
                      <c:pt idx="739">
                        <c:v>39457</c:v>
                      </c:pt>
                      <c:pt idx="740">
                        <c:v>39458</c:v>
                      </c:pt>
                      <c:pt idx="741">
                        <c:v>39459</c:v>
                      </c:pt>
                      <c:pt idx="742">
                        <c:v>39460</c:v>
                      </c:pt>
                      <c:pt idx="743">
                        <c:v>39461</c:v>
                      </c:pt>
                      <c:pt idx="744">
                        <c:v>39462</c:v>
                      </c:pt>
                      <c:pt idx="745">
                        <c:v>39463</c:v>
                      </c:pt>
                      <c:pt idx="746">
                        <c:v>39464</c:v>
                      </c:pt>
                      <c:pt idx="747">
                        <c:v>39465</c:v>
                      </c:pt>
                      <c:pt idx="748">
                        <c:v>39466</c:v>
                      </c:pt>
                      <c:pt idx="749">
                        <c:v>39467</c:v>
                      </c:pt>
                      <c:pt idx="750">
                        <c:v>39468</c:v>
                      </c:pt>
                      <c:pt idx="751">
                        <c:v>39469</c:v>
                      </c:pt>
                      <c:pt idx="752">
                        <c:v>39470</c:v>
                      </c:pt>
                      <c:pt idx="753">
                        <c:v>39471</c:v>
                      </c:pt>
                      <c:pt idx="754">
                        <c:v>39472</c:v>
                      </c:pt>
                      <c:pt idx="755">
                        <c:v>39473</c:v>
                      </c:pt>
                      <c:pt idx="756">
                        <c:v>39474</c:v>
                      </c:pt>
                      <c:pt idx="757">
                        <c:v>39475</c:v>
                      </c:pt>
                      <c:pt idx="758">
                        <c:v>39476</c:v>
                      </c:pt>
                      <c:pt idx="759">
                        <c:v>39477</c:v>
                      </c:pt>
                      <c:pt idx="760">
                        <c:v>39478</c:v>
                      </c:pt>
                      <c:pt idx="761">
                        <c:v>39479</c:v>
                      </c:pt>
                      <c:pt idx="762">
                        <c:v>39480</c:v>
                      </c:pt>
                      <c:pt idx="763">
                        <c:v>39481</c:v>
                      </c:pt>
                      <c:pt idx="764">
                        <c:v>39482</c:v>
                      </c:pt>
                      <c:pt idx="765">
                        <c:v>39483</c:v>
                      </c:pt>
                      <c:pt idx="766">
                        <c:v>39484</c:v>
                      </c:pt>
                      <c:pt idx="767">
                        <c:v>39485</c:v>
                      </c:pt>
                      <c:pt idx="768">
                        <c:v>39486</c:v>
                      </c:pt>
                      <c:pt idx="769">
                        <c:v>39487</c:v>
                      </c:pt>
                      <c:pt idx="770">
                        <c:v>39488</c:v>
                      </c:pt>
                      <c:pt idx="771">
                        <c:v>39489</c:v>
                      </c:pt>
                      <c:pt idx="772">
                        <c:v>39490</c:v>
                      </c:pt>
                      <c:pt idx="773">
                        <c:v>39491</c:v>
                      </c:pt>
                      <c:pt idx="774">
                        <c:v>39492</c:v>
                      </c:pt>
                      <c:pt idx="775">
                        <c:v>39493</c:v>
                      </c:pt>
                      <c:pt idx="776">
                        <c:v>39494</c:v>
                      </c:pt>
                      <c:pt idx="777">
                        <c:v>39495</c:v>
                      </c:pt>
                      <c:pt idx="778">
                        <c:v>39496</c:v>
                      </c:pt>
                      <c:pt idx="779">
                        <c:v>39497</c:v>
                      </c:pt>
                      <c:pt idx="780">
                        <c:v>39498</c:v>
                      </c:pt>
                      <c:pt idx="781">
                        <c:v>39499</c:v>
                      </c:pt>
                      <c:pt idx="782">
                        <c:v>39500</c:v>
                      </c:pt>
                      <c:pt idx="783">
                        <c:v>39501</c:v>
                      </c:pt>
                      <c:pt idx="784">
                        <c:v>39502</c:v>
                      </c:pt>
                      <c:pt idx="785">
                        <c:v>39503</c:v>
                      </c:pt>
                      <c:pt idx="786">
                        <c:v>39504</c:v>
                      </c:pt>
                      <c:pt idx="787">
                        <c:v>39505</c:v>
                      </c:pt>
                      <c:pt idx="788">
                        <c:v>39506</c:v>
                      </c:pt>
                      <c:pt idx="789">
                        <c:v>39507</c:v>
                      </c:pt>
                      <c:pt idx="790">
                        <c:v>39508</c:v>
                      </c:pt>
                      <c:pt idx="791">
                        <c:v>39509</c:v>
                      </c:pt>
                      <c:pt idx="792">
                        <c:v>39510</c:v>
                      </c:pt>
                      <c:pt idx="793">
                        <c:v>39511</c:v>
                      </c:pt>
                      <c:pt idx="794">
                        <c:v>39512</c:v>
                      </c:pt>
                      <c:pt idx="795">
                        <c:v>39513</c:v>
                      </c:pt>
                      <c:pt idx="796">
                        <c:v>39514</c:v>
                      </c:pt>
                      <c:pt idx="797">
                        <c:v>39515</c:v>
                      </c:pt>
                      <c:pt idx="798">
                        <c:v>39516</c:v>
                      </c:pt>
                      <c:pt idx="799">
                        <c:v>39517</c:v>
                      </c:pt>
                      <c:pt idx="800">
                        <c:v>39518</c:v>
                      </c:pt>
                      <c:pt idx="801">
                        <c:v>39519</c:v>
                      </c:pt>
                      <c:pt idx="802">
                        <c:v>39520</c:v>
                      </c:pt>
                      <c:pt idx="803">
                        <c:v>39521</c:v>
                      </c:pt>
                      <c:pt idx="804">
                        <c:v>39522</c:v>
                      </c:pt>
                      <c:pt idx="805">
                        <c:v>39523</c:v>
                      </c:pt>
                      <c:pt idx="806">
                        <c:v>39524</c:v>
                      </c:pt>
                      <c:pt idx="807">
                        <c:v>39525</c:v>
                      </c:pt>
                      <c:pt idx="808">
                        <c:v>39526</c:v>
                      </c:pt>
                      <c:pt idx="809">
                        <c:v>39527</c:v>
                      </c:pt>
                      <c:pt idx="810">
                        <c:v>39528</c:v>
                      </c:pt>
                      <c:pt idx="811">
                        <c:v>39529</c:v>
                      </c:pt>
                      <c:pt idx="812">
                        <c:v>39530</c:v>
                      </c:pt>
                      <c:pt idx="813">
                        <c:v>39531</c:v>
                      </c:pt>
                      <c:pt idx="814">
                        <c:v>39532</c:v>
                      </c:pt>
                      <c:pt idx="815">
                        <c:v>39533</c:v>
                      </c:pt>
                      <c:pt idx="816">
                        <c:v>39534</c:v>
                      </c:pt>
                      <c:pt idx="817">
                        <c:v>39535</c:v>
                      </c:pt>
                      <c:pt idx="818">
                        <c:v>39536</c:v>
                      </c:pt>
                      <c:pt idx="819">
                        <c:v>39537</c:v>
                      </c:pt>
                      <c:pt idx="820">
                        <c:v>39538</c:v>
                      </c:pt>
                      <c:pt idx="821">
                        <c:v>39539</c:v>
                      </c:pt>
                      <c:pt idx="822">
                        <c:v>39540</c:v>
                      </c:pt>
                      <c:pt idx="823">
                        <c:v>39541</c:v>
                      </c:pt>
                      <c:pt idx="824">
                        <c:v>39542</c:v>
                      </c:pt>
                      <c:pt idx="825">
                        <c:v>39543</c:v>
                      </c:pt>
                      <c:pt idx="826">
                        <c:v>39544</c:v>
                      </c:pt>
                      <c:pt idx="827">
                        <c:v>39545</c:v>
                      </c:pt>
                      <c:pt idx="828">
                        <c:v>39546</c:v>
                      </c:pt>
                      <c:pt idx="829">
                        <c:v>39547</c:v>
                      </c:pt>
                      <c:pt idx="830">
                        <c:v>39548</c:v>
                      </c:pt>
                      <c:pt idx="831">
                        <c:v>39549</c:v>
                      </c:pt>
                      <c:pt idx="832">
                        <c:v>39550</c:v>
                      </c:pt>
                      <c:pt idx="833">
                        <c:v>39551</c:v>
                      </c:pt>
                      <c:pt idx="834">
                        <c:v>39552</c:v>
                      </c:pt>
                      <c:pt idx="835">
                        <c:v>39553</c:v>
                      </c:pt>
                      <c:pt idx="836">
                        <c:v>39554</c:v>
                      </c:pt>
                      <c:pt idx="837">
                        <c:v>39555</c:v>
                      </c:pt>
                      <c:pt idx="838">
                        <c:v>39556</c:v>
                      </c:pt>
                      <c:pt idx="839">
                        <c:v>39557</c:v>
                      </c:pt>
                      <c:pt idx="840">
                        <c:v>39558</c:v>
                      </c:pt>
                      <c:pt idx="841">
                        <c:v>39559</c:v>
                      </c:pt>
                      <c:pt idx="842">
                        <c:v>39560</c:v>
                      </c:pt>
                      <c:pt idx="843">
                        <c:v>39561</c:v>
                      </c:pt>
                      <c:pt idx="844">
                        <c:v>39562</c:v>
                      </c:pt>
                      <c:pt idx="845">
                        <c:v>39563</c:v>
                      </c:pt>
                      <c:pt idx="846">
                        <c:v>39564</c:v>
                      </c:pt>
                      <c:pt idx="847">
                        <c:v>39565</c:v>
                      </c:pt>
                      <c:pt idx="848">
                        <c:v>39566</c:v>
                      </c:pt>
                      <c:pt idx="849">
                        <c:v>39567</c:v>
                      </c:pt>
                      <c:pt idx="850">
                        <c:v>39568</c:v>
                      </c:pt>
                      <c:pt idx="851">
                        <c:v>39569</c:v>
                      </c:pt>
                      <c:pt idx="852">
                        <c:v>39570</c:v>
                      </c:pt>
                      <c:pt idx="853">
                        <c:v>39571</c:v>
                      </c:pt>
                      <c:pt idx="854">
                        <c:v>39572</c:v>
                      </c:pt>
                      <c:pt idx="855">
                        <c:v>39573</c:v>
                      </c:pt>
                      <c:pt idx="856">
                        <c:v>39574</c:v>
                      </c:pt>
                      <c:pt idx="857">
                        <c:v>39575</c:v>
                      </c:pt>
                      <c:pt idx="858">
                        <c:v>39576</c:v>
                      </c:pt>
                      <c:pt idx="859">
                        <c:v>39577</c:v>
                      </c:pt>
                      <c:pt idx="860">
                        <c:v>39578</c:v>
                      </c:pt>
                      <c:pt idx="861">
                        <c:v>39579</c:v>
                      </c:pt>
                      <c:pt idx="862">
                        <c:v>39580</c:v>
                      </c:pt>
                      <c:pt idx="863">
                        <c:v>39581</c:v>
                      </c:pt>
                      <c:pt idx="864">
                        <c:v>39582</c:v>
                      </c:pt>
                      <c:pt idx="865">
                        <c:v>39583</c:v>
                      </c:pt>
                      <c:pt idx="866">
                        <c:v>39584</c:v>
                      </c:pt>
                      <c:pt idx="867">
                        <c:v>39585</c:v>
                      </c:pt>
                      <c:pt idx="868">
                        <c:v>39586</c:v>
                      </c:pt>
                      <c:pt idx="869">
                        <c:v>39587</c:v>
                      </c:pt>
                      <c:pt idx="870">
                        <c:v>39588</c:v>
                      </c:pt>
                      <c:pt idx="871">
                        <c:v>39589</c:v>
                      </c:pt>
                      <c:pt idx="872">
                        <c:v>39590</c:v>
                      </c:pt>
                      <c:pt idx="873">
                        <c:v>39591</c:v>
                      </c:pt>
                      <c:pt idx="874">
                        <c:v>39592</c:v>
                      </c:pt>
                      <c:pt idx="875">
                        <c:v>39593</c:v>
                      </c:pt>
                      <c:pt idx="876">
                        <c:v>39594</c:v>
                      </c:pt>
                      <c:pt idx="877">
                        <c:v>39595</c:v>
                      </c:pt>
                      <c:pt idx="878">
                        <c:v>39596</c:v>
                      </c:pt>
                      <c:pt idx="879">
                        <c:v>39597</c:v>
                      </c:pt>
                      <c:pt idx="880">
                        <c:v>39598</c:v>
                      </c:pt>
                      <c:pt idx="881">
                        <c:v>39599</c:v>
                      </c:pt>
                      <c:pt idx="882">
                        <c:v>39600</c:v>
                      </c:pt>
                      <c:pt idx="883">
                        <c:v>39601</c:v>
                      </c:pt>
                      <c:pt idx="884">
                        <c:v>39602</c:v>
                      </c:pt>
                      <c:pt idx="885">
                        <c:v>39603</c:v>
                      </c:pt>
                      <c:pt idx="886">
                        <c:v>39604</c:v>
                      </c:pt>
                      <c:pt idx="887">
                        <c:v>39605</c:v>
                      </c:pt>
                      <c:pt idx="888">
                        <c:v>39606</c:v>
                      </c:pt>
                      <c:pt idx="889">
                        <c:v>39607</c:v>
                      </c:pt>
                      <c:pt idx="890">
                        <c:v>39608</c:v>
                      </c:pt>
                      <c:pt idx="891">
                        <c:v>39609</c:v>
                      </c:pt>
                      <c:pt idx="892">
                        <c:v>39610</c:v>
                      </c:pt>
                      <c:pt idx="893">
                        <c:v>39611</c:v>
                      </c:pt>
                      <c:pt idx="894">
                        <c:v>39612</c:v>
                      </c:pt>
                      <c:pt idx="895">
                        <c:v>39613</c:v>
                      </c:pt>
                      <c:pt idx="896">
                        <c:v>39614</c:v>
                      </c:pt>
                      <c:pt idx="897">
                        <c:v>39615</c:v>
                      </c:pt>
                      <c:pt idx="898">
                        <c:v>39616</c:v>
                      </c:pt>
                      <c:pt idx="899">
                        <c:v>39617</c:v>
                      </c:pt>
                      <c:pt idx="900">
                        <c:v>39618</c:v>
                      </c:pt>
                      <c:pt idx="901">
                        <c:v>39619</c:v>
                      </c:pt>
                      <c:pt idx="902">
                        <c:v>39620</c:v>
                      </c:pt>
                      <c:pt idx="903">
                        <c:v>39621</c:v>
                      </c:pt>
                      <c:pt idx="904">
                        <c:v>39622</c:v>
                      </c:pt>
                      <c:pt idx="905">
                        <c:v>39623</c:v>
                      </c:pt>
                      <c:pt idx="906">
                        <c:v>39624</c:v>
                      </c:pt>
                      <c:pt idx="907">
                        <c:v>39625</c:v>
                      </c:pt>
                      <c:pt idx="908">
                        <c:v>39626</c:v>
                      </c:pt>
                      <c:pt idx="909">
                        <c:v>39627</c:v>
                      </c:pt>
                      <c:pt idx="910">
                        <c:v>39628</c:v>
                      </c:pt>
                      <c:pt idx="911">
                        <c:v>39629</c:v>
                      </c:pt>
                      <c:pt idx="912">
                        <c:v>39630</c:v>
                      </c:pt>
                      <c:pt idx="913">
                        <c:v>39631</c:v>
                      </c:pt>
                      <c:pt idx="914">
                        <c:v>39632</c:v>
                      </c:pt>
                      <c:pt idx="915">
                        <c:v>39633</c:v>
                      </c:pt>
                      <c:pt idx="916">
                        <c:v>39634</c:v>
                      </c:pt>
                      <c:pt idx="917">
                        <c:v>39635</c:v>
                      </c:pt>
                      <c:pt idx="918">
                        <c:v>39636</c:v>
                      </c:pt>
                      <c:pt idx="919">
                        <c:v>39637</c:v>
                      </c:pt>
                      <c:pt idx="920">
                        <c:v>39638</c:v>
                      </c:pt>
                      <c:pt idx="921">
                        <c:v>39639</c:v>
                      </c:pt>
                      <c:pt idx="922">
                        <c:v>39640</c:v>
                      </c:pt>
                      <c:pt idx="923">
                        <c:v>39641</c:v>
                      </c:pt>
                      <c:pt idx="924">
                        <c:v>39642</c:v>
                      </c:pt>
                      <c:pt idx="925">
                        <c:v>39643</c:v>
                      </c:pt>
                      <c:pt idx="926">
                        <c:v>39644</c:v>
                      </c:pt>
                      <c:pt idx="927">
                        <c:v>39645</c:v>
                      </c:pt>
                      <c:pt idx="928">
                        <c:v>39646</c:v>
                      </c:pt>
                      <c:pt idx="929">
                        <c:v>39647</c:v>
                      </c:pt>
                      <c:pt idx="930">
                        <c:v>39648</c:v>
                      </c:pt>
                      <c:pt idx="931">
                        <c:v>39649</c:v>
                      </c:pt>
                      <c:pt idx="932">
                        <c:v>39650</c:v>
                      </c:pt>
                      <c:pt idx="933">
                        <c:v>39651</c:v>
                      </c:pt>
                      <c:pt idx="934">
                        <c:v>39652</c:v>
                      </c:pt>
                      <c:pt idx="935">
                        <c:v>39653</c:v>
                      </c:pt>
                      <c:pt idx="936">
                        <c:v>39654</c:v>
                      </c:pt>
                      <c:pt idx="937">
                        <c:v>39655</c:v>
                      </c:pt>
                      <c:pt idx="938">
                        <c:v>39656</c:v>
                      </c:pt>
                      <c:pt idx="939">
                        <c:v>39657</c:v>
                      </c:pt>
                      <c:pt idx="940">
                        <c:v>39658</c:v>
                      </c:pt>
                      <c:pt idx="941">
                        <c:v>39659</c:v>
                      </c:pt>
                      <c:pt idx="942">
                        <c:v>39660</c:v>
                      </c:pt>
                      <c:pt idx="943">
                        <c:v>39661</c:v>
                      </c:pt>
                      <c:pt idx="944">
                        <c:v>39662</c:v>
                      </c:pt>
                      <c:pt idx="945">
                        <c:v>39663</c:v>
                      </c:pt>
                      <c:pt idx="946">
                        <c:v>39664</c:v>
                      </c:pt>
                      <c:pt idx="947">
                        <c:v>39665</c:v>
                      </c:pt>
                      <c:pt idx="948">
                        <c:v>39666</c:v>
                      </c:pt>
                      <c:pt idx="949">
                        <c:v>39667</c:v>
                      </c:pt>
                      <c:pt idx="950">
                        <c:v>39668</c:v>
                      </c:pt>
                      <c:pt idx="951">
                        <c:v>39669</c:v>
                      </c:pt>
                      <c:pt idx="952">
                        <c:v>39670</c:v>
                      </c:pt>
                      <c:pt idx="953">
                        <c:v>39671</c:v>
                      </c:pt>
                      <c:pt idx="954">
                        <c:v>39672</c:v>
                      </c:pt>
                      <c:pt idx="955">
                        <c:v>39673</c:v>
                      </c:pt>
                      <c:pt idx="956">
                        <c:v>39674</c:v>
                      </c:pt>
                      <c:pt idx="957">
                        <c:v>39675</c:v>
                      </c:pt>
                      <c:pt idx="958">
                        <c:v>39676</c:v>
                      </c:pt>
                      <c:pt idx="959">
                        <c:v>39677</c:v>
                      </c:pt>
                      <c:pt idx="960">
                        <c:v>39678</c:v>
                      </c:pt>
                      <c:pt idx="961">
                        <c:v>39679</c:v>
                      </c:pt>
                      <c:pt idx="962">
                        <c:v>39680</c:v>
                      </c:pt>
                      <c:pt idx="963">
                        <c:v>39681</c:v>
                      </c:pt>
                      <c:pt idx="964">
                        <c:v>39682</c:v>
                      </c:pt>
                      <c:pt idx="965">
                        <c:v>39683</c:v>
                      </c:pt>
                      <c:pt idx="966">
                        <c:v>39684</c:v>
                      </c:pt>
                      <c:pt idx="967">
                        <c:v>39685</c:v>
                      </c:pt>
                      <c:pt idx="968">
                        <c:v>39686</c:v>
                      </c:pt>
                      <c:pt idx="969">
                        <c:v>39687</c:v>
                      </c:pt>
                      <c:pt idx="970">
                        <c:v>39688</c:v>
                      </c:pt>
                      <c:pt idx="971">
                        <c:v>39689</c:v>
                      </c:pt>
                      <c:pt idx="972">
                        <c:v>39690</c:v>
                      </c:pt>
                      <c:pt idx="973">
                        <c:v>39691</c:v>
                      </c:pt>
                      <c:pt idx="974">
                        <c:v>39692</c:v>
                      </c:pt>
                      <c:pt idx="975">
                        <c:v>39693</c:v>
                      </c:pt>
                      <c:pt idx="976">
                        <c:v>39694</c:v>
                      </c:pt>
                      <c:pt idx="977">
                        <c:v>39695</c:v>
                      </c:pt>
                      <c:pt idx="978">
                        <c:v>39696</c:v>
                      </c:pt>
                      <c:pt idx="979">
                        <c:v>39697</c:v>
                      </c:pt>
                      <c:pt idx="980">
                        <c:v>39698</c:v>
                      </c:pt>
                      <c:pt idx="981">
                        <c:v>39699</c:v>
                      </c:pt>
                      <c:pt idx="982">
                        <c:v>39700</c:v>
                      </c:pt>
                      <c:pt idx="983">
                        <c:v>39701</c:v>
                      </c:pt>
                      <c:pt idx="984">
                        <c:v>39702</c:v>
                      </c:pt>
                      <c:pt idx="985">
                        <c:v>39703</c:v>
                      </c:pt>
                      <c:pt idx="986">
                        <c:v>39704</c:v>
                      </c:pt>
                      <c:pt idx="987">
                        <c:v>39705</c:v>
                      </c:pt>
                      <c:pt idx="988">
                        <c:v>39706</c:v>
                      </c:pt>
                      <c:pt idx="989">
                        <c:v>39707</c:v>
                      </c:pt>
                      <c:pt idx="990">
                        <c:v>39708</c:v>
                      </c:pt>
                      <c:pt idx="991">
                        <c:v>39709</c:v>
                      </c:pt>
                      <c:pt idx="992">
                        <c:v>39710</c:v>
                      </c:pt>
                      <c:pt idx="993">
                        <c:v>39711</c:v>
                      </c:pt>
                      <c:pt idx="994">
                        <c:v>39712</c:v>
                      </c:pt>
                      <c:pt idx="995">
                        <c:v>39713</c:v>
                      </c:pt>
                      <c:pt idx="996">
                        <c:v>39714</c:v>
                      </c:pt>
                      <c:pt idx="997">
                        <c:v>39715</c:v>
                      </c:pt>
                      <c:pt idx="998">
                        <c:v>39716</c:v>
                      </c:pt>
                      <c:pt idx="999">
                        <c:v>39717</c:v>
                      </c:pt>
                      <c:pt idx="1000">
                        <c:v>39718</c:v>
                      </c:pt>
                      <c:pt idx="1001">
                        <c:v>39719</c:v>
                      </c:pt>
                      <c:pt idx="1002">
                        <c:v>39720</c:v>
                      </c:pt>
                      <c:pt idx="1003">
                        <c:v>39721</c:v>
                      </c:pt>
                      <c:pt idx="1004">
                        <c:v>39722</c:v>
                      </c:pt>
                      <c:pt idx="1005">
                        <c:v>39723</c:v>
                      </c:pt>
                      <c:pt idx="1006">
                        <c:v>39724</c:v>
                      </c:pt>
                      <c:pt idx="1007">
                        <c:v>39725</c:v>
                      </c:pt>
                      <c:pt idx="1008">
                        <c:v>39726</c:v>
                      </c:pt>
                      <c:pt idx="1009">
                        <c:v>39727</c:v>
                      </c:pt>
                      <c:pt idx="1010">
                        <c:v>39728</c:v>
                      </c:pt>
                      <c:pt idx="1011">
                        <c:v>39729</c:v>
                      </c:pt>
                      <c:pt idx="1012">
                        <c:v>39730</c:v>
                      </c:pt>
                      <c:pt idx="1013">
                        <c:v>39731</c:v>
                      </c:pt>
                      <c:pt idx="1014">
                        <c:v>39732</c:v>
                      </c:pt>
                      <c:pt idx="1015">
                        <c:v>39733</c:v>
                      </c:pt>
                      <c:pt idx="1016">
                        <c:v>39734</c:v>
                      </c:pt>
                      <c:pt idx="1017">
                        <c:v>39735</c:v>
                      </c:pt>
                      <c:pt idx="1018">
                        <c:v>39736</c:v>
                      </c:pt>
                      <c:pt idx="1019">
                        <c:v>39737</c:v>
                      </c:pt>
                      <c:pt idx="1020">
                        <c:v>39738</c:v>
                      </c:pt>
                      <c:pt idx="1021">
                        <c:v>39739</c:v>
                      </c:pt>
                      <c:pt idx="1022">
                        <c:v>39740</c:v>
                      </c:pt>
                      <c:pt idx="1023">
                        <c:v>39741</c:v>
                      </c:pt>
                      <c:pt idx="1024">
                        <c:v>39742</c:v>
                      </c:pt>
                      <c:pt idx="1025">
                        <c:v>39743</c:v>
                      </c:pt>
                      <c:pt idx="1026">
                        <c:v>39744</c:v>
                      </c:pt>
                      <c:pt idx="1027">
                        <c:v>39745</c:v>
                      </c:pt>
                      <c:pt idx="1028">
                        <c:v>39746</c:v>
                      </c:pt>
                      <c:pt idx="1029">
                        <c:v>39747</c:v>
                      </c:pt>
                      <c:pt idx="1030">
                        <c:v>39748</c:v>
                      </c:pt>
                      <c:pt idx="1031">
                        <c:v>39749</c:v>
                      </c:pt>
                      <c:pt idx="1032">
                        <c:v>39750</c:v>
                      </c:pt>
                      <c:pt idx="1033">
                        <c:v>39751</c:v>
                      </c:pt>
                      <c:pt idx="1034">
                        <c:v>39752</c:v>
                      </c:pt>
                      <c:pt idx="1035">
                        <c:v>39753</c:v>
                      </c:pt>
                      <c:pt idx="1036">
                        <c:v>39754</c:v>
                      </c:pt>
                      <c:pt idx="1037">
                        <c:v>39755</c:v>
                      </c:pt>
                      <c:pt idx="1038">
                        <c:v>39756</c:v>
                      </c:pt>
                      <c:pt idx="1039">
                        <c:v>39757</c:v>
                      </c:pt>
                      <c:pt idx="1040">
                        <c:v>39758</c:v>
                      </c:pt>
                      <c:pt idx="1041">
                        <c:v>39759</c:v>
                      </c:pt>
                      <c:pt idx="1042">
                        <c:v>39760</c:v>
                      </c:pt>
                      <c:pt idx="1043">
                        <c:v>39761</c:v>
                      </c:pt>
                      <c:pt idx="1044">
                        <c:v>39762</c:v>
                      </c:pt>
                      <c:pt idx="1045">
                        <c:v>39763</c:v>
                      </c:pt>
                      <c:pt idx="1046">
                        <c:v>39764</c:v>
                      </c:pt>
                      <c:pt idx="1047">
                        <c:v>39765</c:v>
                      </c:pt>
                      <c:pt idx="1048">
                        <c:v>39766</c:v>
                      </c:pt>
                      <c:pt idx="1049">
                        <c:v>39767</c:v>
                      </c:pt>
                      <c:pt idx="1050">
                        <c:v>39768</c:v>
                      </c:pt>
                      <c:pt idx="1051">
                        <c:v>39769</c:v>
                      </c:pt>
                      <c:pt idx="1052">
                        <c:v>39770</c:v>
                      </c:pt>
                      <c:pt idx="1053">
                        <c:v>39771</c:v>
                      </c:pt>
                      <c:pt idx="1054">
                        <c:v>39772</c:v>
                      </c:pt>
                      <c:pt idx="1055">
                        <c:v>39773</c:v>
                      </c:pt>
                      <c:pt idx="1056">
                        <c:v>39774</c:v>
                      </c:pt>
                      <c:pt idx="1057">
                        <c:v>39775</c:v>
                      </c:pt>
                      <c:pt idx="1058">
                        <c:v>39776</c:v>
                      </c:pt>
                      <c:pt idx="1059">
                        <c:v>39777</c:v>
                      </c:pt>
                      <c:pt idx="1060">
                        <c:v>39778</c:v>
                      </c:pt>
                      <c:pt idx="1061">
                        <c:v>39779</c:v>
                      </c:pt>
                      <c:pt idx="1062">
                        <c:v>39780</c:v>
                      </c:pt>
                      <c:pt idx="1063">
                        <c:v>39781</c:v>
                      </c:pt>
                      <c:pt idx="1064">
                        <c:v>39782</c:v>
                      </c:pt>
                      <c:pt idx="1065">
                        <c:v>39783</c:v>
                      </c:pt>
                      <c:pt idx="1066">
                        <c:v>39784</c:v>
                      </c:pt>
                      <c:pt idx="1067">
                        <c:v>39785</c:v>
                      </c:pt>
                      <c:pt idx="1068">
                        <c:v>39786</c:v>
                      </c:pt>
                      <c:pt idx="1069">
                        <c:v>39787</c:v>
                      </c:pt>
                      <c:pt idx="1070">
                        <c:v>39788</c:v>
                      </c:pt>
                      <c:pt idx="1071">
                        <c:v>39789</c:v>
                      </c:pt>
                      <c:pt idx="1072">
                        <c:v>39790</c:v>
                      </c:pt>
                      <c:pt idx="1073">
                        <c:v>39791</c:v>
                      </c:pt>
                      <c:pt idx="1074">
                        <c:v>39792</c:v>
                      </c:pt>
                      <c:pt idx="1075">
                        <c:v>39793</c:v>
                      </c:pt>
                      <c:pt idx="1076">
                        <c:v>39794</c:v>
                      </c:pt>
                      <c:pt idx="1077">
                        <c:v>39795</c:v>
                      </c:pt>
                      <c:pt idx="1078">
                        <c:v>39796</c:v>
                      </c:pt>
                      <c:pt idx="1079">
                        <c:v>39797</c:v>
                      </c:pt>
                      <c:pt idx="1080">
                        <c:v>39798</c:v>
                      </c:pt>
                      <c:pt idx="1081">
                        <c:v>39799</c:v>
                      </c:pt>
                      <c:pt idx="1082">
                        <c:v>39800</c:v>
                      </c:pt>
                      <c:pt idx="1083">
                        <c:v>39801</c:v>
                      </c:pt>
                      <c:pt idx="1084">
                        <c:v>39802</c:v>
                      </c:pt>
                      <c:pt idx="1085">
                        <c:v>39803</c:v>
                      </c:pt>
                      <c:pt idx="1086">
                        <c:v>39804</c:v>
                      </c:pt>
                      <c:pt idx="1087">
                        <c:v>39805</c:v>
                      </c:pt>
                      <c:pt idx="1088">
                        <c:v>39806</c:v>
                      </c:pt>
                      <c:pt idx="1089">
                        <c:v>39807</c:v>
                      </c:pt>
                      <c:pt idx="1090">
                        <c:v>39808</c:v>
                      </c:pt>
                      <c:pt idx="1091">
                        <c:v>39809</c:v>
                      </c:pt>
                      <c:pt idx="1092">
                        <c:v>39810</c:v>
                      </c:pt>
                      <c:pt idx="1093">
                        <c:v>39811</c:v>
                      </c:pt>
                      <c:pt idx="1094">
                        <c:v>39812</c:v>
                      </c:pt>
                      <c:pt idx="1095">
                        <c:v>39813</c:v>
                      </c:pt>
                      <c:pt idx="1096">
                        <c:v>39814</c:v>
                      </c:pt>
                      <c:pt idx="1097">
                        <c:v>39815</c:v>
                      </c:pt>
                      <c:pt idx="1098">
                        <c:v>39816</c:v>
                      </c:pt>
                      <c:pt idx="1099">
                        <c:v>39817</c:v>
                      </c:pt>
                      <c:pt idx="1100">
                        <c:v>39818</c:v>
                      </c:pt>
                      <c:pt idx="1101">
                        <c:v>39819</c:v>
                      </c:pt>
                      <c:pt idx="1102">
                        <c:v>39820</c:v>
                      </c:pt>
                      <c:pt idx="1103">
                        <c:v>39821</c:v>
                      </c:pt>
                      <c:pt idx="1104">
                        <c:v>39822</c:v>
                      </c:pt>
                      <c:pt idx="1105">
                        <c:v>39823</c:v>
                      </c:pt>
                      <c:pt idx="1106">
                        <c:v>39824</c:v>
                      </c:pt>
                      <c:pt idx="1107">
                        <c:v>39825</c:v>
                      </c:pt>
                      <c:pt idx="1108">
                        <c:v>39826</c:v>
                      </c:pt>
                      <c:pt idx="1109">
                        <c:v>39827</c:v>
                      </c:pt>
                      <c:pt idx="1110">
                        <c:v>39828</c:v>
                      </c:pt>
                      <c:pt idx="1111">
                        <c:v>39829</c:v>
                      </c:pt>
                      <c:pt idx="1112">
                        <c:v>39830</c:v>
                      </c:pt>
                      <c:pt idx="1113">
                        <c:v>39831</c:v>
                      </c:pt>
                      <c:pt idx="1114">
                        <c:v>39832</c:v>
                      </c:pt>
                      <c:pt idx="1115">
                        <c:v>39833</c:v>
                      </c:pt>
                      <c:pt idx="1116">
                        <c:v>39834</c:v>
                      </c:pt>
                      <c:pt idx="1117">
                        <c:v>39835</c:v>
                      </c:pt>
                      <c:pt idx="1118">
                        <c:v>39836</c:v>
                      </c:pt>
                      <c:pt idx="1119">
                        <c:v>39837</c:v>
                      </c:pt>
                      <c:pt idx="1120">
                        <c:v>39838</c:v>
                      </c:pt>
                      <c:pt idx="1121">
                        <c:v>39839</c:v>
                      </c:pt>
                      <c:pt idx="1122">
                        <c:v>39840</c:v>
                      </c:pt>
                      <c:pt idx="1123">
                        <c:v>39841</c:v>
                      </c:pt>
                      <c:pt idx="1124">
                        <c:v>39842</c:v>
                      </c:pt>
                      <c:pt idx="1125">
                        <c:v>39843</c:v>
                      </c:pt>
                      <c:pt idx="1126">
                        <c:v>39844</c:v>
                      </c:pt>
                      <c:pt idx="1127">
                        <c:v>39845</c:v>
                      </c:pt>
                      <c:pt idx="1128">
                        <c:v>39846</c:v>
                      </c:pt>
                      <c:pt idx="1129">
                        <c:v>39847</c:v>
                      </c:pt>
                      <c:pt idx="1130">
                        <c:v>39848</c:v>
                      </c:pt>
                      <c:pt idx="1131">
                        <c:v>39849</c:v>
                      </c:pt>
                      <c:pt idx="1132">
                        <c:v>39850</c:v>
                      </c:pt>
                      <c:pt idx="1133">
                        <c:v>39851</c:v>
                      </c:pt>
                      <c:pt idx="1134">
                        <c:v>39852</c:v>
                      </c:pt>
                      <c:pt idx="1135">
                        <c:v>39853</c:v>
                      </c:pt>
                      <c:pt idx="1136">
                        <c:v>39854</c:v>
                      </c:pt>
                      <c:pt idx="1137">
                        <c:v>39855</c:v>
                      </c:pt>
                      <c:pt idx="1138">
                        <c:v>39856</c:v>
                      </c:pt>
                      <c:pt idx="1139">
                        <c:v>39857</c:v>
                      </c:pt>
                      <c:pt idx="1140">
                        <c:v>39858</c:v>
                      </c:pt>
                      <c:pt idx="1141">
                        <c:v>39859</c:v>
                      </c:pt>
                      <c:pt idx="1142">
                        <c:v>39860</c:v>
                      </c:pt>
                      <c:pt idx="1143">
                        <c:v>39861</c:v>
                      </c:pt>
                      <c:pt idx="1144">
                        <c:v>39862</c:v>
                      </c:pt>
                      <c:pt idx="1145">
                        <c:v>39863</c:v>
                      </c:pt>
                      <c:pt idx="1146">
                        <c:v>39864</c:v>
                      </c:pt>
                      <c:pt idx="1147">
                        <c:v>39865</c:v>
                      </c:pt>
                      <c:pt idx="1148">
                        <c:v>39866</c:v>
                      </c:pt>
                      <c:pt idx="1149">
                        <c:v>39867</c:v>
                      </c:pt>
                      <c:pt idx="1150">
                        <c:v>39868</c:v>
                      </c:pt>
                      <c:pt idx="1151">
                        <c:v>39869</c:v>
                      </c:pt>
                      <c:pt idx="1152">
                        <c:v>39870</c:v>
                      </c:pt>
                      <c:pt idx="1153">
                        <c:v>39871</c:v>
                      </c:pt>
                      <c:pt idx="1154">
                        <c:v>39872</c:v>
                      </c:pt>
                      <c:pt idx="1155">
                        <c:v>39873</c:v>
                      </c:pt>
                      <c:pt idx="1156">
                        <c:v>39874</c:v>
                      </c:pt>
                      <c:pt idx="1157">
                        <c:v>39875</c:v>
                      </c:pt>
                      <c:pt idx="1158">
                        <c:v>39876</c:v>
                      </c:pt>
                      <c:pt idx="1159">
                        <c:v>39877</c:v>
                      </c:pt>
                      <c:pt idx="1160">
                        <c:v>39878</c:v>
                      </c:pt>
                      <c:pt idx="1161">
                        <c:v>39879</c:v>
                      </c:pt>
                      <c:pt idx="1162">
                        <c:v>39880</c:v>
                      </c:pt>
                      <c:pt idx="1163">
                        <c:v>39881</c:v>
                      </c:pt>
                      <c:pt idx="1164">
                        <c:v>39882</c:v>
                      </c:pt>
                      <c:pt idx="1165">
                        <c:v>39883</c:v>
                      </c:pt>
                      <c:pt idx="1166">
                        <c:v>39884</c:v>
                      </c:pt>
                      <c:pt idx="1167">
                        <c:v>39885</c:v>
                      </c:pt>
                      <c:pt idx="1168">
                        <c:v>39886</c:v>
                      </c:pt>
                      <c:pt idx="1169">
                        <c:v>39887</c:v>
                      </c:pt>
                      <c:pt idx="1170">
                        <c:v>39888</c:v>
                      </c:pt>
                      <c:pt idx="1171">
                        <c:v>39889</c:v>
                      </c:pt>
                      <c:pt idx="1172">
                        <c:v>39890</c:v>
                      </c:pt>
                      <c:pt idx="1173">
                        <c:v>39891</c:v>
                      </c:pt>
                      <c:pt idx="1174">
                        <c:v>39892</c:v>
                      </c:pt>
                      <c:pt idx="1175">
                        <c:v>39893</c:v>
                      </c:pt>
                      <c:pt idx="1176">
                        <c:v>39894</c:v>
                      </c:pt>
                      <c:pt idx="1177">
                        <c:v>39895</c:v>
                      </c:pt>
                      <c:pt idx="1178">
                        <c:v>39896</c:v>
                      </c:pt>
                      <c:pt idx="1179">
                        <c:v>39897</c:v>
                      </c:pt>
                      <c:pt idx="1180">
                        <c:v>39898</c:v>
                      </c:pt>
                      <c:pt idx="1181">
                        <c:v>39899</c:v>
                      </c:pt>
                      <c:pt idx="1182">
                        <c:v>39900</c:v>
                      </c:pt>
                      <c:pt idx="1183">
                        <c:v>39901</c:v>
                      </c:pt>
                      <c:pt idx="1184">
                        <c:v>39902</c:v>
                      </c:pt>
                      <c:pt idx="1185">
                        <c:v>39903</c:v>
                      </c:pt>
                      <c:pt idx="1186">
                        <c:v>39904</c:v>
                      </c:pt>
                      <c:pt idx="1187">
                        <c:v>39905</c:v>
                      </c:pt>
                      <c:pt idx="1188">
                        <c:v>39906</c:v>
                      </c:pt>
                      <c:pt idx="1189">
                        <c:v>39907</c:v>
                      </c:pt>
                      <c:pt idx="1190">
                        <c:v>39908</c:v>
                      </c:pt>
                      <c:pt idx="1191">
                        <c:v>39909</c:v>
                      </c:pt>
                      <c:pt idx="1192">
                        <c:v>39910</c:v>
                      </c:pt>
                      <c:pt idx="1193">
                        <c:v>39911</c:v>
                      </c:pt>
                      <c:pt idx="1194">
                        <c:v>39912</c:v>
                      </c:pt>
                      <c:pt idx="1195">
                        <c:v>39913</c:v>
                      </c:pt>
                      <c:pt idx="1196">
                        <c:v>39914</c:v>
                      </c:pt>
                      <c:pt idx="1197">
                        <c:v>39915</c:v>
                      </c:pt>
                      <c:pt idx="1198">
                        <c:v>39916</c:v>
                      </c:pt>
                      <c:pt idx="1199">
                        <c:v>39917</c:v>
                      </c:pt>
                      <c:pt idx="1200">
                        <c:v>39918</c:v>
                      </c:pt>
                      <c:pt idx="1201">
                        <c:v>39919</c:v>
                      </c:pt>
                      <c:pt idx="1202">
                        <c:v>39920</c:v>
                      </c:pt>
                      <c:pt idx="1203">
                        <c:v>39921</c:v>
                      </c:pt>
                      <c:pt idx="1204">
                        <c:v>39922</c:v>
                      </c:pt>
                      <c:pt idx="1205">
                        <c:v>39923</c:v>
                      </c:pt>
                      <c:pt idx="1206">
                        <c:v>39924</c:v>
                      </c:pt>
                      <c:pt idx="1207">
                        <c:v>39925</c:v>
                      </c:pt>
                      <c:pt idx="1208">
                        <c:v>39926</c:v>
                      </c:pt>
                      <c:pt idx="1209">
                        <c:v>39927</c:v>
                      </c:pt>
                      <c:pt idx="1210">
                        <c:v>39928</c:v>
                      </c:pt>
                      <c:pt idx="1211">
                        <c:v>39929</c:v>
                      </c:pt>
                      <c:pt idx="1212">
                        <c:v>39930</c:v>
                      </c:pt>
                      <c:pt idx="1213">
                        <c:v>39931</c:v>
                      </c:pt>
                      <c:pt idx="1214">
                        <c:v>39932</c:v>
                      </c:pt>
                      <c:pt idx="1215">
                        <c:v>39933</c:v>
                      </c:pt>
                      <c:pt idx="1216">
                        <c:v>39934</c:v>
                      </c:pt>
                      <c:pt idx="1217">
                        <c:v>39935</c:v>
                      </c:pt>
                      <c:pt idx="1218">
                        <c:v>39936</c:v>
                      </c:pt>
                      <c:pt idx="1219">
                        <c:v>39937</c:v>
                      </c:pt>
                      <c:pt idx="1220">
                        <c:v>39938</c:v>
                      </c:pt>
                      <c:pt idx="1221">
                        <c:v>39939</c:v>
                      </c:pt>
                      <c:pt idx="1222">
                        <c:v>39940</c:v>
                      </c:pt>
                      <c:pt idx="1223">
                        <c:v>39941</c:v>
                      </c:pt>
                      <c:pt idx="1224">
                        <c:v>39942</c:v>
                      </c:pt>
                      <c:pt idx="1225">
                        <c:v>39943</c:v>
                      </c:pt>
                      <c:pt idx="1226">
                        <c:v>39944</c:v>
                      </c:pt>
                      <c:pt idx="1227">
                        <c:v>39945</c:v>
                      </c:pt>
                      <c:pt idx="1228">
                        <c:v>39946</c:v>
                      </c:pt>
                      <c:pt idx="1229">
                        <c:v>39947</c:v>
                      </c:pt>
                      <c:pt idx="1230">
                        <c:v>39948</c:v>
                      </c:pt>
                      <c:pt idx="1231">
                        <c:v>39949</c:v>
                      </c:pt>
                      <c:pt idx="1232">
                        <c:v>39950</c:v>
                      </c:pt>
                      <c:pt idx="1233">
                        <c:v>39951</c:v>
                      </c:pt>
                      <c:pt idx="1234">
                        <c:v>39952</c:v>
                      </c:pt>
                      <c:pt idx="1235">
                        <c:v>39953</c:v>
                      </c:pt>
                      <c:pt idx="1236">
                        <c:v>39954</c:v>
                      </c:pt>
                      <c:pt idx="1237">
                        <c:v>39955</c:v>
                      </c:pt>
                      <c:pt idx="1238">
                        <c:v>39956</c:v>
                      </c:pt>
                      <c:pt idx="1239">
                        <c:v>39957</c:v>
                      </c:pt>
                      <c:pt idx="1240">
                        <c:v>39958</c:v>
                      </c:pt>
                      <c:pt idx="1241">
                        <c:v>39959</c:v>
                      </c:pt>
                      <c:pt idx="1242">
                        <c:v>39960</c:v>
                      </c:pt>
                      <c:pt idx="1243">
                        <c:v>39961</c:v>
                      </c:pt>
                      <c:pt idx="1244">
                        <c:v>39962</c:v>
                      </c:pt>
                      <c:pt idx="1245">
                        <c:v>39963</c:v>
                      </c:pt>
                      <c:pt idx="1246">
                        <c:v>39964</c:v>
                      </c:pt>
                      <c:pt idx="1247">
                        <c:v>39965</c:v>
                      </c:pt>
                      <c:pt idx="1248">
                        <c:v>39966</c:v>
                      </c:pt>
                      <c:pt idx="1249">
                        <c:v>39967</c:v>
                      </c:pt>
                      <c:pt idx="1250">
                        <c:v>39968</c:v>
                      </c:pt>
                      <c:pt idx="1251">
                        <c:v>39969</c:v>
                      </c:pt>
                      <c:pt idx="1252">
                        <c:v>39970</c:v>
                      </c:pt>
                      <c:pt idx="1253">
                        <c:v>39971</c:v>
                      </c:pt>
                      <c:pt idx="1254">
                        <c:v>39972</c:v>
                      </c:pt>
                      <c:pt idx="1255">
                        <c:v>39973</c:v>
                      </c:pt>
                      <c:pt idx="1256">
                        <c:v>39974</c:v>
                      </c:pt>
                      <c:pt idx="1257">
                        <c:v>39975</c:v>
                      </c:pt>
                      <c:pt idx="1258">
                        <c:v>39976</c:v>
                      </c:pt>
                      <c:pt idx="1259">
                        <c:v>39977</c:v>
                      </c:pt>
                      <c:pt idx="1260">
                        <c:v>39978</c:v>
                      </c:pt>
                      <c:pt idx="1261">
                        <c:v>39979</c:v>
                      </c:pt>
                      <c:pt idx="1262">
                        <c:v>39980</c:v>
                      </c:pt>
                      <c:pt idx="1263">
                        <c:v>39981</c:v>
                      </c:pt>
                      <c:pt idx="1264">
                        <c:v>39982</c:v>
                      </c:pt>
                      <c:pt idx="1265">
                        <c:v>39983</c:v>
                      </c:pt>
                      <c:pt idx="1266">
                        <c:v>39984</c:v>
                      </c:pt>
                      <c:pt idx="1267">
                        <c:v>39985</c:v>
                      </c:pt>
                      <c:pt idx="1268">
                        <c:v>39986</c:v>
                      </c:pt>
                      <c:pt idx="1269">
                        <c:v>39987</c:v>
                      </c:pt>
                      <c:pt idx="1270">
                        <c:v>39988</c:v>
                      </c:pt>
                      <c:pt idx="1271">
                        <c:v>39989</c:v>
                      </c:pt>
                      <c:pt idx="1272">
                        <c:v>39990</c:v>
                      </c:pt>
                      <c:pt idx="1273">
                        <c:v>39991</c:v>
                      </c:pt>
                      <c:pt idx="1274">
                        <c:v>39992</c:v>
                      </c:pt>
                      <c:pt idx="1275">
                        <c:v>39993</c:v>
                      </c:pt>
                      <c:pt idx="1276">
                        <c:v>39994</c:v>
                      </c:pt>
                      <c:pt idx="1277">
                        <c:v>39995</c:v>
                      </c:pt>
                      <c:pt idx="1278">
                        <c:v>39996</c:v>
                      </c:pt>
                      <c:pt idx="1279">
                        <c:v>39997</c:v>
                      </c:pt>
                      <c:pt idx="1280">
                        <c:v>39998</c:v>
                      </c:pt>
                      <c:pt idx="1281">
                        <c:v>39999</c:v>
                      </c:pt>
                      <c:pt idx="1282">
                        <c:v>40000</c:v>
                      </c:pt>
                      <c:pt idx="1283">
                        <c:v>40001</c:v>
                      </c:pt>
                      <c:pt idx="1284">
                        <c:v>40002</c:v>
                      </c:pt>
                      <c:pt idx="1285">
                        <c:v>40003</c:v>
                      </c:pt>
                      <c:pt idx="1286">
                        <c:v>40004</c:v>
                      </c:pt>
                      <c:pt idx="1287">
                        <c:v>40005</c:v>
                      </c:pt>
                      <c:pt idx="1288">
                        <c:v>40006</c:v>
                      </c:pt>
                      <c:pt idx="1289">
                        <c:v>40007</c:v>
                      </c:pt>
                      <c:pt idx="1290">
                        <c:v>40008</c:v>
                      </c:pt>
                      <c:pt idx="1291">
                        <c:v>40009</c:v>
                      </c:pt>
                      <c:pt idx="1292">
                        <c:v>40010</c:v>
                      </c:pt>
                      <c:pt idx="1293">
                        <c:v>40011</c:v>
                      </c:pt>
                      <c:pt idx="1294">
                        <c:v>40012</c:v>
                      </c:pt>
                      <c:pt idx="1295">
                        <c:v>40013</c:v>
                      </c:pt>
                      <c:pt idx="1296">
                        <c:v>40014</c:v>
                      </c:pt>
                      <c:pt idx="1297">
                        <c:v>40015</c:v>
                      </c:pt>
                      <c:pt idx="1298">
                        <c:v>40016</c:v>
                      </c:pt>
                      <c:pt idx="1299">
                        <c:v>40017</c:v>
                      </c:pt>
                      <c:pt idx="1300">
                        <c:v>40018</c:v>
                      </c:pt>
                      <c:pt idx="1301">
                        <c:v>40019</c:v>
                      </c:pt>
                      <c:pt idx="1302">
                        <c:v>40020</c:v>
                      </c:pt>
                      <c:pt idx="1303">
                        <c:v>40021</c:v>
                      </c:pt>
                      <c:pt idx="1304">
                        <c:v>40022</c:v>
                      </c:pt>
                      <c:pt idx="1305">
                        <c:v>40023</c:v>
                      </c:pt>
                      <c:pt idx="1306">
                        <c:v>40024</c:v>
                      </c:pt>
                      <c:pt idx="1307">
                        <c:v>40025</c:v>
                      </c:pt>
                      <c:pt idx="1308">
                        <c:v>40026</c:v>
                      </c:pt>
                      <c:pt idx="1309">
                        <c:v>40027</c:v>
                      </c:pt>
                      <c:pt idx="1310">
                        <c:v>40028</c:v>
                      </c:pt>
                      <c:pt idx="1311">
                        <c:v>40029</c:v>
                      </c:pt>
                      <c:pt idx="1312">
                        <c:v>40030</c:v>
                      </c:pt>
                      <c:pt idx="1313">
                        <c:v>40031</c:v>
                      </c:pt>
                      <c:pt idx="1314">
                        <c:v>40032</c:v>
                      </c:pt>
                      <c:pt idx="1315">
                        <c:v>40033</c:v>
                      </c:pt>
                      <c:pt idx="1316">
                        <c:v>40034</c:v>
                      </c:pt>
                      <c:pt idx="1317">
                        <c:v>40035</c:v>
                      </c:pt>
                      <c:pt idx="1318">
                        <c:v>40036</c:v>
                      </c:pt>
                      <c:pt idx="1319">
                        <c:v>40037</c:v>
                      </c:pt>
                      <c:pt idx="1320">
                        <c:v>40038</c:v>
                      </c:pt>
                      <c:pt idx="1321">
                        <c:v>40039</c:v>
                      </c:pt>
                      <c:pt idx="1322">
                        <c:v>40040</c:v>
                      </c:pt>
                      <c:pt idx="1323">
                        <c:v>40041</c:v>
                      </c:pt>
                      <c:pt idx="1324">
                        <c:v>40042</c:v>
                      </c:pt>
                      <c:pt idx="1325">
                        <c:v>40043</c:v>
                      </c:pt>
                      <c:pt idx="1326">
                        <c:v>40044</c:v>
                      </c:pt>
                      <c:pt idx="1327">
                        <c:v>40045</c:v>
                      </c:pt>
                      <c:pt idx="1328">
                        <c:v>40046</c:v>
                      </c:pt>
                      <c:pt idx="1329">
                        <c:v>40047</c:v>
                      </c:pt>
                      <c:pt idx="1330">
                        <c:v>40048</c:v>
                      </c:pt>
                      <c:pt idx="1331">
                        <c:v>40049</c:v>
                      </c:pt>
                      <c:pt idx="1332">
                        <c:v>40050</c:v>
                      </c:pt>
                      <c:pt idx="1333">
                        <c:v>40051</c:v>
                      </c:pt>
                      <c:pt idx="1334">
                        <c:v>40052</c:v>
                      </c:pt>
                      <c:pt idx="1335">
                        <c:v>40053</c:v>
                      </c:pt>
                      <c:pt idx="1336">
                        <c:v>40054</c:v>
                      </c:pt>
                      <c:pt idx="1337">
                        <c:v>40055</c:v>
                      </c:pt>
                      <c:pt idx="1338">
                        <c:v>40056</c:v>
                      </c:pt>
                      <c:pt idx="1339">
                        <c:v>40057</c:v>
                      </c:pt>
                      <c:pt idx="1340">
                        <c:v>40058</c:v>
                      </c:pt>
                      <c:pt idx="1341">
                        <c:v>40059</c:v>
                      </c:pt>
                      <c:pt idx="1342">
                        <c:v>40060</c:v>
                      </c:pt>
                      <c:pt idx="1343">
                        <c:v>40061</c:v>
                      </c:pt>
                      <c:pt idx="1344">
                        <c:v>40062</c:v>
                      </c:pt>
                      <c:pt idx="1345">
                        <c:v>40063</c:v>
                      </c:pt>
                      <c:pt idx="1346">
                        <c:v>40064</c:v>
                      </c:pt>
                      <c:pt idx="1347">
                        <c:v>40065</c:v>
                      </c:pt>
                      <c:pt idx="1348">
                        <c:v>40066</c:v>
                      </c:pt>
                      <c:pt idx="1349">
                        <c:v>40067</c:v>
                      </c:pt>
                      <c:pt idx="1350">
                        <c:v>40068</c:v>
                      </c:pt>
                      <c:pt idx="1351">
                        <c:v>40069</c:v>
                      </c:pt>
                      <c:pt idx="1352">
                        <c:v>40070</c:v>
                      </c:pt>
                      <c:pt idx="1353">
                        <c:v>40071</c:v>
                      </c:pt>
                      <c:pt idx="1354">
                        <c:v>40072</c:v>
                      </c:pt>
                      <c:pt idx="1355">
                        <c:v>40073</c:v>
                      </c:pt>
                      <c:pt idx="1356">
                        <c:v>40074</c:v>
                      </c:pt>
                      <c:pt idx="1357">
                        <c:v>40075</c:v>
                      </c:pt>
                      <c:pt idx="1358">
                        <c:v>40076</c:v>
                      </c:pt>
                      <c:pt idx="1359">
                        <c:v>40077</c:v>
                      </c:pt>
                      <c:pt idx="1360">
                        <c:v>40078</c:v>
                      </c:pt>
                      <c:pt idx="1361">
                        <c:v>40079</c:v>
                      </c:pt>
                      <c:pt idx="1362">
                        <c:v>40080</c:v>
                      </c:pt>
                      <c:pt idx="1363">
                        <c:v>40081</c:v>
                      </c:pt>
                      <c:pt idx="1364">
                        <c:v>40082</c:v>
                      </c:pt>
                      <c:pt idx="1365">
                        <c:v>40083</c:v>
                      </c:pt>
                      <c:pt idx="1366">
                        <c:v>40084</c:v>
                      </c:pt>
                      <c:pt idx="1367">
                        <c:v>40085</c:v>
                      </c:pt>
                      <c:pt idx="1368">
                        <c:v>40086</c:v>
                      </c:pt>
                      <c:pt idx="1369">
                        <c:v>40087</c:v>
                      </c:pt>
                      <c:pt idx="1370">
                        <c:v>40088</c:v>
                      </c:pt>
                      <c:pt idx="1371">
                        <c:v>40089</c:v>
                      </c:pt>
                      <c:pt idx="1372">
                        <c:v>40090</c:v>
                      </c:pt>
                      <c:pt idx="1373">
                        <c:v>40091</c:v>
                      </c:pt>
                      <c:pt idx="1374">
                        <c:v>40092</c:v>
                      </c:pt>
                      <c:pt idx="1375">
                        <c:v>40093</c:v>
                      </c:pt>
                      <c:pt idx="1376">
                        <c:v>40094</c:v>
                      </c:pt>
                      <c:pt idx="1377">
                        <c:v>40095</c:v>
                      </c:pt>
                      <c:pt idx="1378">
                        <c:v>40096</c:v>
                      </c:pt>
                      <c:pt idx="1379">
                        <c:v>40097</c:v>
                      </c:pt>
                      <c:pt idx="1380">
                        <c:v>40098</c:v>
                      </c:pt>
                      <c:pt idx="1381">
                        <c:v>40099</c:v>
                      </c:pt>
                      <c:pt idx="1382">
                        <c:v>40100</c:v>
                      </c:pt>
                      <c:pt idx="1383">
                        <c:v>40101</c:v>
                      </c:pt>
                      <c:pt idx="1384">
                        <c:v>40102</c:v>
                      </c:pt>
                      <c:pt idx="1385">
                        <c:v>40103</c:v>
                      </c:pt>
                      <c:pt idx="1386">
                        <c:v>40104</c:v>
                      </c:pt>
                      <c:pt idx="1387">
                        <c:v>40105</c:v>
                      </c:pt>
                      <c:pt idx="1388">
                        <c:v>40106</c:v>
                      </c:pt>
                      <c:pt idx="1389">
                        <c:v>40107</c:v>
                      </c:pt>
                      <c:pt idx="1390">
                        <c:v>40108</c:v>
                      </c:pt>
                      <c:pt idx="1391">
                        <c:v>40109</c:v>
                      </c:pt>
                      <c:pt idx="1392">
                        <c:v>40110</c:v>
                      </c:pt>
                      <c:pt idx="1393">
                        <c:v>40111</c:v>
                      </c:pt>
                      <c:pt idx="1394">
                        <c:v>40112</c:v>
                      </c:pt>
                      <c:pt idx="1395">
                        <c:v>40113</c:v>
                      </c:pt>
                      <c:pt idx="1396">
                        <c:v>40114</c:v>
                      </c:pt>
                      <c:pt idx="1397">
                        <c:v>40115</c:v>
                      </c:pt>
                      <c:pt idx="1398">
                        <c:v>40116</c:v>
                      </c:pt>
                      <c:pt idx="1399">
                        <c:v>40117</c:v>
                      </c:pt>
                      <c:pt idx="1400">
                        <c:v>40118</c:v>
                      </c:pt>
                      <c:pt idx="1401">
                        <c:v>40119</c:v>
                      </c:pt>
                      <c:pt idx="1402">
                        <c:v>40120</c:v>
                      </c:pt>
                      <c:pt idx="1403">
                        <c:v>40121</c:v>
                      </c:pt>
                      <c:pt idx="1404">
                        <c:v>40122</c:v>
                      </c:pt>
                      <c:pt idx="1405">
                        <c:v>40123</c:v>
                      </c:pt>
                      <c:pt idx="1406">
                        <c:v>40124</c:v>
                      </c:pt>
                      <c:pt idx="1407">
                        <c:v>40125</c:v>
                      </c:pt>
                      <c:pt idx="1408">
                        <c:v>40126</c:v>
                      </c:pt>
                      <c:pt idx="1409">
                        <c:v>40127</c:v>
                      </c:pt>
                      <c:pt idx="1410">
                        <c:v>40128</c:v>
                      </c:pt>
                      <c:pt idx="1411">
                        <c:v>40129</c:v>
                      </c:pt>
                      <c:pt idx="1412">
                        <c:v>40130</c:v>
                      </c:pt>
                      <c:pt idx="1413">
                        <c:v>40131</c:v>
                      </c:pt>
                      <c:pt idx="1414">
                        <c:v>40132</c:v>
                      </c:pt>
                      <c:pt idx="1415">
                        <c:v>40133</c:v>
                      </c:pt>
                      <c:pt idx="1416">
                        <c:v>40134</c:v>
                      </c:pt>
                      <c:pt idx="1417">
                        <c:v>40135</c:v>
                      </c:pt>
                      <c:pt idx="1418">
                        <c:v>40136</c:v>
                      </c:pt>
                      <c:pt idx="1419">
                        <c:v>40137</c:v>
                      </c:pt>
                      <c:pt idx="1420">
                        <c:v>40138</c:v>
                      </c:pt>
                      <c:pt idx="1421">
                        <c:v>40139</c:v>
                      </c:pt>
                      <c:pt idx="1422">
                        <c:v>40140</c:v>
                      </c:pt>
                      <c:pt idx="1423">
                        <c:v>40141</c:v>
                      </c:pt>
                      <c:pt idx="1424">
                        <c:v>40142</c:v>
                      </c:pt>
                      <c:pt idx="1425">
                        <c:v>40143</c:v>
                      </c:pt>
                      <c:pt idx="1426">
                        <c:v>40144</c:v>
                      </c:pt>
                      <c:pt idx="1427">
                        <c:v>40145</c:v>
                      </c:pt>
                      <c:pt idx="1428">
                        <c:v>40146</c:v>
                      </c:pt>
                      <c:pt idx="1429">
                        <c:v>40147</c:v>
                      </c:pt>
                      <c:pt idx="1430">
                        <c:v>40148</c:v>
                      </c:pt>
                      <c:pt idx="1431">
                        <c:v>40149</c:v>
                      </c:pt>
                      <c:pt idx="1432">
                        <c:v>40150</c:v>
                      </c:pt>
                      <c:pt idx="1433">
                        <c:v>40151</c:v>
                      </c:pt>
                      <c:pt idx="1434">
                        <c:v>40152</c:v>
                      </c:pt>
                      <c:pt idx="1435">
                        <c:v>40153</c:v>
                      </c:pt>
                      <c:pt idx="1436">
                        <c:v>40154</c:v>
                      </c:pt>
                      <c:pt idx="1437">
                        <c:v>40155</c:v>
                      </c:pt>
                      <c:pt idx="1438">
                        <c:v>40156</c:v>
                      </c:pt>
                      <c:pt idx="1439">
                        <c:v>40157</c:v>
                      </c:pt>
                      <c:pt idx="1440">
                        <c:v>40158</c:v>
                      </c:pt>
                      <c:pt idx="1441">
                        <c:v>40159</c:v>
                      </c:pt>
                      <c:pt idx="1442">
                        <c:v>40160</c:v>
                      </c:pt>
                      <c:pt idx="1443">
                        <c:v>40161</c:v>
                      </c:pt>
                      <c:pt idx="1444">
                        <c:v>40162</c:v>
                      </c:pt>
                      <c:pt idx="1445">
                        <c:v>40163</c:v>
                      </c:pt>
                      <c:pt idx="1446">
                        <c:v>40164</c:v>
                      </c:pt>
                      <c:pt idx="1447">
                        <c:v>40165</c:v>
                      </c:pt>
                      <c:pt idx="1448">
                        <c:v>40166</c:v>
                      </c:pt>
                      <c:pt idx="1449">
                        <c:v>40167</c:v>
                      </c:pt>
                      <c:pt idx="1450">
                        <c:v>40168</c:v>
                      </c:pt>
                      <c:pt idx="1451">
                        <c:v>40169</c:v>
                      </c:pt>
                      <c:pt idx="1452">
                        <c:v>40170</c:v>
                      </c:pt>
                      <c:pt idx="1453">
                        <c:v>40171</c:v>
                      </c:pt>
                      <c:pt idx="1454">
                        <c:v>40172</c:v>
                      </c:pt>
                      <c:pt idx="1455">
                        <c:v>40173</c:v>
                      </c:pt>
                      <c:pt idx="1456">
                        <c:v>40174</c:v>
                      </c:pt>
                      <c:pt idx="1457">
                        <c:v>40175</c:v>
                      </c:pt>
                      <c:pt idx="1458">
                        <c:v>40176</c:v>
                      </c:pt>
                      <c:pt idx="1459">
                        <c:v>40177</c:v>
                      </c:pt>
                      <c:pt idx="1460">
                        <c:v>40178</c:v>
                      </c:pt>
                      <c:pt idx="1461">
                        <c:v>40179</c:v>
                      </c:pt>
                      <c:pt idx="1462">
                        <c:v>40180</c:v>
                      </c:pt>
                      <c:pt idx="1463">
                        <c:v>40181</c:v>
                      </c:pt>
                      <c:pt idx="1464">
                        <c:v>40182</c:v>
                      </c:pt>
                      <c:pt idx="1465">
                        <c:v>40183</c:v>
                      </c:pt>
                      <c:pt idx="1466">
                        <c:v>40184</c:v>
                      </c:pt>
                      <c:pt idx="1467">
                        <c:v>40185</c:v>
                      </c:pt>
                      <c:pt idx="1468">
                        <c:v>40186</c:v>
                      </c:pt>
                      <c:pt idx="1469">
                        <c:v>40187</c:v>
                      </c:pt>
                      <c:pt idx="1470">
                        <c:v>40188</c:v>
                      </c:pt>
                      <c:pt idx="1471">
                        <c:v>40189</c:v>
                      </c:pt>
                      <c:pt idx="1472">
                        <c:v>40190</c:v>
                      </c:pt>
                      <c:pt idx="1473">
                        <c:v>40191</c:v>
                      </c:pt>
                      <c:pt idx="1474">
                        <c:v>40192</c:v>
                      </c:pt>
                      <c:pt idx="1475">
                        <c:v>40193</c:v>
                      </c:pt>
                      <c:pt idx="1476">
                        <c:v>40194</c:v>
                      </c:pt>
                      <c:pt idx="1477">
                        <c:v>40195</c:v>
                      </c:pt>
                      <c:pt idx="1478">
                        <c:v>40196</c:v>
                      </c:pt>
                      <c:pt idx="1479">
                        <c:v>40197</c:v>
                      </c:pt>
                      <c:pt idx="1480">
                        <c:v>40198</c:v>
                      </c:pt>
                      <c:pt idx="1481">
                        <c:v>40199</c:v>
                      </c:pt>
                      <c:pt idx="1482">
                        <c:v>40200</c:v>
                      </c:pt>
                      <c:pt idx="1483">
                        <c:v>40201</c:v>
                      </c:pt>
                      <c:pt idx="1484">
                        <c:v>40202</c:v>
                      </c:pt>
                      <c:pt idx="1485">
                        <c:v>40203</c:v>
                      </c:pt>
                      <c:pt idx="1486">
                        <c:v>40204</c:v>
                      </c:pt>
                      <c:pt idx="1487">
                        <c:v>40205</c:v>
                      </c:pt>
                      <c:pt idx="1488">
                        <c:v>40206</c:v>
                      </c:pt>
                      <c:pt idx="1489">
                        <c:v>40207</c:v>
                      </c:pt>
                      <c:pt idx="1490">
                        <c:v>40208</c:v>
                      </c:pt>
                      <c:pt idx="1491">
                        <c:v>40209</c:v>
                      </c:pt>
                      <c:pt idx="1492">
                        <c:v>40210</c:v>
                      </c:pt>
                      <c:pt idx="1493">
                        <c:v>40211</c:v>
                      </c:pt>
                      <c:pt idx="1494">
                        <c:v>40212</c:v>
                      </c:pt>
                      <c:pt idx="1495">
                        <c:v>40213</c:v>
                      </c:pt>
                      <c:pt idx="1496">
                        <c:v>40214</c:v>
                      </c:pt>
                      <c:pt idx="1497">
                        <c:v>40215</c:v>
                      </c:pt>
                      <c:pt idx="1498">
                        <c:v>40216</c:v>
                      </c:pt>
                      <c:pt idx="1499">
                        <c:v>40217</c:v>
                      </c:pt>
                      <c:pt idx="1500">
                        <c:v>40218</c:v>
                      </c:pt>
                      <c:pt idx="1501">
                        <c:v>40219</c:v>
                      </c:pt>
                      <c:pt idx="1502">
                        <c:v>40220</c:v>
                      </c:pt>
                      <c:pt idx="1503">
                        <c:v>40221</c:v>
                      </c:pt>
                      <c:pt idx="1504">
                        <c:v>40222</c:v>
                      </c:pt>
                      <c:pt idx="1505">
                        <c:v>40223</c:v>
                      </c:pt>
                      <c:pt idx="1506">
                        <c:v>40224</c:v>
                      </c:pt>
                      <c:pt idx="1507">
                        <c:v>40225</c:v>
                      </c:pt>
                      <c:pt idx="1508">
                        <c:v>40226</c:v>
                      </c:pt>
                      <c:pt idx="1509">
                        <c:v>40227</c:v>
                      </c:pt>
                      <c:pt idx="1510">
                        <c:v>40228</c:v>
                      </c:pt>
                      <c:pt idx="1511">
                        <c:v>40229</c:v>
                      </c:pt>
                      <c:pt idx="1512">
                        <c:v>40230</c:v>
                      </c:pt>
                      <c:pt idx="1513">
                        <c:v>40231</c:v>
                      </c:pt>
                      <c:pt idx="1514">
                        <c:v>40232</c:v>
                      </c:pt>
                      <c:pt idx="1515">
                        <c:v>40233</c:v>
                      </c:pt>
                      <c:pt idx="1516">
                        <c:v>40234</c:v>
                      </c:pt>
                      <c:pt idx="1517">
                        <c:v>40235</c:v>
                      </c:pt>
                      <c:pt idx="1518">
                        <c:v>40236</c:v>
                      </c:pt>
                      <c:pt idx="1519">
                        <c:v>40237</c:v>
                      </c:pt>
                      <c:pt idx="1520">
                        <c:v>40238</c:v>
                      </c:pt>
                      <c:pt idx="1521">
                        <c:v>40239</c:v>
                      </c:pt>
                      <c:pt idx="1522">
                        <c:v>40240</c:v>
                      </c:pt>
                      <c:pt idx="1523">
                        <c:v>40241</c:v>
                      </c:pt>
                      <c:pt idx="1524">
                        <c:v>40242</c:v>
                      </c:pt>
                      <c:pt idx="1525">
                        <c:v>40243</c:v>
                      </c:pt>
                      <c:pt idx="1526">
                        <c:v>40244</c:v>
                      </c:pt>
                      <c:pt idx="1527">
                        <c:v>40245</c:v>
                      </c:pt>
                      <c:pt idx="1528">
                        <c:v>40246</c:v>
                      </c:pt>
                      <c:pt idx="1529">
                        <c:v>40247</c:v>
                      </c:pt>
                      <c:pt idx="1530">
                        <c:v>40248</c:v>
                      </c:pt>
                      <c:pt idx="1531">
                        <c:v>40249</c:v>
                      </c:pt>
                      <c:pt idx="1532">
                        <c:v>40250</c:v>
                      </c:pt>
                      <c:pt idx="1533">
                        <c:v>40251</c:v>
                      </c:pt>
                      <c:pt idx="1534">
                        <c:v>40252</c:v>
                      </c:pt>
                      <c:pt idx="1535">
                        <c:v>40253</c:v>
                      </c:pt>
                      <c:pt idx="1536">
                        <c:v>40254</c:v>
                      </c:pt>
                      <c:pt idx="1537">
                        <c:v>40255</c:v>
                      </c:pt>
                      <c:pt idx="1538">
                        <c:v>40256</c:v>
                      </c:pt>
                      <c:pt idx="1539">
                        <c:v>40257</c:v>
                      </c:pt>
                      <c:pt idx="1540">
                        <c:v>40258</c:v>
                      </c:pt>
                      <c:pt idx="1541">
                        <c:v>40259</c:v>
                      </c:pt>
                      <c:pt idx="1542">
                        <c:v>40260</c:v>
                      </c:pt>
                      <c:pt idx="1543">
                        <c:v>40261</c:v>
                      </c:pt>
                      <c:pt idx="1544">
                        <c:v>40262</c:v>
                      </c:pt>
                      <c:pt idx="1545">
                        <c:v>40263</c:v>
                      </c:pt>
                      <c:pt idx="1546">
                        <c:v>40264</c:v>
                      </c:pt>
                      <c:pt idx="1547">
                        <c:v>40265</c:v>
                      </c:pt>
                      <c:pt idx="1548">
                        <c:v>40266</c:v>
                      </c:pt>
                      <c:pt idx="1549">
                        <c:v>40267</c:v>
                      </c:pt>
                      <c:pt idx="1550">
                        <c:v>40268</c:v>
                      </c:pt>
                      <c:pt idx="1551">
                        <c:v>40269</c:v>
                      </c:pt>
                      <c:pt idx="1552">
                        <c:v>40270</c:v>
                      </c:pt>
                      <c:pt idx="1553">
                        <c:v>40271</c:v>
                      </c:pt>
                      <c:pt idx="1554">
                        <c:v>40272</c:v>
                      </c:pt>
                      <c:pt idx="1555">
                        <c:v>40273</c:v>
                      </c:pt>
                      <c:pt idx="1556">
                        <c:v>40274</c:v>
                      </c:pt>
                      <c:pt idx="1557">
                        <c:v>40275</c:v>
                      </c:pt>
                      <c:pt idx="1558">
                        <c:v>40276</c:v>
                      </c:pt>
                      <c:pt idx="1559">
                        <c:v>40277</c:v>
                      </c:pt>
                      <c:pt idx="1560">
                        <c:v>40278</c:v>
                      </c:pt>
                      <c:pt idx="1561">
                        <c:v>40279</c:v>
                      </c:pt>
                      <c:pt idx="1562">
                        <c:v>40280</c:v>
                      </c:pt>
                      <c:pt idx="1563">
                        <c:v>40281</c:v>
                      </c:pt>
                      <c:pt idx="1564">
                        <c:v>40282</c:v>
                      </c:pt>
                      <c:pt idx="1565">
                        <c:v>40283</c:v>
                      </c:pt>
                      <c:pt idx="1566">
                        <c:v>40284</c:v>
                      </c:pt>
                      <c:pt idx="1567">
                        <c:v>40285</c:v>
                      </c:pt>
                      <c:pt idx="1568">
                        <c:v>40286</c:v>
                      </c:pt>
                      <c:pt idx="1569">
                        <c:v>40287</c:v>
                      </c:pt>
                      <c:pt idx="1570">
                        <c:v>40288</c:v>
                      </c:pt>
                      <c:pt idx="1571">
                        <c:v>40289</c:v>
                      </c:pt>
                      <c:pt idx="1572">
                        <c:v>40290</c:v>
                      </c:pt>
                      <c:pt idx="1573">
                        <c:v>40291</c:v>
                      </c:pt>
                      <c:pt idx="1574">
                        <c:v>40292</c:v>
                      </c:pt>
                      <c:pt idx="1575">
                        <c:v>40293</c:v>
                      </c:pt>
                      <c:pt idx="1576">
                        <c:v>40294</c:v>
                      </c:pt>
                      <c:pt idx="1577">
                        <c:v>40295</c:v>
                      </c:pt>
                      <c:pt idx="1578">
                        <c:v>40296</c:v>
                      </c:pt>
                      <c:pt idx="1579">
                        <c:v>40297</c:v>
                      </c:pt>
                      <c:pt idx="1580">
                        <c:v>40298</c:v>
                      </c:pt>
                      <c:pt idx="1581">
                        <c:v>40299</c:v>
                      </c:pt>
                      <c:pt idx="1582">
                        <c:v>40300</c:v>
                      </c:pt>
                      <c:pt idx="1583">
                        <c:v>40301</c:v>
                      </c:pt>
                      <c:pt idx="1584">
                        <c:v>40302</c:v>
                      </c:pt>
                      <c:pt idx="1585">
                        <c:v>40303</c:v>
                      </c:pt>
                      <c:pt idx="1586">
                        <c:v>40304</c:v>
                      </c:pt>
                      <c:pt idx="1587">
                        <c:v>40305</c:v>
                      </c:pt>
                      <c:pt idx="1588">
                        <c:v>40306</c:v>
                      </c:pt>
                      <c:pt idx="1589">
                        <c:v>40307</c:v>
                      </c:pt>
                      <c:pt idx="1590">
                        <c:v>40308</c:v>
                      </c:pt>
                      <c:pt idx="1591">
                        <c:v>40309</c:v>
                      </c:pt>
                      <c:pt idx="1592">
                        <c:v>40310</c:v>
                      </c:pt>
                      <c:pt idx="1593">
                        <c:v>40311</c:v>
                      </c:pt>
                      <c:pt idx="1594">
                        <c:v>40312</c:v>
                      </c:pt>
                      <c:pt idx="1595">
                        <c:v>40313</c:v>
                      </c:pt>
                      <c:pt idx="1596">
                        <c:v>40314</c:v>
                      </c:pt>
                      <c:pt idx="1597">
                        <c:v>40315</c:v>
                      </c:pt>
                      <c:pt idx="1598">
                        <c:v>40316</c:v>
                      </c:pt>
                      <c:pt idx="1599">
                        <c:v>40317</c:v>
                      </c:pt>
                      <c:pt idx="1600">
                        <c:v>40318</c:v>
                      </c:pt>
                      <c:pt idx="1601">
                        <c:v>40319</c:v>
                      </c:pt>
                      <c:pt idx="1602">
                        <c:v>40320</c:v>
                      </c:pt>
                      <c:pt idx="1603">
                        <c:v>40321</c:v>
                      </c:pt>
                      <c:pt idx="1604">
                        <c:v>40322</c:v>
                      </c:pt>
                      <c:pt idx="1605">
                        <c:v>40323</c:v>
                      </c:pt>
                      <c:pt idx="1606">
                        <c:v>40324</c:v>
                      </c:pt>
                      <c:pt idx="1607">
                        <c:v>40325</c:v>
                      </c:pt>
                      <c:pt idx="1608">
                        <c:v>40326</c:v>
                      </c:pt>
                      <c:pt idx="1609">
                        <c:v>40327</c:v>
                      </c:pt>
                      <c:pt idx="1610">
                        <c:v>40328</c:v>
                      </c:pt>
                      <c:pt idx="1611">
                        <c:v>40329</c:v>
                      </c:pt>
                      <c:pt idx="1612">
                        <c:v>40330</c:v>
                      </c:pt>
                      <c:pt idx="1613">
                        <c:v>40331</c:v>
                      </c:pt>
                      <c:pt idx="1614">
                        <c:v>40332</c:v>
                      </c:pt>
                      <c:pt idx="1615">
                        <c:v>40333</c:v>
                      </c:pt>
                      <c:pt idx="1616">
                        <c:v>40334</c:v>
                      </c:pt>
                      <c:pt idx="1617">
                        <c:v>40335</c:v>
                      </c:pt>
                      <c:pt idx="1618">
                        <c:v>40336</c:v>
                      </c:pt>
                      <c:pt idx="1619">
                        <c:v>40337</c:v>
                      </c:pt>
                      <c:pt idx="1620">
                        <c:v>40338</c:v>
                      </c:pt>
                      <c:pt idx="1621">
                        <c:v>40339</c:v>
                      </c:pt>
                      <c:pt idx="1622">
                        <c:v>40340</c:v>
                      </c:pt>
                      <c:pt idx="1623">
                        <c:v>40341</c:v>
                      </c:pt>
                      <c:pt idx="1624">
                        <c:v>40342</c:v>
                      </c:pt>
                      <c:pt idx="1625">
                        <c:v>40343</c:v>
                      </c:pt>
                      <c:pt idx="1626">
                        <c:v>40344</c:v>
                      </c:pt>
                      <c:pt idx="1627">
                        <c:v>40345</c:v>
                      </c:pt>
                      <c:pt idx="1628">
                        <c:v>40346</c:v>
                      </c:pt>
                      <c:pt idx="1629">
                        <c:v>40347</c:v>
                      </c:pt>
                      <c:pt idx="1630">
                        <c:v>40348</c:v>
                      </c:pt>
                      <c:pt idx="1631">
                        <c:v>40349</c:v>
                      </c:pt>
                      <c:pt idx="1632">
                        <c:v>40350</c:v>
                      </c:pt>
                      <c:pt idx="1633">
                        <c:v>40351</c:v>
                      </c:pt>
                      <c:pt idx="1634">
                        <c:v>40352</c:v>
                      </c:pt>
                      <c:pt idx="1635">
                        <c:v>40353</c:v>
                      </c:pt>
                      <c:pt idx="1636">
                        <c:v>40354</c:v>
                      </c:pt>
                      <c:pt idx="1637">
                        <c:v>40355</c:v>
                      </c:pt>
                      <c:pt idx="1638">
                        <c:v>40356</c:v>
                      </c:pt>
                      <c:pt idx="1639">
                        <c:v>40357</c:v>
                      </c:pt>
                      <c:pt idx="1640">
                        <c:v>40358</c:v>
                      </c:pt>
                      <c:pt idx="1641">
                        <c:v>40359</c:v>
                      </c:pt>
                      <c:pt idx="1642">
                        <c:v>40360</c:v>
                      </c:pt>
                      <c:pt idx="1643">
                        <c:v>40361</c:v>
                      </c:pt>
                      <c:pt idx="1644">
                        <c:v>40362</c:v>
                      </c:pt>
                      <c:pt idx="1645">
                        <c:v>40363</c:v>
                      </c:pt>
                      <c:pt idx="1646">
                        <c:v>40364</c:v>
                      </c:pt>
                      <c:pt idx="1647">
                        <c:v>40365</c:v>
                      </c:pt>
                      <c:pt idx="1648">
                        <c:v>40366</c:v>
                      </c:pt>
                      <c:pt idx="1649">
                        <c:v>40367</c:v>
                      </c:pt>
                      <c:pt idx="1650">
                        <c:v>40368</c:v>
                      </c:pt>
                      <c:pt idx="1651">
                        <c:v>40369</c:v>
                      </c:pt>
                      <c:pt idx="1652">
                        <c:v>40370</c:v>
                      </c:pt>
                      <c:pt idx="1653">
                        <c:v>40371</c:v>
                      </c:pt>
                      <c:pt idx="1654">
                        <c:v>40372</c:v>
                      </c:pt>
                      <c:pt idx="1655">
                        <c:v>40373</c:v>
                      </c:pt>
                      <c:pt idx="1656">
                        <c:v>40374</c:v>
                      </c:pt>
                      <c:pt idx="1657">
                        <c:v>40375</c:v>
                      </c:pt>
                      <c:pt idx="1658">
                        <c:v>40376</c:v>
                      </c:pt>
                      <c:pt idx="1659">
                        <c:v>40377</c:v>
                      </c:pt>
                      <c:pt idx="1660">
                        <c:v>40378</c:v>
                      </c:pt>
                      <c:pt idx="1661">
                        <c:v>40379</c:v>
                      </c:pt>
                      <c:pt idx="1662">
                        <c:v>40380</c:v>
                      </c:pt>
                      <c:pt idx="1663">
                        <c:v>40381</c:v>
                      </c:pt>
                      <c:pt idx="1664">
                        <c:v>40382</c:v>
                      </c:pt>
                      <c:pt idx="1665">
                        <c:v>40383</c:v>
                      </c:pt>
                      <c:pt idx="1666">
                        <c:v>40384</c:v>
                      </c:pt>
                      <c:pt idx="1667">
                        <c:v>40385</c:v>
                      </c:pt>
                      <c:pt idx="1668">
                        <c:v>40386</c:v>
                      </c:pt>
                      <c:pt idx="1669">
                        <c:v>40387</c:v>
                      </c:pt>
                      <c:pt idx="1670">
                        <c:v>40388</c:v>
                      </c:pt>
                      <c:pt idx="1671">
                        <c:v>40389</c:v>
                      </c:pt>
                      <c:pt idx="1672">
                        <c:v>40390</c:v>
                      </c:pt>
                      <c:pt idx="1673">
                        <c:v>40391</c:v>
                      </c:pt>
                      <c:pt idx="1674">
                        <c:v>40392</c:v>
                      </c:pt>
                      <c:pt idx="1675">
                        <c:v>40393</c:v>
                      </c:pt>
                      <c:pt idx="1676">
                        <c:v>40394</c:v>
                      </c:pt>
                      <c:pt idx="1677">
                        <c:v>40395</c:v>
                      </c:pt>
                      <c:pt idx="1678">
                        <c:v>40396</c:v>
                      </c:pt>
                      <c:pt idx="1679">
                        <c:v>40397</c:v>
                      </c:pt>
                      <c:pt idx="1680">
                        <c:v>40398</c:v>
                      </c:pt>
                      <c:pt idx="1681">
                        <c:v>40399</c:v>
                      </c:pt>
                      <c:pt idx="1682">
                        <c:v>40400</c:v>
                      </c:pt>
                      <c:pt idx="1683">
                        <c:v>40401</c:v>
                      </c:pt>
                      <c:pt idx="1684">
                        <c:v>40402</c:v>
                      </c:pt>
                      <c:pt idx="1685">
                        <c:v>40403</c:v>
                      </c:pt>
                      <c:pt idx="1686">
                        <c:v>40404</c:v>
                      </c:pt>
                      <c:pt idx="1687">
                        <c:v>40405</c:v>
                      </c:pt>
                      <c:pt idx="1688">
                        <c:v>40406</c:v>
                      </c:pt>
                      <c:pt idx="1689">
                        <c:v>40407</c:v>
                      </c:pt>
                      <c:pt idx="1690">
                        <c:v>40408</c:v>
                      </c:pt>
                      <c:pt idx="1691">
                        <c:v>40409</c:v>
                      </c:pt>
                      <c:pt idx="1692">
                        <c:v>40410</c:v>
                      </c:pt>
                      <c:pt idx="1693">
                        <c:v>40411</c:v>
                      </c:pt>
                      <c:pt idx="1694">
                        <c:v>40412</c:v>
                      </c:pt>
                      <c:pt idx="1695">
                        <c:v>40413</c:v>
                      </c:pt>
                      <c:pt idx="1696">
                        <c:v>40414</c:v>
                      </c:pt>
                      <c:pt idx="1697">
                        <c:v>40415</c:v>
                      </c:pt>
                      <c:pt idx="1698">
                        <c:v>40416</c:v>
                      </c:pt>
                      <c:pt idx="1699">
                        <c:v>40417</c:v>
                      </c:pt>
                      <c:pt idx="1700">
                        <c:v>40418</c:v>
                      </c:pt>
                      <c:pt idx="1701">
                        <c:v>40419</c:v>
                      </c:pt>
                      <c:pt idx="1702">
                        <c:v>40420</c:v>
                      </c:pt>
                      <c:pt idx="1703">
                        <c:v>40421</c:v>
                      </c:pt>
                      <c:pt idx="1704">
                        <c:v>40422</c:v>
                      </c:pt>
                      <c:pt idx="1705">
                        <c:v>40423</c:v>
                      </c:pt>
                      <c:pt idx="1706">
                        <c:v>40424</c:v>
                      </c:pt>
                      <c:pt idx="1707">
                        <c:v>40425</c:v>
                      </c:pt>
                      <c:pt idx="1708">
                        <c:v>40426</c:v>
                      </c:pt>
                      <c:pt idx="1709">
                        <c:v>40427</c:v>
                      </c:pt>
                      <c:pt idx="1710">
                        <c:v>40428</c:v>
                      </c:pt>
                      <c:pt idx="1711">
                        <c:v>40429</c:v>
                      </c:pt>
                      <c:pt idx="1712">
                        <c:v>40430</c:v>
                      </c:pt>
                      <c:pt idx="1713">
                        <c:v>40431</c:v>
                      </c:pt>
                      <c:pt idx="1714">
                        <c:v>40432</c:v>
                      </c:pt>
                      <c:pt idx="1715">
                        <c:v>40433</c:v>
                      </c:pt>
                      <c:pt idx="1716">
                        <c:v>40434</c:v>
                      </c:pt>
                      <c:pt idx="1717">
                        <c:v>40435</c:v>
                      </c:pt>
                      <c:pt idx="1718">
                        <c:v>40436</c:v>
                      </c:pt>
                      <c:pt idx="1719">
                        <c:v>40437</c:v>
                      </c:pt>
                      <c:pt idx="1720">
                        <c:v>40438</c:v>
                      </c:pt>
                      <c:pt idx="1721">
                        <c:v>40439</c:v>
                      </c:pt>
                      <c:pt idx="1722">
                        <c:v>40440</c:v>
                      </c:pt>
                      <c:pt idx="1723">
                        <c:v>40441</c:v>
                      </c:pt>
                      <c:pt idx="1724">
                        <c:v>40442</c:v>
                      </c:pt>
                      <c:pt idx="1725">
                        <c:v>40443</c:v>
                      </c:pt>
                      <c:pt idx="1726">
                        <c:v>40444</c:v>
                      </c:pt>
                      <c:pt idx="1727">
                        <c:v>40445</c:v>
                      </c:pt>
                      <c:pt idx="1728">
                        <c:v>40446</c:v>
                      </c:pt>
                      <c:pt idx="1729">
                        <c:v>40447</c:v>
                      </c:pt>
                      <c:pt idx="1730">
                        <c:v>40448</c:v>
                      </c:pt>
                      <c:pt idx="1731">
                        <c:v>40449</c:v>
                      </c:pt>
                      <c:pt idx="1732">
                        <c:v>40450</c:v>
                      </c:pt>
                      <c:pt idx="1733">
                        <c:v>40451</c:v>
                      </c:pt>
                      <c:pt idx="1734">
                        <c:v>40452</c:v>
                      </c:pt>
                      <c:pt idx="1735">
                        <c:v>40453</c:v>
                      </c:pt>
                      <c:pt idx="1736">
                        <c:v>40454</c:v>
                      </c:pt>
                      <c:pt idx="1737">
                        <c:v>40455</c:v>
                      </c:pt>
                      <c:pt idx="1738">
                        <c:v>40456</c:v>
                      </c:pt>
                      <c:pt idx="1739">
                        <c:v>40457</c:v>
                      </c:pt>
                      <c:pt idx="1740">
                        <c:v>40458</c:v>
                      </c:pt>
                      <c:pt idx="1741">
                        <c:v>40459</c:v>
                      </c:pt>
                      <c:pt idx="1742">
                        <c:v>40460</c:v>
                      </c:pt>
                      <c:pt idx="1743">
                        <c:v>40461</c:v>
                      </c:pt>
                      <c:pt idx="1744">
                        <c:v>40462</c:v>
                      </c:pt>
                      <c:pt idx="1745">
                        <c:v>40463</c:v>
                      </c:pt>
                      <c:pt idx="1746">
                        <c:v>40464</c:v>
                      </c:pt>
                      <c:pt idx="1747">
                        <c:v>40465</c:v>
                      </c:pt>
                      <c:pt idx="1748">
                        <c:v>40466</c:v>
                      </c:pt>
                      <c:pt idx="1749">
                        <c:v>40467</c:v>
                      </c:pt>
                      <c:pt idx="1750">
                        <c:v>40468</c:v>
                      </c:pt>
                      <c:pt idx="1751">
                        <c:v>40469</c:v>
                      </c:pt>
                      <c:pt idx="1752">
                        <c:v>40470</c:v>
                      </c:pt>
                      <c:pt idx="1753">
                        <c:v>40471</c:v>
                      </c:pt>
                      <c:pt idx="1754">
                        <c:v>40472</c:v>
                      </c:pt>
                      <c:pt idx="1755">
                        <c:v>40473</c:v>
                      </c:pt>
                      <c:pt idx="1756">
                        <c:v>40474</c:v>
                      </c:pt>
                      <c:pt idx="1757">
                        <c:v>40475</c:v>
                      </c:pt>
                      <c:pt idx="1758">
                        <c:v>40476</c:v>
                      </c:pt>
                      <c:pt idx="1759">
                        <c:v>40477</c:v>
                      </c:pt>
                      <c:pt idx="1760">
                        <c:v>40478</c:v>
                      </c:pt>
                      <c:pt idx="1761">
                        <c:v>40479</c:v>
                      </c:pt>
                      <c:pt idx="1762">
                        <c:v>40480</c:v>
                      </c:pt>
                      <c:pt idx="1763">
                        <c:v>40481</c:v>
                      </c:pt>
                      <c:pt idx="1764">
                        <c:v>40482</c:v>
                      </c:pt>
                      <c:pt idx="1765">
                        <c:v>40483</c:v>
                      </c:pt>
                      <c:pt idx="1766">
                        <c:v>40484</c:v>
                      </c:pt>
                      <c:pt idx="1767">
                        <c:v>40485</c:v>
                      </c:pt>
                      <c:pt idx="1768">
                        <c:v>40486</c:v>
                      </c:pt>
                      <c:pt idx="1769">
                        <c:v>40487</c:v>
                      </c:pt>
                      <c:pt idx="1770">
                        <c:v>40488</c:v>
                      </c:pt>
                      <c:pt idx="1771">
                        <c:v>40489</c:v>
                      </c:pt>
                      <c:pt idx="1772">
                        <c:v>40490</c:v>
                      </c:pt>
                      <c:pt idx="1773">
                        <c:v>40491</c:v>
                      </c:pt>
                      <c:pt idx="1774">
                        <c:v>40492</c:v>
                      </c:pt>
                      <c:pt idx="1775">
                        <c:v>40493</c:v>
                      </c:pt>
                      <c:pt idx="1776">
                        <c:v>40494</c:v>
                      </c:pt>
                      <c:pt idx="1777">
                        <c:v>40495</c:v>
                      </c:pt>
                      <c:pt idx="1778">
                        <c:v>40496</c:v>
                      </c:pt>
                      <c:pt idx="1779">
                        <c:v>40497</c:v>
                      </c:pt>
                      <c:pt idx="1780">
                        <c:v>40498</c:v>
                      </c:pt>
                      <c:pt idx="1781">
                        <c:v>40499</c:v>
                      </c:pt>
                      <c:pt idx="1782">
                        <c:v>40500</c:v>
                      </c:pt>
                      <c:pt idx="1783">
                        <c:v>40501</c:v>
                      </c:pt>
                      <c:pt idx="1784">
                        <c:v>40502</c:v>
                      </c:pt>
                      <c:pt idx="1785">
                        <c:v>40503</c:v>
                      </c:pt>
                      <c:pt idx="1786">
                        <c:v>40504</c:v>
                      </c:pt>
                      <c:pt idx="1787">
                        <c:v>40505</c:v>
                      </c:pt>
                      <c:pt idx="1788">
                        <c:v>40506</c:v>
                      </c:pt>
                      <c:pt idx="1789">
                        <c:v>40507</c:v>
                      </c:pt>
                      <c:pt idx="1790">
                        <c:v>40508</c:v>
                      </c:pt>
                      <c:pt idx="1791">
                        <c:v>40509</c:v>
                      </c:pt>
                      <c:pt idx="1792">
                        <c:v>40510</c:v>
                      </c:pt>
                      <c:pt idx="1793">
                        <c:v>40511</c:v>
                      </c:pt>
                      <c:pt idx="1794">
                        <c:v>40512</c:v>
                      </c:pt>
                      <c:pt idx="1795">
                        <c:v>40513</c:v>
                      </c:pt>
                      <c:pt idx="1796">
                        <c:v>40514</c:v>
                      </c:pt>
                      <c:pt idx="1797">
                        <c:v>40515</c:v>
                      </c:pt>
                      <c:pt idx="1798">
                        <c:v>40516</c:v>
                      </c:pt>
                      <c:pt idx="1799">
                        <c:v>40517</c:v>
                      </c:pt>
                      <c:pt idx="1800">
                        <c:v>40518</c:v>
                      </c:pt>
                      <c:pt idx="1801">
                        <c:v>40519</c:v>
                      </c:pt>
                      <c:pt idx="1802">
                        <c:v>40520</c:v>
                      </c:pt>
                      <c:pt idx="1803">
                        <c:v>40521</c:v>
                      </c:pt>
                      <c:pt idx="1804">
                        <c:v>40522</c:v>
                      </c:pt>
                      <c:pt idx="1805">
                        <c:v>40523</c:v>
                      </c:pt>
                      <c:pt idx="1806">
                        <c:v>40524</c:v>
                      </c:pt>
                      <c:pt idx="1807">
                        <c:v>40525</c:v>
                      </c:pt>
                      <c:pt idx="1808">
                        <c:v>40526</c:v>
                      </c:pt>
                      <c:pt idx="1809">
                        <c:v>40527</c:v>
                      </c:pt>
                      <c:pt idx="1810">
                        <c:v>40528</c:v>
                      </c:pt>
                      <c:pt idx="1811">
                        <c:v>40529</c:v>
                      </c:pt>
                      <c:pt idx="1812">
                        <c:v>40530</c:v>
                      </c:pt>
                      <c:pt idx="1813">
                        <c:v>40531</c:v>
                      </c:pt>
                      <c:pt idx="1814">
                        <c:v>40532</c:v>
                      </c:pt>
                      <c:pt idx="1815">
                        <c:v>40533</c:v>
                      </c:pt>
                      <c:pt idx="1816">
                        <c:v>40534</c:v>
                      </c:pt>
                      <c:pt idx="1817">
                        <c:v>40535</c:v>
                      </c:pt>
                      <c:pt idx="1818">
                        <c:v>40536</c:v>
                      </c:pt>
                      <c:pt idx="1819">
                        <c:v>40537</c:v>
                      </c:pt>
                      <c:pt idx="1820">
                        <c:v>40538</c:v>
                      </c:pt>
                      <c:pt idx="1821">
                        <c:v>40539</c:v>
                      </c:pt>
                      <c:pt idx="1822">
                        <c:v>40540</c:v>
                      </c:pt>
                      <c:pt idx="1823">
                        <c:v>40541</c:v>
                      </c:pt>
                      <c:pt idx="1824">
                        <c:v>40542</c:v>
                      </c:pt>
                      <c:pt idx="1825">
                        <c:v>40543</c:v>
                      </c:pt>
                      <c:pt idx="1826">
                        <c:v>40544</c:v>
                      </c:pt>
                      <c:pt idx="1827">
                        <c:v>40545</c:v>
                      </c:pt>
                      <c:pt idx="1828">
                        <c:v>40546</c:v>
                      </c:pt>
                      <c:pt idx="1829">
                        <c:v>40547</c:v>
                      </c:pt>
                      <c:pt idx="1830">
                        <c:v>40548</c:v>
                      </c:pt>
                      <c:pt idx="1831">
                        <c:v>40549</c:v>
                      </c:pt>
                      <c:pt idx="1832">
                        <c:v>40550</c:v>
                      </c:pt>
                      <c:pt idx="1833">
                        <c:v>40551</c:v>
                      </c:pt>
                      <c:pt idx="1834">
                        <c:v>40552</c:v>
                      </c:pt>
                      <c:pt idx="1835">
                        <c:v>40553</c:v>
                      </c:pt>
                      <c:pt idx="1836">
                        <c:v>40554</c:v>
                      </c:pt>
                      <c:pt idx="1837">
                        <c:v>40555</c:v>
                      </c:pt>
                      <c:pt idx="1838">
                        <c:v>40556</c:v>
                      </c:pt>
                      <c:pt idx="1839">
                        <c:v>40557</c:v>
                      </c:pt>
                      <c:pt idx="1840">
                        <c:v>40558</c:v>
                      </c:pt>
                      <c:pt idx="1841">
                        <c:v>40559</c:v>
                      </c:pt>
                      <c:pt idx="1842">
                        <c:v>40560</c:v>
                      </c:pt>
                      <c:pt idx="1843">
                        <c:v>40561</c:v>
                      </c:pt>
                      <c:pt idx="1844">
                        <c:v>40562</c:v>
                      </c:pt>
                      <c:pt idx="1845">
                        <c:v>40563</c:v>
                      </c:pt>
                      <c:pt idx="1846">
                        <c:v>40564</c:v>
                      </c:pt>
                      <c:pt idx="1847">
                        <c:v>40565</c:v>
                      </c:pt>
                      <c:pt idx="1848">
                        <c:v>40566</c:v>
                      </c:pt>
                      <c:pt idx="1849">
                        <c:v>40567</c:v>
                      </c:pt>
                      <c:pt idx="1850">
                        <c:v>40568</c:v>
                      </c:pt>
                      <c:pt idx="1851">
                        <c:v>40569</c:v>
                      </c:pt>
                      <c:pt idx="1852">
                        <c:v>40570</c:v>
                      </c:pt>
                      <c:pt idx="1853">
                        <c:v>40571</c:v>
                      </c:pt>
                      <c:pt idx="1854">
                        <c:v>40572</c:v>
                      </c:pt>
                      <c:pt idx="1855">
                        <c:v>40573</c:v>
                      </c:pt>
                      <c:pt idx="1856">
                        <c:v>40574</c:v>
                      </c:pt>
                      <c:pt idx="1857">
                        <c:v>40575</c:v>
                      </c:pt>
                      <c:pt idx="1858">
                        <c:v>40576</c:v>
                      </c:pt>
                      <c:pt idx="1859">
                        <c:v>40577</c:v>
                      </c:pt>
                      <c:pt idx="1860">
                        <c:v>40578</c:v>
                      </c:pt>
                      <c:pt idx="1861">
                        <c:v>40579</c:v>
                      </c:pt>
                      <c:pt idx="1862">
                        <c:v>40580</c:v>
                      </c:pt>
                      <c:pt idx="1863">
                        <c:v>40581</c:v>
                      </c:pt>
                      <c:pt idx="1864">
                        <c:v>40582</c:v>
                      </c:pt>
                      <c:pt idx="1865">
                        <c:v>40583</c:v>
                      </c:pt>
                      <c:pt idx="1866">
                        <c:v>40584</c:v>
                      </c:pt>
                      <c:pt idx="1867">
                        <c:v>40585</c:v>
                      </c:pt>
                      <c:pt idx="1868">
                        <c:v>40586</c:v>
                      </c:pt>
                      <c:pt idx="1869">
                        <c:v>40587</c:v>
                      </c:pt>
                      <c:pt idx="1870">
                        <c:v>40588</c:v>
                      </c:pt>
                      <c:pt idx="1871">
                        <c:v>40589</c:v>
                      </c:pt>
                      <c:pt idx="1872">
                        <c:v>40590</c:v>
                      </c:pt>
                      <c:pt idx="1873">
                        <c:v>40591</c:v>
                      </c:pt>
                      <c:pt idx="1874">
                        <c:v>40592</c:v>
                      </c:pt>
                      <c:pt idx="1875">
                        <c:v>40593</c:v>
                      </c:pt>
                      <c:pt idx="1876">
                        <c:v>40594</c:v>
                      </c:pt>
                      <c:pt idx="1877">
                        <c:v>40595</c:v>
                      </c:pt>
                      <c:pt idx="1878">
                        <c:v>40596</c:v>
                      </c:pt>
                      <c:pt idx="1879">
                        <c:v>40597</c:v>
                      </c:pt>
                      <c:pt idx="1880">
                        <c:v>40598</c:v>
                      </c:pt>
                      <c:pt idx="1881">
                        <c:v>40599</c:v>
                      </c:pt>
                      <c:pt idx="1882">
                        <c:v>40600</c:v>
                      </c:pt>
                      <c:pt idx="1883">
                        <c:v>40601</c:v>
                      </c:pt>
                      <c:pt idx="1884">
                        <c:v>40602</c:v>
                      </c:pt>
                      <c:pt idx="1885">
                        <c:v>40603</c:v>
                      </c:pt>
                      <c:pt idx="1886">
                        <c:v>40604</c:v>
                      </c:pt>
                      <c:pt idx="1887">
                        <c:v>40605</c:v>
                      </c:pt>
                      <c:pt idx="1888">
                        <c:v>40606</c:v>
                      </c:pt>
                      <c:pt idx="1889">
                        <c:v>40607</c:v>
                      </c:pt>
                      <c:pt idx="1890">
                        <c:v>40608</c:v>
                      </c:pt>
                      <c:pt idx="1891">
                        <c:v>40609</c:v>
                      </c:pt>
                      <c:pt idx="1892">
                        <c:v>40610</c:v>
                      </c:pt>
                      <c:pt idx="1893">
                        <c:v>40611</c:v>
                      </c:pt>
                      <c:pt idx="1894">
                        <c:v>40612</c:v>
                      </c:pt>
                      <c:pt idx="1895">
                        <c:v>40613</c:v>
                      </c:pt>
                      <c:pt idx="1896">
                        <c:v>40614</c:v>
                      </c:pt>
                      <c:pt idx="1897">
                        <c:v>40615</c:v>
                      </c:pt>
                      <c:pt idx="1898">
                        <c:v>40616</c:v>
                      </c:pt>
                      <c:pt idx="1899">
                        <c:v>40617</c:v>
                      </c:pt>
                      <c:pt idx="1900">
                        <c:v>40618</c:v>
                      </c:pt>
                      <c:pt idx="1901">
                        <c:v>40619</c:v>
                      </c:pt>
                      <c:pt idx="1902">
                        <c:v>40620</c:v>
                      </c:pt>
                      <c:pt idx="1903">
                        <c:v>40621</c:v>
                      </c:pt>
                      <c:pt idx="1904">
                        <c:v>40622</c:v>
                      </c:pt>
                      <c:pt idx="1905">
                        <c:v>40623</c:v>
                      </c:pt>
                      <c:pt idx="1906">
                        <c:v>40624</c:v>
                      </c:pt>
                      <c:pt idx="1907">
                        <c:v>40625</c:v>
                      </c:pt>
                      <c:pt idx="1908">
                        <c:v>40626</c:v>
                      </c:pt>
                      <c:pt idx="1909">
                        <c:v>40627</c:v>
                      </c:pt>
                      <c:pt idx="1910">
                        <c:v>40628</c:v>
                      </c:pt>
                      <c:pt idx="1911">
                        <c:v>40629</c:v>
                      </c:pt>
                      <c:pt idx="1912">
                        <c:v>40630</c:v>
                      </c:pt>
                      <c:pt idx="1913">
                        <c:v>40631</c:v>
                      </c:pt>
                      <c:pt idx="1914">
                        <c:v>40632</c:v>
                      </c:pt>
                      <c:pt idx="1915">
                        <c:v>40633</c:v>
                      </c:pt>
                      <c:pt idx="1916">
                        <c:v>40634</c:v>
                      </c:pt>
                      <c:pt idx="1917">
                        <c:v>40635</c:v>
                      </c:pt>
                      <c:pt idx="1918">
                        <c:v>40636</c:v>
                      </c:pt>
                      <c:pt idx="1919">
                        <c:v>40637</c:v>
                      </c:pt>
                      <c:pt idx="1920">
                        <c:v>40638</c:v>
                      </c:pt>
                      <c:pt idx="1921">
                        <c:v>40639</c:v>
                      </c:pt>
                      <c:pt idx="1922">
                        <c:v>40640</c:v>
                      </c:pt>
                      <c:pt idx="1923">
                        <c:v>40641</c:v>
                      </c:pt>
                      <c:pt idx="1924">
                        <c:v>40642</c:v>
                      </c:pt>
                      <c:pt idx="1925">
                        <c:v>40643</c:v>
                      </c:pt>
                      <c:pt idx="1926">
                        <c:v>40644</c:v>
                      </c:pt>
                      <c:pt idx="1927">
                        <c:v>40645</c:v>
                      </c:pt>
                      <c:pt idx="1928">
                        <c:v>40646</c:v>
                      </c:pt>
                      <c:pt idx="1929">
                        <c:v>40647</c:v>
                      </c:pt>
                      <c:pt idx="1930">
                        <c:v>40648</c:v>
                      </c:pt>
                      <c:pt idx="1931">
                        <c:v>40649</c:v>
                      </c:pt>
                      <c:pt idx="1932">
                        <c:v>40650</c:v>
                      </c:pt>
                      <c:pt idx="1933">
                        <c:v>40651</c:v>
                      </c:pt>
                      <c:pt idx="1934">
                        <c:v>40652</c:v>
                      </c:pt>
                      <c:pt idx="1935">
                        <c:v>40653</c:v>
                      </c:pt>
                      <c:pt idx="1936">
                        <c:v>40654</c:v>
                      </c:pt>
                      <c:pt idx="1937">
                        <c:v>40655</c:v>
                      </c:pt>
                      <c:pt idx="1938">
                        <c:v>40656</c:v>
                      </c:pt>
                      <c:pt idx="1939">
                        <c:v>40657</c:v>
                      </c:pt>
                      <c:pt idx="1940">
                        <c:v>40658</c:v>
                      </c:pt>
                      <c:pt idx="1941">
                        <c:v>40659</c:v>
                      </c:pt>
                      <c:pt idx="1942">
                        <c:v>40660</c:v>
                      </c:pt>
                      <c:pt idx="1943">
                        <c:v>40661</c:v>
                      </c:pt>
                      <c:pt idx="1944">
                        <c:v>40662</c:v>
                      </c:pt>
                      <c:pt idx="1945">
                        <c:v>40663</c:v>
                      </c:pt>
                      <c:pt idx="1946">
                        <c:v>40664</c:v>
                      </c:pt>
                      <c:pt idx="1947">
                        <c:v>40665</c:v>
                      </c:pt>
                      <c:pt idx="1948">
                        <c:v>40666</c:v>
                      </c:pt>
                      <c:pt idx="1949">
                        <c:v>40667</c:v>
                      </c:pt>
                      <c:pt idx="1950">
                        <c:v>40668</c:v>
                      </c:pt>
                      <c:pt idx="1951">
                        <c:v>40669</c:v>
                      </c:pt>
                      <c:pt idx="1952">
                        <c:v>40670</c:v>
                      </c:pt>
                      <c:pt idx="1953">
                        <c:v>40671</c:v>
                      </c:pt>
                      <c:pt idx="1954">
                        <c:v>40672</c:v>
                      </c:pt>
                      <c:pt idx="1955">
                        <c:v>40673</c:v>
                      </c:pt>
                      <c:pt idx="1956">
                        <c:v>40674</c:v>
                      </c:pt>
                      <c:pt idx="1957">
                        <c:v>40675</c:v>
                      </c:pt>
                      <c:pt idx="1958">
                        <c:v>40676</c:v>
                      </c:pt>
                      <c:pt idx="1959">
                        <c:v>40677</c:v>
                      </c:pt>
                      <c:pt idx="1960">
                        <c:v>40678</c:v>
                      </c:pt>
                      <c:pt idx="1961">
                        <c:v>40679</c:v>
                      </c:pt>
                      <c:pt idx="1962">
                        <c:v>40680</c:v>
                      </c:pt>
                      <c:pt idx="1963">
                        <c:v>40681</c:v>
                      </c:pt>
                      <c:pt idx="1964">
                        <c:v>40682</c:v>
                      </c:pt>
                      <c:pt idx="1965">
                        <c:v>40683</c:v>
                      </c:pt>
                      <c:pt idx="1966">
                        <c:v>40684</c:v>
                      </c:pt>
                      <c:pt idx="1967">
                        <c:v>40685</c:v>
                      </c:pt>
                      <c:pt idx="1968">
                        <c:v>40686</c:v>
                      </c:pt>
                      <c:pt idx="1969">
                        <c:v>40687</c:v>
                      </c:pt>
                      <c:pt idx="1970">
                        <c:v>40688</c:v>
                      </c:pt>
                      <c:pt idx="1971">
                        <c:v>40689</c:v>
                      </c:pt>
                      <c:pt idx="1972">
                        <c:v>40690</c:v>
                      </c:pt>
                      <c:pt idx="1973">
                        <c:v>40691</c:v>
                      </c:pt>
                      <c:pt idx="1974">
                        <c:v>40692</c:v>
                      </c:pt>
                      <c:pt idx="1975">
                        <c:v>40693</c:v>
                      </c:pt>
                      <c:pt idx="1976">
                        <c:v>40694</c:v>
                      </c:pt>
                      <c:pt idx="1977">
                        <c:v>40695</c:v>
                      </c:pt>
                      <c:pt idx="1978">
                        <c:v>40696</c:v>
                      </c:pt>
                      <c:pt idx="1979">
                        <c:v>40697</c:v>
                      </c:pt>
                      <c:pt idx="1980">
                        <c:v>40698</c:v>
                      </c:pt>
                      <c:pt idx="1981">
                        <c:v>40699</c:v>
                      </c:pt>
                      <c:pt idx="1982">
                        <c:v>40700</c:v>
                      </c:pt>
                      <c:pt idx="1983">
                        <c:v>40701</c:v>
                      </c:pt>
                      <c:pt idx="1984">
                        <c:v>40702</c:v>
                      </c:pt>
                      <c:pt idx="1985">
                        <c:v>40703</c:v>
                      </c:pt>
                      <c:pt idx="1986">
                        <c:v>40704</c:v>
                      </c:pt>
                      <c:pt idx="1987">
                        <c:v>40705</c:v>
                      </c:pt>
                      <c:pt idx="1988">
                        <c:v>40706</c:v>
                      </c:pt>
                      <c:pt idx="1989">
                        <c:v>40707</c:v>
                      </c:pt>
                      <c:pt idx="1990">
                        <c:v>40708</c:v>
                      </c:pt>
                      <c:pt idx="1991">
                        <c:v>40709</c:v>
                      </c:pt>
                      <c:pt idx="1992">
                        <c:v>40710</c:v>
                      </c:pt>
                      <c:pt idx="1993">
                        <c:v>40711</c:v>
                      </c:pt>
                      <c:pt idx="1994">
                        <c:v>40712</c:v>
                      </c:pt>
                      <c:pt idx="1995">
                        <c:v>40713</c:v>
                      </c:pt>
                      <c:pt idx="1996">
                        <c:v>40714</c:v>
                      </c:pt>
                      <c:pt idx="1997">
                        <c:v>40715</c:v>
                      </c:pt>
                      <c:pt idx="1998">
                        <c:v>40716</c:v>
                      </c:pt>
                      <c:pt idx="1999">
                        <c:v>40717</c:v>
                      </c:pt>
                      <c:pt idx="2000">
                        <c:v>40718</c:v>
                      </c:pt>
                      <c:pt idx="2001">
                        <c:v>40719</c:v>
                      </c:pt>
                      <c:pt idx="2002">
                        <c:v>40720</c:v>
                      </c:pt>
                      <c:pt idx="2003">
                        <c:v>40721</c:v>
                      </c:pt>
                      <c:pt idx="2004">
                        <c:v>40722</c:v>
                      </c:pt>
                      <c:pt idx="2005">
                        <c:v>40723</c:v>
                      </c:pt>
                      <c:pt idx="2006">
                        <c:v>40724</c:v>
                      </c:pt>
                      <c:pt idx="2007">
                        <c:v>40725</c:v>
                      </c:pt>
                      <c:pt idx="2008">
                        <c:v>40726</c:v>
                      </c:pt>
                      <c:pt idx="2009">
                        <c:v>40727</c:v>
                      </c:pt>
                      <c:pt idx="2010">
                        <c:v>40728</c:v>
                      </c:pt>
                      <c:pt idx="2011">
                        <c:v>40729</c:v>
                      </c:pt>
                      <c:pt idx="2012">
                        <c:v>40730</c:v>
                      </c:pt>
                      <c:pt idx="2013">
                        <c:v>40731</c:v>
                      </c:pt>
                      <c:pt idx="2014">
                        <c:v>40732</c:v>
                      </c:pt>
                      <c:pt idx="2015">
                        <c:v>40733</c:v>
                      </c:pt>
                      <c:pt idx="2016">
                        <c:v>40734</c:v>
                      </c:pt>
                      <c:pt idx="2017">
                        <c:v>40735</c:v>
                      </c:pt>
                      <c:pt idx="2018">
                        <c:v>40736</c:v>
                      </c:pt>
                      <c:pt idx="2019">
                        <c:v>40737</c:v>
                      </c:pt>
                      <c:pt idx="2020">
                        <c:v>40738</c:v>
                      </c:pt>
                      <c:pt idx="2021">
                        <c:v>40739</c:v>
                      </c:pt>
                      <c:pt idx="2022">
                        <c:v>40740</c:v>
                      </c:pt>
                      <c:pt idx="2023">
                        <c:v>40741</c:v>
                      </c:pt>
                      <c:pt idx="2024">
                        <c:v>40742</c:v>
                      </c:pt>
                      <c:pt idx="2025">
                        <c:v>40743</c:v>
                      </c:pt>
                      <c:pt idx="2026">
                        <c:v>40744</c:v>
                      </c:pt>
                      <c:pt idx="2027">
                        <c:v>40745</c:v>
                      </c:pt>
                      <c:pt idx="2028">
                        <c:v>40746</c:v>
                      </c:pt>
                      <c:pt idx="2029">
                        <c:v>40747</c:v>
                      </c:pt>
                      <c:pt idx="2030">
                        <c:v>40748</c:v>
                      </c:pt>
                      <c:pt idx="2031">
                        <c:v>40749</c:v>
                      </c:pt>
                      <c:pt idx="2032">
                        <c:v>40750</c:v>
                      </c:pt>
                      <c:pt idx="2033">
                        <c:v>40751</c:v>
                      </c:pt>
                      <c:pt idx="2034">
                        <c:v>40752</c:v>
                      </c:pt>
                      <c:pt idx="2035">
                        <c:v>40753</c:v>
                      </c:pt>
                      <c:pt idx="2036">
                        <c:v>40754</c:v>
                      </c:pt>
                      <c:pt idx="2037">
                        <c:v>40755</c:v>
                      </c:pt>
                      <c:pt idx="2038">
                        <c:v>40756</c:v>
                      </c:pt>
                      <c:pt idx="2039">
                        <c:v>40757</c:v>
                      </c:pt>
                      <c:pt idx="2040">
                        <c:v>40758</c:v>
                      </c:pt>
                      <c:pt idx="2041">
                        <c:v>40759</c:v>
                      </c:pt>
                      <c:pt idx="2042">
                        <c:v>40760</c:v>
                      </c:pt>
                      <c:pt idx="2043">
                        <c:v>40761</c:v>
                      </c:pt>
                      <c:pt idx="2044">
                        <c:v>40762</c:v>
                      </c:pt>
                      <c:pt idx="2045">
                        <c:v>40763</c:v>
                      </c:pt>
                      <c:pt idx="2046">
                        <c:v>40764</c:v>
                      </c:pt>
                      <c:pt idx="2047">
                        <c:v>40765</c:v>
                      </c:pt>
                      <c:pt idx="2048">
                        <c:v>40766</c:v>
                      </c:pt>
                      <c:pt idx="2049">
                        <c:v>40767</c:v>
                      </c:pt>
                      <c:pt idx="2050">
                        <c:v>40768</c:v>
                      </c:pt>
                      <c:pt idx="2051">
                        <c:v>40769</c:v>
                      </c:pt>
                      <c:pt idx="2052">
                        <c:v>40770</c:v>
                      </c:pt>
                      <c:pt idx="2053">
                        <c:v>40771</c:v>
                      </c:pt>
                      <c:pt idx="2054">
                        <c:v>40772</c:v>
                      </c:pt>
                      <c:pt idx="2055">
                        <c:v>40773</c:v>
                      </c:pt>
                      <c:pt idx="2056">
                        <c:v>40774</c:v>
                      </c:pt>
                      <c:pt idx="2057">
                        <c:v>40775</c:v>
                      </c:pt>
                      <c:pt idx="2058">
                        <c:v>40776</c:v>
                      </c:pt>
                      <c:pt idx="2059">
                        <c:v>40777</c:v>
                      </c:pt>
                      <c:pt idx="2060">
                        <c:v>40778</c:v>
                      </c:pt>
                      <c:pt idx="2061">
                        <c:v>40779</c:v>
                      </c:pt>
                      <c:pt idx="2062">
                        <c:v>40780</c:v>
                      </c:pt>
                      <c:pt idx="2063">
                        <c:v>40781</c:v>
                      </c:pt>
                      <c:pt idx="2064">
                        <c:v>40782</c:v>
                      </c:pt>
                      <c:pt idx="2065">
                        <c:v>40783</c:v>
                      </c:pt>
                      <c:pt idx="2066">
                        <c:v>40784</c:v>
                      </c:pt>
                      <c:pt idx="2067">
                        <c:v>40785</c:v>
                      </c:pt>
                      <c:pt idx="2068">
                        <c:v>40786</c:v>
                      </c:pt>
                      <c:pt idx="2069">
                        <c:v>40787</c:v>
                      </c:pt>
                      <c:pt idx="2070">
                        <c:v>40788</c:v>
                      </c:pt>
                      <c:pt idx="2071">
                        <c:v>40789</c:v>
                      </c:pt>
                      <c:pt idx="2072">
                        <c:v>40790</c:v>
                      </c:pt>
                      <c:pt idx="2073">
                        <c:v>40791</c:v>
                      </c:pt>
                      <c:pt idx="2074">
                        <c:v>40792</c:v>
                      </c:pt>
                      <c:pt idx="2075">
                        <c:v>40793</c:v>
                      </c:pt>
                      <c:pt idx="2076">
                        <c:v>40794</c:v>
                      </c:pt>
                      <c:pt idx="2077">
                        <c:v>40795</c:v>
                      </c:pt>
                      <c:pt idx="2078">
                        <c:v>40796</c:v>
                      </c:pt>
                      <c:pt idx="2079">
                        <c:v>40797</c:v>
                      </c:pt>
                      <c:pt idx="2080">
                        <c:v>40798</c:v>
                      </c:pt>
                      <c:pt idx="2081">
                        <c:v>40799</c:v>
                      </c:pt>
                      <c:pt idx="2082">
                        <c:v>40800</c:v>
                      </c:pt>
                      <c:pt idx="2083">
                        <c:v>40801</c:v>
                      </c:pt>
                      <c:pt idx="2084">
                        <c:v>40802</c:v>
                      </c:pt>
                      <c:pt idx="2085">
                        <c:v>40803</c:v>
                      </c:pt>
                      <c:pt idx="2086">
                        <c:v>40804</c:v>
                      </c:pt>
                      <c:pt idx="2087">
                        <c:v>40805</c:v>
                      </c:pt>
                      <c:pt idx="2088">
                        <c:v>40806</c:v>
                      </c:pt>
                      <c:pt idx="2089">
                        <c:v>40807</c:v>
                      </c:pt>
                      <c:pt idx="2090">
                        <c:v>40808</c:v>
                      </c:pt>
                      <c:pt idx="2091">
                        <c:v>40809</c:v>
                      </c:pt>
                      <c:pt idx="2092">
                        <c:v>40810</c:v>
                      </c:pt>
                      <c:pt idx="2093">
                        <c:v>40811</c:v>
                      </c:pt>
                      <c:pt idx="2094">
                        <c:v>40812</c:v>
                      </c:pt>
                      <c:pt idx="2095">
                        <c:v>40813</c:v>
                      </c:pt>
                      <c:pt idx="2096">
                        <c:v>40814</c:v>
                      </c:pt>
                      <c:pt idx="2097">
                        <c:v>40815</c:v>
                      </c:pt>
                      <c:pt idx="2098">
                        <c:v>40816</c:v>
                      </c:pt>
                      <c:pt idx="2099">
                        <c:v>40817</c:v>
                      </c:pt>
                      <c:pt idx="2100">
                        <c:v>40818</c:v>
                      </c:pt>
                      <c:pt idx="2101">
                        <c:v>40819</c:v>
                      </c:pt>
                      <c:pt idx="2102">
                        <c:v>40820</c:v>
                      </c:pt>
                      <c:pt idx="2103">
                        <c:v>40821</c:v>
                      </c:pt>
                      <c:pt idx="2104">
                        <c:v>40822</c:v>
                      </c:pt>
                      <c:pt idx="2105">
                        <c:v>40823</c:v>
                      </c:pt>
                      <c:pt idx="2106">
                        <c:v>40824</c:v>
                      </c:pt>
                      <c:pt idx="2107">
                        <c:v>40825</c:v>
                      </c:pt>
                      <c:pt idx="2108">
                        <c:v>40826</c:v>
                      </c:pt>
                      <c:pt idx="2109">
                        <c:v>40827</c:v>
                      </c:pt>
                      <c:pt idx="2110">
                        <c:v>40828</c:v>
                      </c:pt>
                      <c:pt idx="2111">
                        <c:v>40829</c:v>
                      </c:pt>
                      <c:pt idx="2112">
                        <c:v>40830</c:v>
                      </c:pt>
                      <c:pt idx="2113">
                        <c:v>40831</c:v>
                      </c:pt>
                      <c:pt idx="2114">
                        <c:v>40832</c:v>
                      </c:pt>
                      <c:pt idx="2115">
                        <c:v>40833</c:v>
                      </c:pt>
                      <c:pt idx="2116">
                        <c:v>40834</c:v>
                      </c:pt>
                      <c:pt idx="2117">
                        <c:v>40835</c:v>
                      </c:pt>
                      <c:pt idx="2118">
                        <c:v>40836</c:v>
                      </c:pt>
                      <c:pt idx="2119">
                        <c:v>40837</c:v>
                      </c:pt>
                      <c:pt idx="2120">
                        <c:v>40838</c:v>
                      </c:pt>
                      <c:pt idx="2121">
                        <c:v>40839</c:v>
                      </c:pt>
                      <c:pt idx="2122">
                        <c:v>40840</c:v>
                      </c:pt>
                      <c:pt idx="2123">
                        <c:v>40841</c:v>
                      </c:pt>
                      <c:pt idx="2124">
                        <c:v>40842</c:v>
                      </c:pt>
                      <c:pt idx="2125">
                        <c:v>40843</c:v>
                      </c:pt>
                      <c:pt idx="2126">
                        <c:v>40844</c:v>
                      </c:pt>
                      <c:pt idx="2127">
                        <c:v>40845</c:v>
                      </c:pt>
                      <c:pt idx="2128">
                        <c:v>40846</c:v>
                      </c:pt>
                      <c:pt idx="2129">
                        <c:v>40847</c:v>
                      </c:pt>
                      <c:pt idx="2130">
                        <c:v>40848</c:v>
                      </c:pt>
                      <c:pt idx="2131">
                        <c:v>40849</c:v>
                      </c:pt>
                      <c:pt idx="2132">
                        <c:v>40850</c:v>
                      </c:pt>
                      <c:pt idx="2133">
                        <c:v>40851</c:v>
                      </c:pt>
                      <c:pt idx="2134">
                        <c:v>40852</c:v>
                      </c:pt>
                      <c:pt idx="2135">
                        <c:v>40853</c:v>
                      </c:pt>
                      <c:pt idx="2136">
                        <c:v>40854</c:v>
                      </c:pt>
                      <c:pt idx="2137">
                        <c:v>40855</c:v>
                      </c:pt>
                      <c:pt idx="2138">
                        <c:v>40856</c:v>
                      </c:pt>
                      <c:pt idx="2139">
                        <c:v>40857</c:v>
                      </c:pt>
                      <c:pt idx="2140">
                        <c:v>40858</c:v>
                      </c:pt>
                      <c:pt idx="2141">
                        <c:v>40859</c:v>
                      </c:pt>
                      <c:pt idx="2142">
                        <c:v>40860</c:v>
                      </c:pt>
                      <c:pt idx="2143">
                        <c:v>40861</c:v>
                      </c:pt>
                      <c:pt idx="2144">
                        <c:v>40862</c:v>
                      </c:pt>
                      <c:pt idx="2145">
                        <c:v>40863</c:v>
                      </c:pt>
                      <c:pt idx="2146">
                        <c:v>40864</c:v>
                      </c:pt>
                      <c:pt idx="2147">
                        <c:v>40865</c:v>
                      </c:pt>
                      <c:pt idx="2148">
                        <c:v>40866</c:v>
                      </c:pt>
                      <c:pt idx="2149">
                        <c:v>40867</c:v>
                      </c:pt>
                      <c:pt idx="2150">
                        <c:v>40868</c:v>
                      </c:pt>
                      <c:pt idx="2151">
                        <c:v>40869</c:v>
                      </c:pt>
                      <c:pt idx="2152">
                        <c:v>40870</c:v>
                      </c:pt>
                      <c:pt idx="2153">
                        <c:v>40871</c:v>
                      </c:pt>
                      <c:pt idx="2154">
                        <c:v>40872</c:v>
                      </c:pt>
                      <c:pt idx="2155">
                        <c:v>40873</c:v>
                      </c:pt>
                      <c:pt idx="2156">
                        <c:v>40874</c:v>
                      </c:pt>
                      <c:pt idx="2157">
                        <c:v>40875</c:v>
                      </c:pt>
                      <c:pt idx="2158">
                        <c:v>40876</c:v>
                      </c:pt>
                      <c:pt idx="2159">
                        <c:v>40877</c:v>
                      </c:pt>
                      <c:pt idx="2160">
                        <c:v>40878</c:v>
                      </c:pt>
                      <c:pt idx="2161">
                        <c:v>40879</c:v>
                      </c:pt>
                      <c:pt idx="2162">
                        <c:v>40880</c:v>
                      </c:pt>
                      <c:pt idx="2163">
                        <c:v>40881</c:v>
                      </c:pt>
                      <c:pt idx="2164">
                        <c:v>40882</c:v>
                      </c:pt>
                      <c:pt idx="2165">
                        <c:v>40883</c:v>
                      </c:pt>
                      <c:pt idx="2166">
                        <c:v>40884</c:v>
                      </c:pt>
                      <c:pt idx="2167">
                        <c:v>40885</c:v>
                      </c:pt>
                      <c:pt idx="2168">
                        <c:v>40886</c:v>
                      </c:pt>
                      <c:pt idx="2169">
                        <c:v>40887</c:v>
                      </c:pt>
                      <c:pt idx="2170">
                        <c:v>40888</c:v>
                      </c:pt>
                      <c:pt idx="2171">
                        <c:v>40889</c:v>
                      </c:pt>
                      <c:pt idx="2172">
                        <c:v>40890</c:v>
                      </c:pt>
                      <c:pt idx="2173">
                        <c:v>40891</c:v>
                      </c:pt>
                      <c:pt idx="2174">
                        <c:v>40892</c:v>
                      </c:pt>
                      <c:pt idx="2175">
                        <c:v>40893</c:v>
                      </c:pt>
                      <c:pt idx="2176">
                        <c:v>40894</c:v>
                      </c:pt>
                      <c:pt idx="2177">
                        <c:v>40895</c:v>
                      </c:pt>
                      <c:pt idx="2178">
                        <c:v>40896</c:v>
                      </c:pt>
                      <c:pt idx="2179">
                        <c:v>40897</c:v>
                      </c:pt>
                      <c:pt idx="2180">
                        <c:v>40898</c:v>
                      </c:pt>
                      <c:pt idx="2181">
                        <c:v>40899</c:v>
                      </c:pt>
                      <c:pt idx="2182">
                        <c:v>40900</c:v>
                      </c:pt>
                      <c:pt idx="2183">
                        <c:v>40901</c:v>
                      </c:pt>
                      <c:pt idx="2184">
                        <c:v>40902</c:v>
                      </c:pt>
                      <c:pt idx="2185">
                        <c:v>40903</c:v>
                      </c:pt>
                      <c:pt idx="2186">
                        <c:v>40904</c:v>
                      </c:pt>
                      <c:pt idx="2187">
                        <c:v>40905</c:v>
                      </c:pt>
                      <c:pt idx="2188">
                        <c:v>40906</c:v>
                      </c:pt>
                      <c:pt idx="2189">
                        <c:v>40907</c:v>
                      </c:pt>
                      <c:pt idx="2190">
                        <c:v>40908</c:v>
                      </c:pt>
                      <c:pt idx="2191">
                        <c:v>40909</c:v>
                      </c:pt>
                      <c:pt idx="2192">
                        <c:v>40910</c:v>
                      </c:pt>
                      <c:pt idx="2193">
                        <c:v>40911</c:v>
                      </c:pt>
                      <c:pt idx="2194">
                        <c:v>40912</c:v>
                      </c:pt>
                      <c:pt idx="2195">
                        <c:v>40913</c:v>
                      </c:pt>
                      <c:pt idx="2196">
                        <c:v>40914</c:v>
                      </c:pt>
                      <c:pt idx="2197">
                        <c:v>40915</c:v>
                      </c:pt>
                      <c:pt idx="2198">
                        <c:v>40916</c:v>
                      </c:pt>
                      <c:pt idx="2199">
                        <c:v>40917</c:v>
                      </c:pt>
                      <c:pt idx="2200">
                        <c:v>40918</c:v>
                      </c:pt>
                      <c:pt idx="2201">
                        <c:v>40919</c:v>
                      </c:pt>
                      <c:pt idx="2202">
                        <c:v>40920</c:v>
                      </c:pt>
                      <c:pt idx="2203">
                        <c:v>40921</c:v>
                      </c:pt>
                      <c:pt idx="2204">
                        <c:v>40922</c:v>
                      </c:pt>
                      <c:pt idx="2205">
                        <c:v>40923</c:v>
                      </c:pt>
                      <c:pt idx="2206">
                        <c:v>40924</c:v>
                      </c:pt>
                      <c:pt idx="2207">
                        <c:v>40925</c:v>
                      </c:pt>
                      <c:pt idx="2208">
                        <c:v>40926</c:v>
                      </c:pt>
                      <c:pt idx="2209">
                        <c:v>40927</c:v>
                      </c:pt>
                      <c:pt idx="2210">
                        <c:v>40928</c:v>
                      </c:pt>
                      <c:pt idx="2211">
                        <c:v>40929</c:v>
                      </c:pt>
                      <c:pt idx="2212">
                        <c:v>40930</c:v>
                      </c:pt>
                      <c:pt idx="2213">
                        <c:v>40931</c:v>
                      </c:pt>
                      <c:pt idx="2214">
                        <c:v>40932</c:v>
                      </c:pt>
                      <c:pt idx="2215">
                        <c:v>40933</c:v>
                      </c:pt>
                      <c:pt idx="2216">
                        <c:v>40934</c:v>
                      </c:pt>
                      <c:pt idx="2217">
                        <c:v>40935</c:v>
                      </c:pt>
                      <c:pt idx="2218">
                        <c:v>40936</c:v>
                      </c:pt>
                      <c:pt idx="2219">
                        <c:v>40937</c:v>
                      </c:pt>
                      <c:pt idx="2220">
                        <c:v>40938</c:v>
                      </c:pt>
                      <c:pt idx="2221">
                        <c:v>40939</c:v>
                      </c:pt>
                      <c:pt idx="2222">
                        <c:v>40940</c:v>
                      </c:pt>
                      <c:pt idx="2223">
                        <c:v>40941</c:v>
                      </c:pt>
                      <c:pt idx="2224">
                        <c:v>40942</c:v>
                      </c:pt>
                      <c:pt idx="2225">
                        <c:v>40943</c:v>
                      </c:pt>
                      <c:pt idx="2226">
                        <c:v>40944</c:v>
                      </c:pt>
                      <c:pt idx="2227">
                        <c:v>40945</c:v>
                      </c:pt>
                      <c:pt idx="2228">
                        <c:v>40946</c:v>
                      </c:pt>
                      <c:pt idx="2229">
                        <c:v>40947</c:v>
                      </c:pt>
                      <c:pt idx="2230">
                        <c:v>40948</c:v>
                      </c:pt>
                      <c:pt idx="2231">
                        <c:v>40949</c:v>
                      </c:pt>
                      <c:pt idx="2232">
                        <c:v>40950</c:v>
                      </c:pt>
                      <c:pt idx="2233">
                        <c:v>40951</c:v>
                      </c:pt>
                      <c:pt idx="2234">
                        <c:v>40952</c:v>
                      </c:pt>
                      <c:pt idx="2235">
                        <c:v>40953</c:v>
                      </c:pt>
                      <c:pt idx="2236">
                        <c:v>40954</c:v>
                      </c:pt>
                      <c:pt idx="2237">
                        <c:v>40955</c:v>
                      </c:pt>
                      <c:pt idx="2238">
                        <c:v>40956</c:v>
                      </c:pt>
                      <c:pt idx="2239">
                        <c:v>40957</c:v>
                      </c:pt>
                      <c:pt idx="2240">
                        <c:v>40958</c:v>
                      </c:pt>
                      <c:pt idx="2241">
                        <c:v>40959</c:v>
                      </c:pt>
                      <c:pt idx="2242">
                        <c:v>40960</c:v>
                      </c:pt>
                      <c:pt idx="2243">
                        <c:v>40961</c:v>
                      </c:pt>
                      <c:pt idx="2244">
                        <c:v>40962</c:v>
                      </c:pt>
                      <c:pt idx="2245">
                        <c:v>40963</c:v>
                      </c:pt>
                      <c:pt idx="2246">
                        <c:v>40964</c:v>
                      </c:pt>
                      <c:pt idx="2247">
                        <c:v>40965</c:v>
                      </c:pt>
                      <c:pt idx="2248">
                        <c:v>40966</c:v>
                      </c:pt>
                      <c:pt idx="2249">
                        <c:v>40967</c:v>
                      </c:pt>
                      <c:pt idx="2250">
                        <c:v>40968</c:v>
                      </c:pt>
                      <c:pt idx="2251">
                        <c:v>40969</c:v>
                      </c:pt>
                      <c:pt idx="2252">
                        <c:v>40970</c:v>
                      </c:pt>
                      <c:pt idx="2253">
                        <c:v>40971</c:v>
                      </c:pt>
                      <c:pt idx="2254">
                        <c:v>40972</c:v>
                      </c:pt>
                      <c:pt idx="2255">
                        <c:v>40973</c:v>
                      </c:pt>
                      <c:pt idx="2256">
                        <c:v>40974</c:v>
                      </c:pt>
                      <c:pt idx="2257">
                        <c:v>40975</c:v>
                      </c:pt>
                      <c:pt idx="2258">
                        <c:v>40976</c:v>
                      </c:pt>
                      <c:pt idx="2259">
                        <c:v>40977</c:v>
                      </c:pt>
                      <c:pt idx="2260">
                        <c:v>40978</c:v>
                      </c:pt>
                      <c:pt idx="2261">
                        <c:v>40979</c:v>
                      </c:pt>
                      <c:pt idx="2262">
                        <c:v>40980</c:v>
                      </c:pt>
                      <c:pt idx="2263">
                        <c:v>40981</c:v>
                      </c:pt>
                      <c:pt idx="2264">
                        <c:v>40982</c:v>
                      </c:pt>
                      <c:pt idx="2265">
                        <c:v>40983</c:v>
                      </c:pt>
                      <c:pt idx="2266">
                        <c:v>40984</c:v>
                      </c:pt>
                      <c:pt idx="2267">
                        <c:v>40985</c:v>
                      </c:pt>
                      <c:pt idx="2268">
                        <c:v>40986</c:v>
                      </c:pt>
                      <c:pt idx="2269">
                        <c:v>40987</c:v>
                      </c:pt>
                      <c:pt idx="2270">
                        <c:v>40988</c:v>
                      </c:pt>
                      <c:pt idx="2271">
                        <c:v>40989</c:v>
                      </c:pt>
                      <c:pt idx="2272">
                        <c:v>40990</c:v>
                      </c:pt>
                      <c:pt idx="2273">
                        <c:v>40991</c:v>
                      </c:pt>
                      <c:pt idx="2274">
                        <c:v>40992</c:v>
                      </c:pt>
                      <c:pt idx="2275">
                        <c:v>40993</c:v>
                      </c:pt>
                      <c:pt idx="2276">
                        <c:v>40994</c:v>
                      </c:pt>
                      <c:pt idx="2277">
                        <c:v>40995</c:v>
                      </c:pt>
                      <c:pt idx="2278">
                        <c:v>40996</c:v>
                      </c:pt>
                      <c:pt idx="2279">
                        <c:v>40997</c:v>
                      </c:pt>
                      <c:pt idx="2280">
                        <c:v>40998</c:v>
                      </c:pt>
                      <c:pt idx="2281">
                        <c:v>40999</c:v>
                      </c:pt>
                      <c:pt idx="2282">
                        <c:v>41000</c:v>
                      </c:pt>
                      <c:pt idx="2283">
                        <c:v>41001</c:v>
                      </c:pt>
                      <c:pt idx="2284">
                        <c:v>41002</c:v>
                      </c:pt>
                      <c:pt idx="2285">
                        <c:v>41003</c:v>
                      </c:pt>
                      <c:pt idx="2286">
                        <c:v>41004</c:v>
                      </c:pt>
                      <c:pt idx="2287">
                        <c:v>41005</c:v>
                      </c:pt>
                      <c:pt idx="2288">
                        <c:v>41006</c:v>
                      </c:pt>
                      <c:pt idx="2289">
                        <c:v>41007</c:v>
                      </c:pt>
                      <c:pt idx="2290">
                        <c:v>41008</c:v>
                      </c:pt>
                      <c:pt idx="2291">
                        <c:v>41009</c:v>
                      </c:pt>
                      <c:pt idx="2292">
                        <c:v>41010</c:v>
                      </c:pt>
                      <c:pt idx="2293">
                        <c:v>41011</c:v>
                      </c:pt>
                      <c:pt idx="2294">
                        <c:v>41012</c:v>
                      </c:pt>
                      <c:pt idx="2295">
                        <c:v>41013</c:v>
                      </c:pt>
                      <c:pt idx="2296">
                        <c:v>41014</c:v>
                      </c:pt>
                      <c:pt idx="2297">
                        <c:v>41015</c:v>
                      </c:pt>
                      <c:pt idx="2298">
                        <c:v>41016</c:v>
                      </c:pt>
                      <c:pt idx="2299">
                        <c:v>41017</c:v>
                      </c:pt>
                      <c:pt idx="2300">
                        <c:v>41018</c:v>
                      </c:pt>
                      <c:pt idx="2301">
                        <c:v>41019</c:v>
                      </c:pt>
                      <c:pt idx="2302">
                        <c:v>41020</c:v>
                      </c:pt>
                      <c:pt idx="2303">
                        <c:v>41021</c:v>
                      </c:pt>
                      <c:pt idx="2304">
                        <c:v>41022</c:v>
                      </c:pt>
                      <c:pt idx="2305">
                        <c:v>41023</c:v>
                      </c:pt>
                      <c:pt idx="2306">
                        <c:v>41024</c:v>
                      </c:pt>
                      <c:pt idx="2307">
                        <c:v>41025</c:v>
                      </c:pt>
                      <c:pt idx="2308">
                        <c:v>41026</c:v>
                      </c:pt>
                      <c:pt idx="2309">
                        <c:v>41027</c:v>
                      </c:pt>
                      <c:pt idx="2310">
                        <c:v>41028</c:v>
                      </c:pt>
                      <c:pt idx="2311">
                        <c:v>41029</c:v>
                      </c:pt>
                      <c:pt idx="2312">
                        <c:v>41030</c:v>
                      </c:pt>
                      <c:pt idx="2313">
                        <c:v>41031</c:v>
                      </c:pt>
                      <c:pt idx="2314">
                        <c:v>41032</c:v>
                      </c:pt>
                      <c:pt idx="2315">
                        <c:v>41033</c:v>
                      </c:pt>
                      <c:pt idx="2316">
                        <c:v>41034</c:v>
                      </c:pt>
                      <c:pt idx="2317">
                        <c:v>41035</c:v>
                      </c:pt>
                      <c:pt idx="2318">
                        <c:v>41036</c:v>
                      </c:pt>
                      <c:pt idx="2319">
                        <c:v>41037</c:v>
                      </c:pt>
                      <c:pt idx="2320">
                        <c:v>41038</c:v>
                      </c:pt>
                      <c:pt idx="2321">
                        <c:v>41039</c:v>
                      </c:pt>
                      <c:pt idx="2322">
                        <c:v>41040</c:v>
                      </c:pt>
                      <c:pt idx="2323">
                        <c:v>41041</c:v>
                      </c:pt>
                      <c:pt idx="2324">
                        <c:v>41042</c:v>
                      </c:pt>
                      <c:pt idx="2325">
                        <c:v>41043</c:v>
                      </c:pt>
                      <c:pt idx="2326">
                        <c:v>41044</c:v>
                      </c:pt>
                      <c:pt idx="2327">
                        <c:v>41045</c:v>
                      </c:pt>
                      <c:pt idx="2328">
                        <c:v>41046</c:v>
                      </c:pt>
                      <c:pt idx="2329">
                        <c:v>41047</c:v>
                      </c:pt>
                      <c:pt idx="2330">
                        <c:v>41048</c:v>
                      </c:pt>
                      <c:pt idx="2331">
                        <c:v>41049</c:v>
                      </c:pt>
                      <c:pt idx="2332">
                        <c:v>41050</c:v>
                      </c:pt>
                      <c:pt idx="2333">
                        <c:v>41051</c:v>
                      </c:pt>
                      <c:pt idx="2334">
                        <c:v>41052</c:v>
                      </c:pt>
                      <c:pt idx="2335">
                        <c:v>41053</c:v>
                      </c:pt>
                      <c:pt idx="2336">
                        <c:v>41054</c:v>
                      </c:pt>
                      <c:pt idx="2337">
                        <c:v>41055</c:v>
                      </c:pt>
                      <c:pt idx="2338">
                        <c:v>41056</c:v>
                      </c:pt>
                      <c:pt idx="2339">
                        <c:v>41057</c:v>
                      </c:pt>
                      <c:pt idx="2340">
                        <c:v>41058</c:v>
                      </c:pt>
                      <c:pt idx="2341">
                        <c:v>41059</c:v>
                      </c:pt>
                      <c:pt idx="2342">
                        <c:v>41060</c:v>
                      </c:pt>
                      <c:pt idx="2343">
                        <c:v>41061</c:v>
                      </c:pt>
                      <c:pt idx="2344">
                        <c:v>41062</c:v>
                      </c:pt>
                      <c:pt idx="2345">
                        <c:v>41063</c:v>
                      </c:pt>
                      <c:pt idx="2346">
                        <c:v>41064</c:v>
                      </c:pt>
                      <c:pt idx="2347">
                        <c:v>41065</c:v>
                      </c:pt>
                      <c:pt idx="2348">
                        <c:v>41066</c:v>
                      </c:pt>
                      <c:pt idx="2349">
                        <c:v>41067</c:v>
                      </c:pt>
                      <c:pt idx="2350">
                        <c:v>41068</c:v>
                      </c:pt>
                      <c:pt idx="2351">
                        <c:v>41069</c:v>
                      </c:pt>
                      <c:pt idx="2352">
                        <c:v>41070</c:v>
                      </c:pt>
                      <c:pt idx="2353">
                        <c:v>41071</c:v>
                      </c:pt>
                      <c:pt idx="2354">
                        <c:v>41072</c:v>
                      </c:pt>
                      <c:pt idx="2355">
                        <c:v>41073</c:v>
                      </c:pt>
                      <c:pt idx="2356">
                        <c:v>41074</c:v>
                      </c:pt>
                      <c:pt idx="2357">
                        <c:v>41075</c:v>
                      </c:pt>
                      <c:pt idx="2358">
                        <c:v>41076</c:v>
                      </c:pt>
                      <c:pt idx="2359">
                        <c:v>41077</c:v>
                      </c:pt>
                      <c:pt idx="2360">
                        <c:v>41078</c:v>
                      </c:pt>
                      <c:pt idx="2361">
                        <c:v>41079</c:v>
                      </c:pt>
                      <c:pt idx="2362">
                        <c:v>41080</c:v>
                      </c:pt>
                      <c:pt idx="2363">
                        <c:v>41081</c:v>
                      </c:pt>
                      <c:pt idx="2364">
                        <c:v>41082</c:v>
                      </c:pt>
                      <c:pt idx="2365">
                        <c:v>41083</c:v>
                      </c:pt>
                      <c:pt idx="2366">
                        <c:v>41084</c:v>
                      </c:pt>
                      <c:pt idx="2367">
                        <c:v>41085</c:v>
                      </c:pt>
                      <c:pt idx="2368">
                        <c:v>41086</c:v>
                      </c:pt>
                      <c:pt idx="2369">
                        <c:v>41087</c:v>
                      </c:pt>
                      <c:pt idx="2370">
                        <c:v>41088</c:v>
                      </c:pt>
                      <c:pt idx="2371">
                        <c:v>41089</c:v>
                      </c:pt>
                      <c:pt idx="2372">
                        <c:v>41090</c:v>
                      </c:pt>
                      <c:pt idx="2373">
                        <c:v>41091</c:v>
                      </c:pt>
                      <c:pt idx="2374">
                        <c:v>41092</c:v>
                      </c:pt>
                      <c:pt idx="2375">
                        <c:v>41093</c:v>
                      </c:pt>
                      <c:pt idx="2376">
                        <c:v>41094</c:v>
                      </c:pt>
                      <c:pt idx="2377">
                        <c:v>41095</c:v>
                      </c:pt>
                      <c:pt idx="2378">
                        <c:v>41096</c:v>
                      </c:pt>
                      <c:pt idx="2379">
                        <c:v>41097</c:v>
                      </c:pt>
                      <c:pt idx="2380">
                        <c:v>41098</c:v>
                      </c:pt>
                      <c:pt idx="2381">
                        <c:v>41099</c:v>
                      </c:pt>
                      <c:pt idx="2382">
                        <c:v>41100</c:v>
                      </c:pt>
                      <c:pt idx="2383">
                        <c:v>41101</c:v>
                      </c:pt>
                      <c:pt idx="2384">
                        <c:v>41102</c:v>
                      </c:pt>
                      <c:pt idx="2385">
                        <c:v>41103</c:v>
                      </c:pt>
                      <c:pt idx="2386">
                        <c:v>41104</c:v>
                      </c:pt>
                      <c:pt idx="2387">
                        <c:v>41105</c:v>
                      </c:pt>
                      <c:pt idx="2388">
                        <c:v>41106</c:v>
                      </c:pt>
                      <c:pt idx="2389">
                        <c:v>41107</c:v>
                      </c:pt>
                      <c:pt idx="2390">
                        <c:v>41108</c:v>
                      </c:pt>
                      <c:pt idx="2391">
                        <c:v>41109</c:v>
                      </c:pt>
                      <c:pt idx="2392">
                        <c:v>41110</c:v>
                      </c:pt>
                      <c:pt idx="2393">
                        <c:v>41111</c:v>
                      </c:pt>
                      <c:pt idx="2394">
                        <c:v>41112</c:v>
                      </c:pt>
                      <c:pt idx="2395">
                        <c:v>41113</c:v>
                      </c:pt>
                      <c:pt idx="2396">
                        <c:v>41114</c:v>
                      </c:pt>
                      <c:pt idx="2397">
                        <c:v>41115</c:v>
                      </c:pt>
                      <c:pt idx="2398">
                        <c:v>41116</c:v>
                      </c:pt>
                      <c:pt idx="2399">
                        <c:v>41117</c:v>
                      </c:pt>
                      <c:pt idx="2400">
                        <c:v>41118</c:v>
                      </c:pt>
                      <c:pt idx="2401">
                        <c:v>41119</c:v>
                      </c:pt>
                      <c:pt idx="2402">
                        <c:v>41120</c:v>
                      </c:pt>
                      <c:pt idx="2403">
                        <c:v>41121</c:v>
                      </c:pt>
                      <c:pt idx="2404">
                        <c:v>41122</c:v>
                      </c:pt>
                      <c:pt idx="2405">
                        <c:v>41123</c:v>
                      </c:pt>
                      <c:pt idx="2406">
                        <c:v>41124</c:v>
                      </c:pt>
                      <c:pt idx="2407">
                        <c:v>41125</c:v>
                      </c:pt>
                      <c:pt idx="2408">
                        <c:v>41126</c:v>
                      </c:pt>
                      <c:pt idx="2409">
                        <c:v>41127</c:v>
                      </c:pt>
                      <c:pt idx="2410">
                        <c:v>41128</c:v>
                      </c:pt>
                      <c:pt idx="2411">
                        <c:v>41129</c:v>
                      </c:pt>
                      <c:pt idx="2412">
                        <c:v>41130</c:v>
                      </c:pt>
                      <c:pt idx="2413">
                        <c:v>41131</c:v>
                      </c:pt>
                      <c:pt idx="2414">
                        <c:v>41132</c:v>
                      </c:pt>
                      <c:pt idx="2415">
                        <c:v>41133</c:v>
                      </c:pt>
                      <c:pt idx="2416">
                        <c:v>41134</c:v>
                      </c:pt>
                      <c:pt idx="2417">
                        <c:v>41135</c:v>
                      </c:pt>
                      <c:pt idx="2418">
                        <c:v>41136</c:v>
                      </c:pt>
                      <c:pt idx="2419">
                        <c:v>41137</c:v>
                      </c:pt>
                      <c:pt idx="2420">
                        <c:v>41138</c:v>
                      </c:pt>
                      <c:pt idx="2421">
                        <c:v>41139</c:v>
                      </c:pt>
                      <c:pt idx="2422">
                        <c:v>41140</c:v>
                      </c:pt>
                      <c:pt idx="2423">
                        <c:v>41141</c:v>
                      </c:pt>
                      <c:pt idx="2424">
                        <c:v>41142</c:v>
                      </c:pt>
                      <c:pt idx="2425">
                        <c:v>41143</c:v>
                      </c:pt>
                      <c:pt idx="2426">
                        <c:v>41144</c:v>
                      </c:pt>
                      <c:pt idx="2427">
                        <c:v>41145</c:v>
                      </c:pt>
                      <c:pt idx="2428">
                        <c:v>41146</c:v>
                      </c:pt>
                      <c:pt idx="2429">
                        <c:v>41147</c:v>
                      </c:pt>
                      <c:pt idx="2430">
                        <c:v>41148</c:v>
                      </c:pt>
                      <c:pt idx="2431">
                        <c:v>41149</c:v>
                      </c:pt>
                      <c:pt idx="2432">
                        <c:v>41150</c:v>
                      </c:pt>
                      <c:pt idx="2433">
                        <c:v>41151</c:v>
                      </c:pt>
                      <c:pt idx="2434">
                        <c:v>41152</c:v>
                      </c:pt>
                      <c:pt idx="2435">
                        <c:v>41153</c:v>
                      </c:pt>
                      <c:pt idx="2436">
                        <c:v>41154</c:v>
                      </c:pt>
                      <c:pt idx="2437">
                        <c:v>41155</c:v>
                      </c:pt>
                      <c:pt idx="2438">
                        <c:v>41156</c:v>
                      </c:pt>
                      <c:pt idx="2439">
                        <c:v>41157</c:v>
                      </c:pt>
                      <c:pt idx="2440">
                        <c:v>41158</c:v>
                      </c:pt>
                      <c:pt idx="2441">
                        <c:v>41159</c:v>
                      </c:pt>
                      <c:pt idx="2442">
                        <c:v>41160</c:v>
                      </c:pt>
                      <c:pt idx="2443">
                        <c:v>41161</c:v>
                      </c:pt>
                      <c:pt idx="2444">
                        <c:v>41162</c:v>
                      </c:pt>
                      <c:pt idx="2445">
                        <c:v>41163</c:v>
                      </c:pt>
                      <c:pt idx="2446">
                        <c:v>41164</c:v>
                      </c:pt>
                      <c:pt idx="2447">
                        <c:v>41165</c:v>
                      </c:pt>
                      <c:pt idx="2448">
                        <c:v>41166</c:v>
                      </c:pt>
                      <c:pt idx="2449">
                        <c:v>41167</c:v>
                      </c:pt>
                      <c:pt idx="2450">
                        <c:v>41168</c:v>
                      </c:pt>
                      <c:pt idx="2451">
                        <c:v>41169</c:v>
                      </c:pt>
                      <c:pt idx="2452">
                        <c:v>41170</c:v>
                      </c:pt>
                      <c:pt idx="2453">
                        <c:v>41171</c:v>
                      </c:pt>
                      <c:pt idx="2454">
                        <c:v>41172</c:v>
                      </c:pt>
                      <c:pt idx="2455">
                        <c:v>41173</c:v>
                      </c:pt>
                      <c:pt idx="2456">
                        <c:v>41174</c:v>
                      </c:pt>
                      <c:pt idx="2457">
                        <c:v>41175</c:v>
                      </c:pt>
                      <c:pt idx="2458">
                        <c:v>41176</c:v>
                      </c:pt>
                      <c:pt idx="2459">
                        <c:v>41177</c:v>
                      </c:pt>
                      <c:pt idx="2460">
                        <c:v>41178</c:v>
                      </c:pt>
                      <c:pt idx="2461">
                        <c:v>41179</c:v>
                      </c:pt>
                      <c:pt idx="2462">
                        <c:v>41180</c:v>
                      </c:pt>
                      <c:pt idx="2463">
                        <c:v>41181</c:v>
                      </c:pt>
                      <c:pt idx="2464">
                        <c:v>41182</c:v>
                      </c:pt>
                      <c:pt idx="2465">
                        <c:v>41183</c:v>
                      </c:pt>
                      <c:pt idx="2466">
                        <c:v>41184</c:v>
                      </c:pt>
                      <c:pt idx="2467">
                        <c:v>41185</c:v>
                      </c:pt>
                      <c:pt idx="2468">
                        <c:v>41186</c:v>
                      </c:pt>
                      <c:pt idx="2469">
                        <c:v>41187</c:v>
                      </c:pt>
                      <c:pt idx="2470">
                        <c:v>41188</c:v>
                      </c:pt>
                      <c:pt idx="2471">
                        <c:v>41189</c:v>
                      </c:pt>
                      <c:pt idx="2472">
                        <c:v>41190</c:v>
                      </c:pt>
                      <c:pt idx="2473">
                        <c:v>41191</c:v>
                      </c:pt>
                      <c:pt idx="2474">
                        <c:v>41192</c:v>
                      </c:pt>
                      <c:pt idx="2475">
                        <c:v>41193</c:v>
                      </c:pt>
                      <c:pt idx="2476">
                        <c:v>41194</c:v>
                      </c:pt>
                      <c:pt idx="2477">
                        <c:v>41195</c:v>
                      </c:pt>
                      <c:pt idx="2478">
                        <c:v>41196</c:v>
                      </c:pt>
                      <c:pt idx="2479">
                        <c:v>41197</c:v>
                      </c:pt>
                      <c:pt idx="2480">
                        <c:v>41198</c:v>
                      </c:pt>
                      <c:pt idx="2481">
                        <c:v>41199</c:v>
                      </c:pt>
                      <c:pt idx="2482">
                        <c:v>41200</c:v>
                      </c:pt>
                      <c:pt idx="2483">
                        <c:v>41201</c:v>
                      </c:pt>
                      <c:pt idx="2484">
                        <c:v>41202</c:v>
                      </c:pt>
                      <c:pt idx="2485">
                        <c:v>41203</c:v>
                      </c:pt>
                      <c:pt idx="2486">
                        <c:v>41204</c:v>
                      </c:pt>
                      <c:pt idx="2487">
                        <c:v>41205</c:v>
                      </c:pt>
                      <c:pt idx="2488">
                        <c:v>41206</c:v>
                      </c:pt>
                      <c:pt idx="2489">
                        <c:v>41207</c:v>
                      </c:pt>
                      <c:pt idx="2490">
                        <c:v>41208</c:v>
                      </c:pt>
                      <c:pt idx="2491">
                        <c:v>41209</c:v>
                      </c:pt>
                      <c:pt idx="2492">
                        <c:v>41210</c:v>
                      </c:pt>
                      <c:pt idx="2493">
                        <c:v>41211</c:v>
                      </c:pt>
                      <c:pt idx="2494">
                        <c:v>41212</c:v>
                      </c:pt>
                      <c:pt idx="2495">
                        <c:v>41213</c:v>
                      </c:pt>
                      <c:pt idx="2496">
                        <c:v>41214</c:v>
                      </c:pt>
                      <c:pt idx="2497">
                        <c:v>41215</c:v>
                      </c:pt>
                      <c:pt idx="2498">
                        <c:v>41216</c:v>
                      </c:pt>
                      <c:pt idx="2499">
                        <c:v>41217</c:v>
                      </c:pt>
                      <c:pt idx="2500">
                        <c:v>41218</c:v>
                      </c:pt>
                      <c:pt idx="2501">
                        <c:v>41219</c:v>
                      </c:pt>
                      <c:pt idx="2502">
                        <c:v>41220</c:v>
                      </c:pt>
                      <c:pt idx="2503">
                        <c:v>41221</c:v>
                      </c:pt>
                      <c:pt idx="2504">
                        <c:v>41222</c:v>
                      </c:pt>
                      <c:pt idx="2505">
                        <c:v>41223</c:v>
                      </c:pt>
                      <c:pt idx="2506">
                        <c:v>41224</c:v>
                      </c:pt>
                      <c:pt idx="2507">
                        <c:v>41225</c:v>
                      </c:pt>
                      <c:pt idx="2508">
                        <c:v>41226</c:v>
                      </c:pt>
                      <c:pt idx="2509">
                        <c:v>41227</c:v>
                      </c:pt>
                      <c:pt idx="2510">
                        <c:v>41228</c:v>
                      </c:pt>
                      <c:pt idx="2511">
                        <c:v>41229</c:v>
                      </c:pt>
                      <c:pt idx="2512">
                        <c:v>41230</c:v>
                      </c:pt>
                      <c:pt idx="2513">
                        <c:v>41231</c:v>
                      </c:pt>
                      <c:pt idx="2514">
                        <c:v>41232</c:v>
                      </c:pt>
                      <c:pt idx="2515">
                        <c:v>41233</c:v>
                      </c:pt>
                      <c:pt idx="2516">
                        <c:v>41234</c:v>
                      </c:pt>
                      <c:pt idx="2517">
                        <c:v>41235</c:v>
                      </c:pt>
                      <c:pt idx="2518">
                        <c:v>41236</c:v>
                      </c:pt>
                      <c:pt idx="2519">
                        <c:v>41237</c:v>
                      </c:pt>
                      <c:pt idx="2520">
                        <c:v>41238</c:v>
                      </c:pt>
                      <c:pt idx="2521">
                        <c:v>41239</c:v>
                      </c:pt>
                      <c:pt idx="2522">
                        <c:v>41240</c:v>
                      </c:pt>
                      <c:pt idx="2523">
                        <c:v>41241</c:v>
                      </c:pt>
                      <c:pt idx="2524">
                        <c:v>41242</c:v>
                      </c:pt>
                      <c:pt idx="2525">
                        <c:v>41243</c:v>
                      </c:pt>
                      <c:pt idx="2526">
                        <c:v>41244</c:v>
                      </c:pt>
                      <c:pt idx="2527">
                        <c:v>41245</c:v>
                      </c:pt>
                      <c:pt idx="2528">
                        <c:v>41246</c:v>
                      </c:pt>
                      <c:pt idx="2529">
                        <c:v>41247</c:v>
                      </c:pt>
                      <c:pt idx="2530">
                        <c:v>41248</c:v>
                      </c:pt>
                      <c:pt idx="2531">
                        <c:v>41249</c:v>
                      </c:pt>
                      <c:pt idx="2532">
                        <c:v>41250</c:v>
                      </c:pt>
                      <c:pt idx="2533">
                        <c:v>41251</c:v>
                      </c:pt>
                      <c:pt idx="2534">
                        <c:v>41252</c:v>
                      </c:pt>
                      <c:pt idx="2535">
                        <c:v>41253</c:v>
                      </c:pt>
                      <c:pt idx="2536">
                        <c:v>41254</c:v>
                      </c:pt>
                      <c:pt idx="2537">
                        <c:v>41255</c:v>
                      </c:pt>
                      <c:pt idx="2538">
                        <c:v>41256</c:v>
                      </c:pt>
                      <c:pt idx="2539">
                        <c:v>41257</c:v>
                      </c:pt>
                      <c:pt idx="2540">
                        <c:v>41258</c:v>
                      </c:pt>
                      <c:pt idx="2541">
                        <c:v>41259</c:v>
                      </c:pt>
                      <c:pt idx="2542">
                        <c:v>41260</c:v>
                      </c:pt>
                      <c:pt idx="2543">
                        <c:v>41261</c:v>
                      </c:pt>
                      <c:pt idx="2544">
                        <c:v>41262</c:v>
                      </c:pt>
                      <c:pt idx="2545">
                        <c:v>41263</c:v>
                      </c:pt>
                      <c:pt idx="2546">
                        <c:v>41264</c:v>
                      </c:pt>
                      <c:pt idx="2547">
                        <c:v>41265</c:v>
                      </c:pt>
                      <c:pt idx="2548">
                        <c:v>41266</c:v>
                      </c:pt>
                      <c:pt idx="2549">
                        <c:v>41267</c:v>
                      </c:pt>
                      <c:pt idx="2550">
                        <c:v>41268</c:v>
                      </c:pt>
                      <c:pt idx="2551">
                        <c:v>41269</c:v>
                      </c:pt>
                      <c:pt idx="2552">
                        <c:v>41270</c:v>
                      </c:pt>
                      <c:pt idx="2553">
                        <c:v>41271</c:v>
                      </c:pt>
                      <c:pt idx="2554">
                        <c:v>41272</c:v>
                      </c:pt>
                      <c:pt idx="2555">
                        <c:v>41273</c:v>
                      </c:pt>
                      <c:pt idx="2556">
                        <c:v>41274</c:v>
                      </c:pt>
                      <c:pt idx="2557">
                        <c:v>41275</c:v>
                      </c:pt>
                      <c:pt idx="2558">
                        <c:v>41276</c:v>
                      </c:pt>
                      <c:pt idx="2559">
                        <c:v>41277</c:v>
                      </c:pt>
                      <c:pt idx="2560">
                        <c:v>41278</c:v>
                      </c:pt>
                      <c:pt idx="2561">
                        <c:v>41279</c:v>
                      </c:pt>
                      <c:pt idx="2562">
                        <c:v>41280</c:v>
                      </c:pt>
                      <c:pt idx="2563">
                        <c:v>41281</c:v>
                      </c:pt>
                      <c:pt idx="2564">
                        <c:v>41282</c:v>
                      </c:pt>
                      <c:pt idx="2565">
                        <c:v>41283</c:v>
                      </c:pt>
                      <c:pt idx="2566">
                        <c:v>41284</c:v>
                      </c:pt>
                      <c:pt idx="2567">
                        <c:v>41285</c:v>
                      </c:pt>
                      <c:pt idx="2568">
                        <c:v>41286</c:v>
                      </c:pt>
                      <c:pt idx="2569">
                        <c:v>41287</c:v>
                      </c:pt>
                      <c:pt idx="2570">
                        <c:v>41288</c:v>
                      </c:pt>
                      <c:pt idx="2571">
                        <c:v>41289</c:v>
                      </c:pt>
                      <c:pt idx="2572">
                        <c:v>41290</c:v>
                      </c:pt>
                      <c:pt idx="2573">
                        <c:v>41291</c:v>
                      </c:pt>
                      <c:pt idx="2574">
                        <c:v>41292</c:v>
                      </c:pt>
                      <c:pt idx="2575">
                        <c:v>41293</c:v>
                      </c:pt>
                      <c:pt idx="2576">
                        <c:v>41294</c:v>
                      </c:pt>
                      <c:pt idx="2577">
                        <c:v>41295</c:v>
                      </c:pt>
                      <c:pt idx="2578">
                        <c:v>41296</c:v>
                      </c:pt>
                      <c:pt idx="2579">
                        <c:v>41297</c:v>
                      </c:pt>
                      <c:pt idx="2580">
                        <c:v>41298</c:v>
                      </c:pt>
                      <c:pt idx="2581">
                        <c:v>41299</c:v>
                      </c:pt>
                      <c:pt idx="2582">
                        <c:v>41300</c:v>
                      </c:pt>
                      <c:pt idx="2583">
                        <c:v>41301</c:v>
                      </c:pt>
                      <c:pt idx="2584">
                        <c:v>41302</c:v>
                      </c:pt>
                      <c:pt idx="2585">
                        <c:v>41303</c:v>
                      </c:pt>
                      <c:pt idx="2586">
                        <c:v>41304</c:v>
                      </c:pt>
                      <c:pt idx="2587">
                        <c:v>41305</c:v>
                      </c:pt>
                      <c:pt idx="2588">
                        <c:v>41306</c:v>
                      </c:pt>
                      <c:pt idx="2589">
                        <c:v>41307</c:v>
                      </c:pt>
                      <c:pt idx="2590">
                        <c:v>41308</c:v>
                      </c:pt>
                      <c:pt idx="2591">
                        <c:v>41309</c:v>
                      </c:pt>
                      <c:pt idx="2592">
                        <c:v>41310</c:v>
                      </c:pt>
                      <c:pt idx="2593">
                        <c:v>41311</c:v>
                      </c:pt>
                      <c:pt idx="2594">
                        <c:v>41312</c:v>
                      </c:pt>
                      <c:pt idx="2595">
                        <c:v>41313</c:v>
                      </c:pt>
                      <c:pt idx="2596">
                        <c:v>41314</c:v>
                      </c:pt>
                      <c:pt idx="2597">
                        <c:v>41315</c:v>
                      </c:pt>
                      <c:pt idx="2598">
                        <c:v>41316</c:v>
                      </c:pt>
                      <c:pt idx="2599">
                        <c:v>41317</c:v>
                      </c:pt>
                      <c:pt idx="2600">
                        <c:v>41318</c:v>
                      </c:pt>
                      <c:pt idx="2601">
                        <c:v>41319</c:v>
                      </c:pt>
                      <c:pt idx="2602">
                        <c:v>41320</c:v>
                      </c:pt>
                      <c:pt idx="2603">
                        <c:v>41321</c:v>
                      </c:pt>
                      <c:pt idx="2604">
                        <c:v>41322</c:v>
                      </c:pt>
                      <c:pt idx="2605">
                        <c:v>41323</c:v>
                      </c:pt>
                      <c:pt idx="2606">
                        <c:v>41324</c:v>
                      </c:pt>
                      <c:pt idx="2607">
                        <c:v>41325</c:v>
                      </c:pt>
                      <c:pt idx="2608">
                        <c:v>41326</c:v>
                      </c:pt>
                      <c:pt idx="2609">
                        <c:v>41327</c:v>
                      </c:pt>
                      <c:pt idx="2610">
                        <c:v>41328</c:v>
                      </c:pt>
                      <c:pt idx="2611">
                        <c:v>41329</c:v>
                      </c:pt>
                      <c:pt idx="2612">
                        <c:v>41330</c:v>
                      </c:pt>
                      <c:pt idx="2613">
                        <c:v>41331</c:v>
                      </c:pt>
                      <c:pt idx="2614">
                        <c:v>41332</c:v>
                      </c:pt>
                      <c:pt idx="2615">
                        <c:v>41333</c:v>
                      </c:pt>
                      <c:pt idx="2616">
                        <c:v>41334</c:v>
                      </c:pt>
                      <c:pt idx="2617">
                        <c:v>41335</c:v>
                      </c:pt>
                      <c:pt idx="2618">
                        <c:v>41336</c:v>
                      </c:pt>
                      <c:pt idx="2619">
                        <c:v>41337</c:v>
                      </c:pt>
                      <c:pt idx="2620">
                        <c:v>41338</c:v>
                      </c:pt>
                      <c:pt idx="2621">
                        <c:v>41339</c:v>
                      </c:pt>
                      <c:pt idx="2622">
                        <c:v>41340</c:v>
                      </c:pt>
                      <c:pt idx="2623">
                        <c:v>41341</c:v>
                      </c:pt>
                      <c:pt idx="2624">
                        <c:v>41342</c:v>
                      </c:pt>
                      <c:pt idx="2625">
                        <c:v>41343</c:v>
                      </c:pt>
                      <c:pt idx="2626">
                        <c:v>41344</c:v>
                      </c:pt>
                      <c:pt idx="2627">
                        <c:v>41345</c:v>
                      </c:pt>
                      <c:pt idx="2628">
                        <c:v>41346</c:v>
                      </c:pt>
                      <c:pt idx="2629">
                        <c:v>41347</c:v>
                      </c:pt>
                      <c:pt idx="2630">
                        <c:v>41348</c:v>
                      </c:pt>
                      <c:pt idx="2631">
                        <c:v>41349</c:v>
                      </c:pt>
                      <c:pt idx="2632">
                        <c:v>41350</c:v>
                      </c:pt>
                      <c:pt idx="2633">
                        <c:v>41351</c:v>
                      </c:pt>
                      <c:pt idx="2634">
                        <c:v>41352</c:v>
                      </c:pt>
                      <c:pt idx="2635">
                        <c:v>41353</c:v>
                      </c:pt>
                      <c:pt idx="2636">
                        <c:v>41354</c:v>
                      </c:pt>
                      <c:pt idx="2637">
                        <c:v>41355</c:v>
                      </c:pt>
                      <c:pt idx="2638">
                        <c:v>41356</c:v>
                      </c:pt>
                      <c:pt idx="2639">
                        <c:v>41357</c:v>
                      </c:pt>
                      <c:pt idx="2640">
                        <c:v>41358</c:v>
                      </c:pt>
                      <c:pt idx="2641">
                        <c:v>41359</c:v>
                      </c:pt>
                      <c:pt idx="2642">
                        <c:v>41360</c:v>
                      </c:pt>
                      <c:pt idx="2643">
                        <c:v>41361</c:v>
                      </c:pt>
                      <c:pt idx="2644">
                        <c:v>41362</c:v>
                      </c:pt>
                      <c:pt idx="2645">
                        <c:v>41363</c:v>
                      </c:pt>
                      <c:pt idx="2646">
                        <c:v>41364</c:v>
                      </c:pt>
                      <c:pt idx="2647">
                        <c:v>41365</c:v>
                      </c:pt>
                      <c:pt idx="2648">
                        <c:v>41366</c:v>
                      </c:pt>
                      <c:pt idx="2649">
                        <c:v>41367</c:v>
                      </c:pt>
                      <c:pt idx="2650">
                        <c:v>41368</c:v>
                      </c:pt>
                      <c:pt idx="2651">
                        <c:v>41369</c:v>
                      </c:pt>
                      <c:pt idx="2652">
                        <c:v>41370</c:v>
                      </c:pt>
                      <c:pt idx="2653">
                        <c:v>41371</c:v>
                      </c:pt>
                      <c:pt idx="2654">
                        <c:v>41372</c:v>
                      </c:pt>
                      <c:pt idx="2655">
                        <c:v>41373</c:v>
                      </c:pt>
                      <c:pt idx="2656">
                        <c:v>41374</c:v>
                      </c:pt>
                      <c:pt idx="2657">
                        <c:v>41375</c:v>
                      </c:pt>
                      <c:pt idx="2658">
                        <c:v>41376</c:v>
                      </c:pt>
                      <c:pt idx="2659">
                        <c:v>41377</c:v>
                      </c:pt>
                      <c:pt idx="2660">
                        <c:v>41378</c:v>
                      </c:pt>
                      <c:pt idx="2661">
                        <c:v>41379</c:v>
                      </c:pt>
                      <c:pt idx="2662">
                        <c:v>41380</c:v>
                      </c:pt>
                      <c:pt idx="2663">
                        <c:v>41381</c:v>
                      </c:pt>
                      <c:pt idx="2664">
                        <c:v>41382</c:v>
                      </c:pt>
                      <c:pt idx="2665">
                        <c:v>41383</c:v>
                      </c:pt>
                      <c:pt idx="2666">
                        <c:v>41384</c:v>
                      </c:pt>
                      <c:pt idx="2667">
                        <c:v>41385</c:v>
                      </c:pt>
                      <c:pt idx="2668">
                        <c:v>41386</c:v>
                      </c:pt>
                      <c:pt idx="2669">
                        <c:v>41387</c:v>
                      </c:pt>
                      <c:pt idx="2670">
                        <c:v>41388</c:v>
                      </c:pt>
                      <c:pt idx="2671">
                        <c:v>41389</c:v>
                      </c:pt>
                      <c:pt idx="2672">
                        <c:v>41390</c:v>
                      </c:pt>
                      <c:pt idx="2673">
                        <c:v>41391</c:v>
                      </c:pt>
                      <c:pt idx="2674">
                        <c:v>41392</c:v>
                      </c:pt>
                      <c:pt idx="2675">
                        <c:v>41393</c:v>
                      </c:pt>
                      <c:pt idx="2676">
                        <c:v>41394</c:v>
                      </c:pt>
                      <c:pt idx="2677">
                        <c:v>41395</c:v>
                      </c:pt>
                      <c:pt idx="2678">
                        <c:v>41396</c:v>
                      </c:pt>
                      <c:pt idx="2679">
                        <c:v>41397</c:v>
                      </c:pt>
                      <c:pt idx="2680">
                        <c:v>41398</c:v>
                      </c:pt>
                      <c:pt idx="2681">
                        <c:v>41399</c:v>
                      </c:pt>
                      <c:pt idx="2682">
                        <c:v>41400</c:v>
                      </c:pt>
                      <c:pt idx="2683">
                        <c:v>41401</c:v>
                      </c:pt>
                      <c:pt idx="2684">
                        <c:v>41402</c:v>
                      </c:pt>
                      <c:pt idx="2685">
                        <c:v>41403</c:v>
                      </c:pt>
                      <c:pt idx="2686">
                        <c:v>41404</c:v>
                      </c:pt>
                      <c:pt idx="2687">
                        <c:v>41405</c:v>
                      </c:pt>
                      <c:pt idx="2688">
                        <c:v>41406</c:v>
                      </c:pt>
                      <c:pt idx="2689">
                        <c:v>41407</c:v>
                      </c:pt>
                      <c:pt idx="2690">
                        <c:v>41408</c:v>
                      </c:pt>
                      <c:pt idx="2691">
                        <c:v>41409</c:v>
                      </c:pt>
                      <c:pt idx="2692">
                        <c:v>41410</c:v>
                      </c:pt>
                      <c:pt idx="2693">
                        <c:v>41411</c:v>
                      </c:pt>
                      <c:pt idx="2694">
                        <c:v>41412</c:v>
                      </c:pt>
                      <c:pt idx="2695">
                        <c:v>41413</c:v>
                      </c:pt>
                      <c:pt idx="2696">
                        <c:v>41414</c:v>
                      </c:pt>
                      <c:pt idx="2697">
                        <c:v>41415</c:v>
                      </c:pt>
                      <c:pt idx="2698">
                        <c:v>41416</c:v>
                      </c:pt>
                      <c:pt idx="2699">
                        <c:v>41417</c:v>
                      </c:pt>
                      <c:pt idx="2700">
                        <c:v>41418</c:v>
                      </c:pt>
                      <c:pt idx="2701">
                        <c:v>41419</c:v>
                      </c:pt>
                      <c:pt idx="2702">
                        <c:v>41420</c:v>
                      </c:pt>
                      <c:pt idx="2703">
                        <c:v>41421</c:v>
                      </c:pt>
                      <c:pt idx="2704">
                        <c:v>41422</c:v>
                      </c:pt>
                      <c:pt idx="2705">
                        <c:v>41423</c:v>
                      </c:pt>
                      <c:pt idx="2706">
                        <c:v>41424</c:v>
                      </c:pt>
                      <c:pt idx="2707">
                        <c:v>41425</c:v>
                      </c:pt>
                      <c:pt idx="2708">
                        <c:v>41426</c:v>
                      </c:pt>
                      <c:pt idx="2709">
                        <c:v>41427</c:v>
                      </c:pt>
                      <c:pt idx="2710">
                        <c:v>41428</c:v>
                      </c:pt>
                      <c:pt idx="2711">
                        <c:v>41429</c:v>
                      </c:pt>
                      <c:pt idx="2712">
                        <c:v>41430</c:v>
                      </c:pt>
                      <c:pt idx="2713">
                        <c:v>41431</c:v>
                      </c:pt>
                      <c:pt idx="2714">
                        <c:v>41432</c:v>
                      </c:pt>
                      <c:pt idx="2715">
                        <c:v>41433</c:v>
                      </c:pt>
                      <c:pt idx="2716">
                        <c:v>41434</c:v>
                      </c:pt>
                      <c:pt idx="2717">
                        <c:v>41435</c:v>
                      </c:pt>
                      <c:pt idx="2718">
                        <c:v>41436</c:v>
                      </c:pt>
                      <c:pt idx="2719">
                        <c:v>41437</c:v>
                      </c:pt>
                      <c:pt idx="2720">
                        <c:v>41438</c:v>
                      </c:pt>
                      <c:pt idx="2721">
                        <c:v>41439</c:v>
                      </c:pt>
                      <c:pt idx="2722">
                        <c:v>41440</c:v>
                      </c:pt>
                      <c:pt idx="2723">
                        <c:v>41441</c:v>
                      </c:pt>
                      <c:pt idx="2724">
                        <c:v>41442</c:v>
                      </c:pt>
                      <c:pt idx="2725">
                        <c:v>41443</c:v>
                      </c:pt>
                      <c:pt idx="2726">
                        <c:v>41444</c:v>
                      </c:pt>
                      <c:pt idx="2727">
                        <c:v>41445</c:v>
                      </c:pt>
                      <c:pt idx="2728">
                        <c:v>41446</c:v>
                      </c:pt>
                      <c:pt idx="2729">
                        <c:v>41447</c:v>
                      </c:pt>
                      <c:pt idx="2730">
                        <c:v>41448</c:v>
                      </c:pt>
                      <c:pt idx="2731">
                        <c:v>41449</c:v>
                      </c:pt>
                      <c:pt idx="2732">
                        <c:v>41450</c:v>
                      </c:pt>
                      <c:pt idx="2733">
                        <c:v>41451</c:v>
                      </c:pt>
                      <c:pt idx="2734">
                        <c:v>41452</c:v>
                      </c:pt>
                      <c:pt idx="2735">
                        <c:v>41453</c:v>
                      </c:pt>
                      <c:pt idx="2736">
                        <c:v>41454</c:v>
                      </c:pt>
                      <c:pt idx="2737">
                        <c:v>41455</c:v>
                      </c:pt>
                      <c:pt idx="2738">
                        <c:v>41456</c:v>
                      </c:pt>
                      <c:pt idx="2739">
                        <c:v>41457</c:v>
                      </c:pt>
                      <c:pt idx="2740">
                        <c:v>41458</c:v>
                      </c:pt>
                      <c:pt idx="2741">
                        <c:v>41459</c:v>
                      </c:pt>
                      <c:pt idx="2742">
                        <c:v>41460</c:v>
                      </c:pt>
                      <c:pt idx="2743">
                        <c:v>41461</c:v>
                      </c:pt>
                      <c:pt idx="2744">
                        <c:v>41462</c:v>
                      </c:pt>
                      <c:pt idx="2745">
                        <c:v>41463</c:v>
                      </c:pt>
                      <c:pt idx="2746">
                        <c:v>41464</c:v>
                      </c:pt>
                      <c:pt idx="2747">
                        <c:v>41465</c:v>
                      </c:pt>
                      <c:pt idx="2748">
                        <c:v>41466</c:v>
                      </c:pt>
                      <c:pt idx="2749">
                        <c:v>41467</c:v>
                      </c:pt>
                      <c:pt idx="2750">
                        <c:v>41468</c:v>
                      </c:pt>
                      <c:pt idx="2751">
                        <c:v>41469</c:v>
                      </c:pt>
                      <c:pt idx="2752">
                        <c:v>41470</c:v>
                      </c:pt>
                      <c:pt idx="2753">
                        <c:v>41471</c:v>
                      </c:pt>
                      <c:pt idx="2754">
                        <c:v>41472</c:v>
                      </c:pt>
                      <c:pt idx="2755">
                        <c:v>41473</c:v>
                      </c:pt>
                      <c:pt idx="2756">
                        <c:v>41474</c:v>
                      </c:pt>
                      <c:pt idx="2757">
                        <c:v>41475</c:v>
                      </c:pt>
                      <c:pt idx="2758">
                        <c:v>41476</c:v>
                      </c:pt>
                      <c:pt idx="2759">
                        <c:v>41477</c:v>
                      </c:pt>
                      <c:pt idx="2760">
                        <c:v>41478</c:v>
                      </c:pt>
                      <c:pt idx="2761">
                        <c:v>41479</c:v>
                      </c:pt>
                      <c:pt idx="2762">
                        <c:v>41480</c:v>
                      </c:pt>
                      <c:pt idx="2763">
                        <c:v>41481</c:v>
                      </c:pt>
                      <c:pt idx="2764">
                        <c:v>41482</c:v>
                      </c:pt>
                      <c:pt idx="2765">
                        <c:v>41483</c:v>
                      </c:pt>
                      <c:pt idx="2766">
                        <c:v>41484</c:v>
                      </c:pt>
                      <c:pt idx="2767">
                        <c:v>41485</c:v>
                      </c:pt>
                      <c:pt idx="2768">
                        <c:v>41486</c:v>
                      </c:pt>
                      <c:pt idx="2769">
                        <c:v>41487</c:v>
                      </c:pt>
                      <c:pt idx="2770">
                        <c:v>41488</c:v>
                      </c:pt>
                      <c:pt idx="2771">
                        <c:v>41489</c:v>
                      </c:pt>
                      <c:pt idx="2772">
                        <c:v>41490</c:v>
                      </c:pt>
                      <c:pt idx="2773">
                        <c:v>41491</c:v>
                      </c:pt>
                      <c:pt idx="2774">
                        <c:v>41492</c:v>
                      </c:pt>
                      <c:pt idx="2775">
                        <c:v>41493</c:v>
                      </c:pt>
                      <c:pt idx="2776">
                        <c:v>41494</c:v>
                      </c:pt>
                      <c:pt idx="2777">
                        <c:v>41495</c:v>
                      </c:pt>
                      <c:pt idx="2778">
                        <c:v>41496</c:v>
                      </c:pt>
                      <c:pt idx="2779">
                        <c:v>41497</c:v>
                      </c:pt>
                      <c:pt idx="2780">
                        <c:v>41498</c:v>
                      </c:pt>
                      <c:pt idx="2781">
                        <c:v>41499</c:v>
                      </c:pt>
                      <c:pt idx="2782">
                        <c:v>41500</c:v>
                      </c:pt>
                      <c:pt idx="2783">
                        <c:v>41501</c:v>
                      </c:pt>
                      <c:pt idx="2784">
                        <c:v>41502</c:v>
                      </c:pt>
                      <c:pt idx="2785">
                        <c:v>41503</c:v>
                      </c:pt>
                      <c:pt idx="2786">
                        <c:v>41504</c:v>
                      </c:pt>
                      <c:pt idx="2787">
                        <c:v>41505</c:v>
                      </c:pt>
                      <c:pt idx="2788">
                        <c:v>41506</c:v>
                      </c:pt>
                      <c:pt idx="2789">
                        <c:v>41507</c:v>
                      </c:pt>
                      <c:pt idx="2790">
                        <c:v>41508</c:v>
                      </c:pt>
                      <c:pt idx="2791">
                        <c:v>41509</c:v>
                      </c:pt>
                      <c:pt idx="2792">
                        <c:v>41510</c:v>
                      </c:pt>
                      <c:pt idx="2793">
                        <c:v>41511</c:v>
                      </c:pt>
                      <c:pt idx="2794">
                        <c:v>41512</c:v>
                      </c:pt>
                      <c:pt idx="2795">
                        <c:v>41513</c:v>
                      </c:pt>
                      <c:pt idx="2796">
                        <c:v>41514</c:v>
                      </c:pt>
                      <c:pt idx="2797">
                        <c:v>41515</c:v>
                      </c:pt>
                      <c:pt idx="2798">
                        <c:v>41516</c:v>
                      </c:pt>
                      <c:pt idx="2799">
                        <c:v>41517</c:v>
                      </c:pt>
                      <c:pt idx="2800">
                        <c:v>41518</c:v>
                      </c:pt>
                      <c:pt idx="2801">
                        <c:v>41519</c:v>
                      </c:pt>
                      <c:pt idx="2802">
                        <c:v>41520</c:v>
                      </c:pt>
                      <c:pt idx="2803">
                        <c:v>41521</c:v>
                      </c:pt>
                      <c:pt idx="2804">
                        <c:v>41522</c:v>
                      </c:pt>
                      <c:pt idx="2805">
                        <c:v>41523</c:v>
                      </c:pt>
                      <c:pt idx="2806">
                        <c:v>41524</c:v>
                      </c:pt>
                      <c:pt idx="2807">
                        <c:v>41525</c:v>
                      </c:pt>
                      <c:pt idx="2808">
                        <c:v>41526</c:v>
                      </c:pt>
                      <c:pt idx="2809">
                        <c:v>41527</c:v>
                      </c:pt>
                      <c:pt idx="2810">
                        <c:v>41528</c:v>
                      </c:pt>
                      <c:pt idx="2811">
                        <c:v>41529</c:v>
                      </c:pt>
                      <c:pt idx="2812">
                        <c:v>41530</c:v>
                      </c:pt>
                      <c:pt idx="2813">
                        <c:v>41531</c:v>
                      </c:pt>
                      <c:pt idx="2814">
                        <c:v>41532</c:v>
                      </c:pt>
                      <c:pt idx="2815">
                        <c:v>41533</c:v>
                      </c:pt>
                      <c:pt idx="2816">
                        <c:v>41534</c:v>
                      </c:pt>
                      <c:pt idx="2817">
                        <c:v>41535</c:v>
                      </c:pt>
                      <c:pt idx="2818">
                        <c:v>41536</c:v>
                      </c:pt>
                      <c:pt idx="2819">
                        <c:v>41537</c:v>
                      </c:pt>
                      <c:pt idx="2820">
                        <c:v>41538</c:v>
                      </c:pt>
                      <c:pt idx="2821">
                        <c:v>41539</c:v>
                      </c:pt>
                      <c:pt idx="2822">
                        <c:v>41540</c:v>
                      </c:pt>
                      <c:pt idx="2823">
                        <c:v>41541</c:v>
                      </c:pt>
                      <c:pt idx="2824">
                        <c:v>41542</c:v>
                      </c:pt>
                      <c:pt idx="2825">
                        <c:v>41543</c:v>
                      </c:pt>
                      <c:pt idx="2826">
                        <c:v>41544</c:v>
                      </c:pt>
                      <c:pt idx="2827">
                        <c:v>41545</c:v>
                      </c:pt>
                      <c:pt idx="2828">
                        <c:v>41546</c:v>
                      </c:pt>
                      <c:pt idx="2829">
                        <c:v>41547</c:v>
                      </c:pt>
                      <c:pt idx="2830">
                        <c:v>41548</c:v>
                      </c:pt>
                      <c:pt idx="2831">
                        <c:v>41549</c:v>
                      </c:pt>
                      <c:pt idx="2832">
                        <c:v>41550</c:v>
                      </c:pt>
                      <c:pt idx="2833">
                        <c:v>41551</c:v>
                      </c:pt>
                      <c:pt idx="2834">
                        <c:v>41552</c:v>
                      </c:pt>
                      <c:pt idx="2835">
                        <c:v>41553</c:v>
                      </c:pt>
                      <c:pt idx="2836">
                        <c:v>41554</c:v>
                      </c:pt>
                      <c:pt idx="2837">
                        <c:v>41555</c:v>
                      </c:pt>
                      <c:pt idx="2838">
                        <c:v>41556</c:v>
                      </c:pt>
                      <c:pt idx="2839">
                        <c:v>41557</c:v>
                      </c:pt>
                      <c:pt idx="2840">
                        <c:v>41558</c:v>
                      </c:pt>
                      <c:pt idx="2841">
                        <c:v>41559</c:v>
                      </c:pt>
                      <c:pt idx="2842">
                        <c:v>41560</c:v>
                      </c:pt>
                      <c:pt idx="2843">
                        <c:v>41561</c:v>
                      </c:pt>
                      <c:pt idx="2844">
                        <c:v>41562</c:v>
                      </c:pt>
                      <c:pt idx="2845">
                        <c:v>41563</c:v>
                      </c:pt>
                      <c:pt idx="2846">
                        <c:v>41564</c:v>
                      </c:pt>
                      <c:pt idx="2847">
                        <c:v>41565</c:v>
                      </c:pt>
                      <c:pt idx="2848">
                        <c:v>41566</c:v>
                      </c:pt>
                      <c:pt idx="2849">
                        <c:v>41567</c:v>
                      </c:pt>
                      <c:pt idx="2850">
                        <c:v>41568</c:v>
                      </c:pt>
                      <c:pt idx="2851">
                        <c:v>41569</c:v>
                      </c:pt>
                      <c:pt idx="2852">
                        <c:v>41570</c:v>
                      </c:pt>
                      <c:pt idx="2853">
                        <c:v>41571</c:v>
                      </c:pt>
                      <c:pt idx="2854">
                        <c:v>41572</c:v>
                      </c:pt>
                      <c:pt idx="2855">
                        <c:v>41573</c:v>
                      </c:pt>
                      <c:pt idx="2856">
                        <c:v>41574</c:v>
                      </c:pt>
                      <c:pt idx="2857">
                        <c:v>41575</c:v>
                      </c:pt>
                      <c:pt idx="2858">
                        <c:v>41576</c:v>
                      </c:pt>
                      <c:pt idx="2859">
                        <c:v>41577</c:v>
                      </c:pt>
                      <c:pt idx="2860">
                        <c:v>41578</c:v>
                      </c:pt>
                      <c:pt idx="2861">
                        <c:v>41579</c:v>
                      </c:pt>
                      <c:pt idx="2862">
                        <c:v>41580</c:v>
                      </c:pt>
                      <c:pt idx="2863">
                        <c:v>41581</c:v>
                      </c:pt>
                      <c:pt idx="2864">
                        <c:v>41582</c:v>
                      </c:pt>
                      <c:pt idx="2865">
                        <c:v>41583</c:v>
                      </c:pt>
                      <c:pt idx="2866">
                        <c:v>41584</c:v>
                      </c:pt>
                      <c:pt idx="2867">
                        <c:v>41585</c:v>
                      </c:pt>
                      <c:pt idx="2868">
                        <c:v>41586</c:v>
                      </c:pt>
                      <c:pt idx="2869">
                        <c:v>41587</c:v>
                      </c:pt>
                      <c:pt idx="2870">
                        <c:v>41588</c:v>
                      </c:pt>
                      <c:pt idx="2871">
                        <c:v>41589</c:v>
                      </c:pt>
                      <c:pt idx="2872">
                        <c:v>41590</c:v>
                      </c:pt>
                      <c:pt idx="2873">
                        <c:v>41591</c:v>
                      </c:pt>
                      <c:pt idx="2874">
                        <c:v>41592</c:v>
                      </c:pt>
                      <c:pt idx="2875">
                        <c:v>41593</c:v>
                      </c:pt>
                      <c:pt idx="2876">
                        <c:v>41594</c:v>
                      </c:pt>
                      <c:pt idx="2877">
                        <c:v>41595</c:v>
                      </c:pt>
                      <c:pt idx="2878">
                        <c:v>41596</c:v>
                      </c:pt>
                      <c:pt idx="2879">
                        <c:v>41597</c:v>
                      </c:pt>
                      <c:pt idx="2880">
                        <c:v>41598</c:v>
                      </c:pt>
                      <c:pt idx="2881">
                        <c:v>41599</c:v>
                      </c:pt>
                      <c:pt idx="2882">
                        <c:v>41600</c:v>
                      </c:pt>
                      <c:pt idx="2883">
                        <c:v>41601</c:v>
                      </c:pt>
                      <c:pt idx="2884">
                        <c:v>41602</c:v>
                      </c:pt>
                      <c:pt idx="2885">
                        <c:v>41603</c:v>
                      </c:pt>
                      <c:pt idx="2886">
                        <c:v>41604</c:v>
                      </c:pt>
                      <c:pt idx="2887">
                        <c:v>41605</c:v>
                      </c:pt>
                      <c:pt idx="2888">
                        <c:v>41606</c:v>
                      </c:pt>
                      <c:pt idx="2889">
                        <c:v>41607</c:v>
                      </c:pt>
                      <c:pt idx="2890">
                        <c:v>41608</c:v>
                      </c:pt>
                      <c:pt idx="2891">
                        <c:v>41609</c:v>
                      </c:pt>
                      <c:pt idx="2892">
                        <c:v>41610</c:v>
                      </c:pt>
                      <c:pt idx="2893">
                        <c:v>41611</c:v>
                      </c:pt>
                      <c:pt idx="2894">
                        <c:v>41612</c:v>
                      </c:pt>
                      <c:pt idx="2895">
                        <c:v>41613</c:v>
                      </c:pt>
                      <c:pt idx="2896">
                        <c:v>41614</c:v>
                      </c:pt>
                      <c:pt idx="2897">
                        <c:v>41615</c:v>
                      </c:pt>
                      <c:pt idx="2898">
                        <c:v>41616</c:v>
                      </c:pt>
                      <c:pt idx="2899">
                        <c:v>41617</c:v>
                      </c:pt>
                      <c:pt idx="2900">
                        <c:v>41618</c:v>
                      </c:pt>
                      <c:pt idx="2901">
                        <c:v>41619</c:v>
                      </c:pt>
                      <c:pt idx="2902">
                        <c:v>41620</c:v>
                      </c:pt>
                      <c:pt idx="2903">
                        <c:v>41621</c:v>
                      </c:pt>
                      <c:pt idx="2904">
                        <c:v>41622</c:v>
                      </c:pt>
                      <c:pt idx="2905">
                        <c:v>41623</c:v>
                      </c:pt>
                      <c:pt idx="2906">
                        <c:v>41624</c:v>
                      </c:pt>
                      <c:pt idx="2907">
                        <c:v>41625</c:v>
                      </c:pt>
                      <c:pt idx="2908">
                        <c:v>41626</c:v>
                      </c:pt>
                      <c:pt idx="2909">
                        <c:v>41627</c:v>
                      </c:pt>
                      <c:pt idx="2910">
                        <c:v>41628</c:v>
                      </c:pt>
                      <c:pt idx="2911">
                        <c:v>41629</c:v>
                      </c:pt>
                      <c:pt idx="2912">
                        <c:v>41630</c:v>
                      </c:pt>
                      <c:pt idx="2913">
                        <c:v>41631</c:v>
                      </c:pt>
                      <c:pt idx="2914">
                        <c:v>41632</c:v>
                      </c:pt>
                      <c:pt idx="2915">
                        <c:v>41633</c:v>
                      </c:pt>
                      <c:pt idx="2916">
                        <c:v>41634</c:v>
                      </c:pt>
                      <c:pt idx="2917">
                        <c:v>41635</c:v>
                      </c:pt>
                      <c:pt idx="2918">
                        <c:v>41636</c:v>
                      </c:pt>
                      <c:pt idx="2919">
                        <c:v>41637</c:v>
                      </c:pt>
                      <c:pt idx="2920">
                        <c:v>41638</c:v>
                      </c:pt>
                      <c:pt idx="2921">
                        <c:v>41639</c:v>
                      </c:pt>
                      <c:pt idx="2922">
                        <c:v>41640</c:v>
                      </c:pt>
                      <c:pt idx="2923">
                        <c:v>41641</c:v>
                      </c:pt>
                      <c:pt idx="2924">
                        <c:v>41642</c:v>
                      </c:pt>
                      <c:pt idx="2925">
                        <c:v>41643</c:v>
                      </c:pt>
                      <c:pt idx="2926">
                        <c:v>41644</c:v>
                      </c:pt>
                      <c:pt idx="2927">
                        <c:v>41645</c:v>
                      </c:pt>
                      <c:pt idx="2928">
                        <c:v>41646</c:v>
                      </c:pt>
                      <c:pt idx="2929">
                        <c:v>41647</c:v>
                      </c:pt>
                      <c:pt idx="2930">
                        <c:v>41648</c:v>
                      </c:pt>
                      <c:pt idx="2931">
                        <c:v>41649</c:v>
                      </c:pt>
                      <c:pt idx="2932">
                        <c:v>41650</c:v>
                      </c:pt>
                      <c:pt idx="2933">
                        <c:v>41651</c:v>
                      </c:pt>
                      <c:pt idx="2934">
                        <c:v>41652</c:v>
                      </c:pt>
                      <c:pt idx="2935">
                        <c:v>41653</c:v>
                      </c:pt>
                      <c:pt idx="2936">
                        <c:v>41654</c:v>
                      </c:pt>
                      <c:pt idx="2937">
                        <c:v>41655</c:v>
                      </c:pt>
                      <c:pt idx="2938">
                        <c:v>41656</c:v>
                      </c:pt>
                      <c:pt idx="2939">
                        <c:v>41657</c:v>
                      </c:pt>
                      <c:pt idx="2940">
                        <c:v>41658</c:v>
                      </c:pt>
                      <c:pt idx="2941">
                        <c:v>41659</c:v>
                      </c:pt>
                      <c:pt idx="2942">
                        <c:v>41660</c:v>
                      </c:pt>
                      <c:pt idx="2943">
                        <c:v>41661</c:v>
                      </c:pt>
                      <c:pt idx="2944">
                        <c:v>41662</c:v>
                      </c:pt>
                      <c:pt idx="2945">
                        <c:v>41663</c:v>
                      </c:pt>
                      <c:pt idx="2946">
                        <c:v>41664</c:v>
                      </c:pt>
                      <c:pt idx="2947">
                        <c:v>41665</c:v>
                      </c:pt>
                      <c:pt idx="2948">
                        <c:v>41666</c:v>
                      </c:pt>
                      <c:pt idx="2949">
                        <c:v>41667</c:v>
                      </c:pt>
                      <c:pt idx="2950">
                        <c:v>41668</c:v>
                      </c:pt>
                      <c:pt idx="2951">
                        <c:v>41669</c:v>
                      </c:pt>
                      <c:pt idx="2952">
                        <c:v>41670</c:v>
                      </c:pt>
                      <c:pt idx="2953">
                        <c:v>41671</c:v>
                      </c:pt>
                      <c:pt idx="2954">
                        <c:v>41672</c:v>
                      </c:pt>
                      <c:pt idx="2955">
                        <c:v>41673</c:v>
                      </c:pt>
                      <c:pt idx="2956">
                        <c:v>41674</c:v>
                      </c:pt>
                      <c:pt idx="2957">
                        <c:v>41675</c:v>
                      </c:pt>
                      <c:pt idx="2958">
                        <c:v>41676</c:v>
                      </c:pt>
                      <c:pt idx="2959">
                        <c:v>41677</c:v>
                      </c:pt>
                      <c:pt idx="2960">
                        <c:v>41678</c:v>
                      </c:pt>
                      <c:pt idx="2961">
                        <c:v>41679</c:v>
                      </c:pt>
                      <c:pt idx="2962">
                        <c:v>41680</c:v>
                      </c:pt>
                      <c:pt idx="2963">
                        <c:v>41681</c:v>
                      </c:pt>
                      <c:pt idx="2964">
                        <c:v>41682</c:v>
                      </c:pt>
                      <c:pt idx="2965">
                        <c:v>41683</c:v>
                      </c:pt>
                      <c:pt idx="2966">
                        <c:v>41684</c:v>
                      </c:pt>
                      <c:pt idx="2967">
                        <c:v>41685</c:v>
                      </c:pt>
                      <c:pt idx="2968">
                        <c:v>41686</c:v>
                      </c:pt>
                      <c:pt idx="2969">
                        <c:v>41687</c:v>
                      </c:pt>
                      <c:pt idx="2970">
                        <c:v>41688</c:v>
                      </c:pt>
                      <c:pt idx="2971">
                        <c:v>41689</c:v>
                      </c:pt>
                      <c:pt idx="2972">
                        <c:v>41690</c:v>
                      </c:pt>
                      <c:pt idx="2973">
                        <c:v>41691</c:v>
                      </c:pt>
                      <c:pt idx="2974">
                        <c:v>41692</c:v>
                      </c:pt>
                      <c:pt idx="2975">
                        <c:v>41693</c:v>
                      </c:pt>
                      <c:pt idx="2976">
                        <c:v>41694</c:v>
                      </c:pt>
                      <c:pt idx="2977">
                        <c:v>41695</c:v>
                      </c:pt>
                      <c:pt idx="2978">
                        <c:v>41696</c:v>
                      </c:pt>
                      <c:pt idx="2979">
                        <c:v>41697</c:v>
                      </c:pt>
                      <c:pt idx="2980">
                        <c:v>41698</c:v>
                      </c:pt>
                      <c:pt idx="2981">
                        <c:v>41699</c:v>
                      </c:pt>
                      <c:pt idx="2982">
                        <c:v>41700</c:v>
                      </c:pt>
                      <c:pt idx="2983">
                        <c:v>41701</c:v>
                      </c:pt>
                      <c:pt idx="2984">
                        <c:v>41702</c:v>
                      </c:pt>
                      <c:pt idx="2985">
                        <c:v>41703</c:v>
                      </c:pt>
                      <c:pt idx="2986">
                        <c:v>41704</c:v>
                      </c:pt>
                      <c:pt idx="2987">
                        <c:v>41705</c:v>
                      </c:pt>
                      <c:pt idx="2988">
                        <c:v>41706</c:v>
                      </c:pt>
                      <c:pt idx="2989">
                        <c:v>41707</c:v>
                      </c:pt>
                      <c:pt idx="2990">
                        <c:v>41708</c:v>
                      </c:pt>
                      <c:pt idx="2991">
                        <c:v>41709</c:v>
                      </c:pt>
                      <c:pt idx="2992">
                        <c:v>41710</c:v>
                      </c:pt>
                      <c:pt idx="2993">
                        <c:v>41711</c:v>
                      </c:pt>
                      <c:pt idx="2994">
                        <c:v>41712</c:v>
                      </c:pt>
                      <c:pt idx="2995">
                        <c:v>41713</c:v>
                      </c:pt>
                      <c:pt idx="2996">
                        <c:v>41714</c:v>
                      </c:pt>
                      <c:pt idx="2997">
                        <c:v>41715</c:v>
                      </c:pt>
                      <c:pt idx="2998">
                        <c:v>41716</c:v>
                      </c:pt>
                      <c:pt idx="2999">
                        <c:v>41717</c:v>
                      </c:pt>
                      <c:pt idx="3000">
                        <c:v>41718</c:v>
                      </c:pt>
                      <c:pt idx="3001">
                        <c:v>41719</c:v>
                      </c:pt>
                      <c:pt idx="3002">
                        <c:v>41720</c:v>
                      </c:pt>
                      <c:pt idx="3003">
                        <c:v>41721</c:v>
                      </c:pt>
                      <c:pt idx="3004">
                        <c:v>41722</c:v>
                      </c:pt>
                      <c:pt idx="3005">
                        <c:v>41723</c:v>
                      </c:pt>
                      <c:pt idx="3006">
                        <c:v>41724</c:v>
                      </c:pt>
                      <c:pt idx="3007">
                        <c:v>41725</c:v>
                      </c:pt>
                      <c:pt idx="3008">
                        <c:v>41726</c:v>
                      </c:pt>
                      <c:pt idx="3009">
                        <c:v>41727</c:v>
                      </c:pt>
                      <c:pt idx="3010">
                        <c:v>41728</c:v>
                      </c:pt>
                      <c:pt idx="3011">
                        <c:v>41729</c:v>
                      </c:pt>
                      <c:pt idx="3012">
                        <c:v>41730</c:v>
                      </c:pt>
                      <c:pt idx="3013">
                        <c:v>41731</c:v>
                      </c:pt>
                      <c:pt idx="3014">
                        <c:v>41732</c:v>
                      </c:pt>
                      <c:pt idx="3015">
                        <c:v>41733</c:v>
                      </c:pt>
                      <c:pt idx="3016">
                        <c:v>41734</c:v>
                      </c:pt>
                      <c:pt idx="3017">
                        <c:v>41735</c:v>
                      </c:pt>
                      <c:pt idx="3018">
                        <c:v>41736</c:v>
                      </c:pt>
                      <c:pt idx="3019">
                        <c:v>41737</c:v>
                      </c:pt>
                      <c:pt idx="3020">
                        <c:v>41738</c:v>
                      </c:pt>
                      <c:pt idx="3021">
                        <c:v>41739</c:v>
                      </c:pt>
                      <c:pt idx="3022">
                        <c:v>41740</c:v>
                      </c:pt>
                      <c:pt idx="3023">
                        <c:v>41741</c:v>
                      </c:pt>
                      <c:pt idx="3024">
                        <c:v>41742</c:v>
                      </c:pt>
                      <c:pt idx="3025">
                        <c:v>41743</c:v>
                      </c:pt>
                      <c:pt idx="3026">
                        <c:v>41744</c:v>
                      </c:pt>
                      <c:pt idx="3027">
                        <c:v>41745</c:v>
                      </c:pt>
                      <c:pt idx="3028">
                        <c:v>41746</c:v>
                      </c:pt>
                      <c:pt idx="3029">
                        <c:v>41747</c:v>
                      </c:pt>
                      <c:pt idx="3030">
                        <c:v>41748</c:v>
                      </c:pt>
                      <c:pt idx="3031">
                        <c:v>41749</c:v>
                      </c:pt>
                      <c:pt idx="3032">
                        <c:v>41750</c:v>
                      </c:pt>
                      <c:pt idx="3033">
                        <c:v>41751</c:v>
                      </c:pt>
                      <c:pt idx="3034">
                        <c:v>41752</c:v>
                      </c:pt>
                      <c:pt idx="3035">
                        <c:v>41753</c:v>
                      </c:pt>
                      <c:pt idx="3036">
                        <c:v>41754</c:v>
                      </c:pt>
                      <c:pt idx="3037">
                        <c:v>41755</c:v>
                      </c:pt>
                      <c:pt idx="3038">
                        <c:v>41756</c:v>
                      </c:pt>
                      <c:pt idx="3039">
                        <c:v>41757</c:v>
                      </c:pt>
                      <c:pt idx="3040">
                        <c:v>41758</c:v>
                      </c:pt>
                      <c:pt idx="3041">
                        <c:v>41759</c:v>
                      </c:pt>
                      <c:pt idx="3042">
                        <c:v>41760</c:v>
                      </c:pt>
                      <c:pt idx="3043">
                        <c:v>41761</c:v>
                      </c:pt>
                      <c:pt idx="3044">
                        <c:v>41762</c:v>
                      </c:pt>
                      <c:pt idx="3045">
                        <c:v>41763</c:v>
                      </c:pt>
                      <c:pt idx="3046">
                        <c:v>41764</c:v>
                      </c:pt>
                      <c:pt idx="3047">
                        <c:v>41765</c:v>
                      </c:pt>
                      <c:pt idx="3048">
                        <c:v>41766</c:v>
                      </c:pt>
                      <c:pt idx="3049">
                        <c:v>41767</c:v>
                      </c:pt>
                      <c:pt idx="3050">
                        <c:v>41768</c:v>
                      </c:pt>
                      <c:pt idx="3051">
                        <c:v>41769</c:v>
                      </c:pt>
                      <c:pt idx="3052">
                        <c:v>41770</c:v>
                      </c:pt>
                      <c:pt idx="3053">
                        <c:v>41771</c:v>
                      </c:pt>
                      <c:pt idx="3054">
                        <c:v>41772</c:v>
                      </c:pt>
                      <c:pt idx="3055">
                        <c:v>41773</c:v>
                      </c:pt>
                      <c:pt idx="3056">
                        <c:v>41774</c:v>
                      </c:pt>
                      <c:pt idx="3057">
                        <c:v>41775</c:v>
                      </c:pt>
                      <c:pt idx="3058">
                        <c:v>41776</c:v>
                      </c:pt>
                      <c:pt idx="3059">
                        <c:v>41777</c:v>
                      </c:pt>
                      <c:pt idx="3060">
                        <c:v>41778</c:v>
                      </c:pt>
                      <c:pt idx="3061">
                        <c:v>41779</c:v>
                      </c:pt>
                      <c:pt idx="3062">
                        <c:v>41780</c:v>
                      </c:pt>
                      <c:pt idx="3063">
                        <c:v>41781</c:v>
                      </c:pt>
                      <c:pt idx="3064">
                        <c:v>41782</c:v>
                      </c:pt>
                      <c:pt idx="3065">
                        <c:v>41783</c:v>
                      </c:pt>
                      <c:pt idx="3066">
                        <c:v>41784</c:v>
                      </c:pt>
                      <c:pt idx="3067">
                        <c:v>41785</c:v>
                      </c:pt>
                      <c:pt idx="3068">
                        <c:v>41786</c:v>
                      </c:pt>
                      <c:pt idx="3069">
                        <c:v>41787</c:v>
                      </c:pt>
                      <c:pt idx="3070">
                        <c:v>41788</c:v>
                      </c:pt>
                      <c:pt idx="3071">
                        <c:v>41789</c:v>
                      </c:pt>
                      <c:pt idx="3072">
                        <c:v>41790</c:v>
                      </c:pt>
                      <c:pt idx="3073">
                        <c:v>41791</c:v>
                      </c:pt>
                      <c:pt idx="3074">
                        <c:v>41792</c:v>
                      </c:pt>
                      <c:pt idx="3075">
                        <c:v>41793</c:v>
                      </c:pt>
                      <c:pt idx="3076">
                        <c:v>41794</c:v>
                      </c:pt>
                      <c:pt idx="3077">
                        <c:v>41795</c:v>
                      </c:pt>
                      <c:pt idx="3078">
                        <c:v>41796</c:v>
                      </c:pt>
                      <c:pt idx="3079">
                        <c:v>41797</c:v>
                      </c:pt>
                      <c:pt idx="3080">
                        <c:v>41798</c:v>
                      </c:pt>
                      <c:pt idx="3081">
                        <c:v>41799</c:v>
                      </c:pt>
                      <c:pt idx="3082">
                        <c:v>41800</c:v>
                      </c:pt>
                      <c:pt idx="3083">
                        <c:v>41801</c:v>
                      </c:pt>
                      <c:pt idx="3084">
                        <c:v>41802</c:v>
                      </c:pt>
                      <c:pt idx="3085">
                        <c:v>41803</c:v>
                      </c:pt>
                      <c:pt idx="3086">
                        <c:v>41804</c:v>
                      </c:pt>
                      <c:pt idx="3087">
                        <c:v>41805</c:v>
                      </c:pt>
                      <c:pt idx="3088">
                        <c:v>41806</c:v>
                      </c:pt>
                      <c:pt idx="3089">
                        <c:v>41807</c:v>
                      </c:pt>
                      <c:pt idx="3090">
                        <c:v>41808</c:v>
                      </c:pt>
                      <c:pt idx="3091">
                        <c:v>41809</c:v>
                      </c:pt>
                      <c:pt idx="3092">
                        <c:v>41810</c:v>
                      </c:pt>
                      <c:pt idx="3093">
                        <c:v>41811</c:v>
                      </c:pt>
                      <c:pt idx="3094">
                        <c:v>41812</c:v>
                      </c:pt>
                      <c:pt idx="3095">
                        <c:v>41813</c:v>
                      </c:pt>
                      <c:pt idx="3096">
                        <c:v>41814</c:v>
                      </c:pt>
                      <c:pt idx="3097">
                        <c:v>41815</c:v>
                      </c:pt>
                      <c:pt idx="3098">
                        <c:v>41816</c:v>
                      </c:pt>
                      <c:pt idx="3099">
                        <c:v>41817</c:v>
                      </c:pt>
                      <c:pt idx="3100">
                        <c:v>41818</c:v>
                      </c:pt>
                      <c:pt idx="3101">
                        <c:v>41819</c:v>
                      </c:pt>
                      <c:pt idx="3102">
                        <c:v>41820</c:v>
                      </c:pt>
                      <c:pt idx="3103">
                        <c:v>41821</c:v>
                      </c:pt>
                      <c:pt idx="3104">
                        <c:v>41822</c:v>
                      </c:pt>
                      <c:pt idx="3105">
                        <c:v>41823</c:v>
                      </c:pt>
                      <c:pt idx="3106">
                        <c:v>41824</c:v>
                      </c:pt>
                      <c:pt idx="3107">
                        <c:v>41825</c:v>
                      </c:pt>
                      <c:pt idx="3108">
                        <c:v>41826</c:v>
                      </c:pt>
                      <c:pt idx="3109">
                        <c:v>41827</c:v>
                      </c:pt>
                      <c:pt idx="3110">
                        <c:v>41828</c:v>
                      </c:pt>
                      <c:pt idx="3111">
                        <c:v>41829</c:v>
                      </c:pt>
                      <c:pt idx="3112">
                        <c:v>41830</c:v>
                      </c:pt>
                      <c:pt idx="3113">
                        <c:v>41831</c:v>
                      </c:pt>
                      <c:pt idx="3114">
                        <c:v>41832</c:v>
                      </c:pt>
                      <c:pt idx="3115">
                        <c:v>41833</c:v>
                      </c:pt>
                      <c:pt idx="3116">
                        <c:v>41834</c:v>
                      </c:pt>
                      <c:pt idx="3117">
                        <c:v>41835</c:v>
                      </c:pt>
                      <c:pt idx="3118">
                        <c:v>41836</c:v>
                      </c:pt>
                      <c:pt idx="3119">
                        <c:v>41837</c:v>
                      </c:pt>
                      <c:pt idx="3120">
                        <c:v>41838</c:v>
                      </c:pt>
                      <c:pt idx="3121">
                        <c:v>41839</c:v>
                      </c:pt>
                      <c:pt idx="3122">
                        <c:v>41840</c:v>
                      </c:pt>
                      <c:pt idx="3123">
                        <c:v>41841</c:v>
                      </c:pt>
                      <c:pt idx="3124">
                        <c:v>41842</c:v>
                      </c:pt>
                      <c:pt idx="3125">
                        <c:v>41843</c:v>
                      </c:pt>
                      <c:pt idx="3126">
                        <c:v>41844</c:v>
                      </c:pt>
                      <c:pt idx="3127">
                        <c:v>41845</c:v>
                      </c:pt>
                      <c:pt idx="3128">
                        <c:v>41846</c:v>
                      </c:pt>
                      <c:pt idx="3129">
                        <c:v>41847</c:v>
                      </c:pt>
                      <c:pt idx="3130">
                        <c:v>41848</c:v>
                      </c:pt>
                      <c:pt idx="3131">
                        <c:v>41849</c:v>
                      </c:pt>
                      <c:pt idx="3132">
                        <c:v>41850</c:v>
                      </c:pt>
                      <c:pt idx="3133">
                        <c:v>41851</c:v>
                      </c:pt>
                      <c:pt idx="3134">
                        <c:v>41852</c:v>
                      </c:pt>
                      <c:pt idx="3135">
                        <c:v>41853</c:v>
                      </c:pt>
                      <c:pt idx="3136">
                        <c:v>41854</c:v>
                      </c:pt>
                      <c:pt idx="3137">
                        <c:v>41855</c:v>
                      </c:pt>
                      <c:pt idx="3138">
                        <c:v>41856</c:v>
                      </c:pt>
                      <c:pt idx="3139">
                        <c:v>41857</c:v>
                      </c:pt>
                      <c:pt idx="3140">
                        <c:v>41858</c:v>
                      </c:pt>
                      <c:pt idx="3141">
                        <c:v>41859</c:v>
                      </c:pt>
                      <c:pt idx="3142">
                        <c:v>41860</c:v>
                      </c:pt>
                      <c:pt idx="3143">
                        <c:v>41861</c:v>
                      </c:pt>
                      <c:pt idx="3144">
                        <c:v>41862</c:v>
                      </c:pt>
                      <c:pt idx="3145">
                        <c:v>41863</c:v>
                      </c:pt>
                      <c:pt idx="3146">
                        <c:v>41864</c:v>
                      </c:pt>
                      <c:pt idx="3147">
                        <c:v>41865</c:v>
                      </c:pt>
                      <c:pt idx="3148">
                        <c:v>41866</c:v>
                      </c:pt>
                      <c:pt idx="3149">
                        <c:v>41867</c:v>
                      </c:pt>
                      <c:pt idx="3150">
                        <c:v>41868</c:v>
                      </c:pt>
                      <c:pt idx="3151">
                        <c:v>41869</c:v>
                      </c:pt>
                      <c:pt idx="3152">
                        <c:v>41870</c:v>
                      </c:pt>
                      <c:pt idx="3153">
                        <c:v>41871</c:v>
                      </c:pt>
                      <c:pt idx="3154">
                        <c:v>41872</c:v>
                      </c:pt>
                      <c:pt idx="3155">
                        <c:v>41873</c:v>
                      </c:pt>
                      <c:pt idx="3156">
                        <c:v>41874</c:v>
                      </c:pt>
                      <c:pt idx="3157">
                        <c:v>41875</c:v>
                      </c:pt>
                      <c:pt idx="3158">
                        <c:v>41876</c:v>
                      </c:pt>
                      <c:pt idx="3159">
                        <c:v>41877</c:v>
                      </c:pt>
                      <c:pt idx="3160">
                        <c:v>41878</c:v>
                      </c:pt>
                      <c:pt idx="3161">
                        <c:v>41879</c:v>
                      </c:pt>
                      <c:pt idx="3162">
                        <c:v>41880</c:v>
                      </c:pt>
                      <c:pt idx="3163">
                        <c:v>41881</c:v>
                      </c:pt>
                      <c:pt idx="3164">
                        <c:v>41882</c:v>
                      </c:pt>
                      <c:pt idx="3165">
                        <c:v>41883</c:v>
                      </c:pt>
                      <c:pt idx="3166">
                        <c:v>41884</c:v>
                      </c:pt>
                      <c:pt idx="3167">
                        <c:v>41885</c:v>
                      </c:pt>
                      <c:pt idx="3168">
                        <c:v>41886</c:v>
                      </c:pt>
                      <c:pt idx="3169">
                        <c:v>41887</c:v>
                      </c:pt>
                      <c:pt idx="3170">
                        <c:v>41888</c:v>
                      </c:pt>
                      <c:pt idx="3171">
                        <c:v>41889</c:v>
                      </c:pt>
                      <c:pt idx="3172">
                        <c:v>41890</c:v>
                      </c:pt>
                      <c:pt idx="3173">
                        <c:v>41891</c:v>
                      </c:pt>
                      <c:pt idx="3174">
                        <c:v>41892</c:v>
                      </c:pt>
                      <c:pt idx="3175">
                        <c:v>41893</c:v>
                      </c:pt>
                      <c:pt idx="3176">
                        <c:v>41894</c:v>
                      </c:pt>
                      <c:pt idx="3177">
                        <c:v>41895</c:v>
                      </c:pt>
                      <c:pt idx="3178">
                        <c:v>41896</c:v>
                      </c:pt>
                      <c:pt idx="3179">
                        <c:v>41897</c:v>
                      </c:pt>
                      <c:pt idx="3180">
                        <c:v>41898</c:v>
                      </c:pt>
                      <c:pt idx="3181">
                        <c:v>41899</c:v>
                      </c:pt>
                      <c:pt idx="3182">
                        <c:v>41900</c:v>
                      </c:pt>
                      <c:pt idx="3183">
                        <c:v>41901</c:v>
                      </c:pt>
                      <c:pt idx="3184">
                        <c:v>41902</c:v>
                      </c:pt>
                      <c:pt idx="3185">
                        <c:v>41903</c:v>
                      </c:pt>
                      <c:pt idx="3186">
                        <c:v>41904</c:v>
                      </c:pt>
                      <c:pt idx="3187">
                        <c:v>41905</c:v>
                      </c:pt>
                      <c:pt idx="3188">
                        <c:v>41906</c:v>
                      </c:pt>
                      <c:pt idx="3189">
                        <c:v>41907</c:v>
                      </c:pt>
                      <c:pt idx="3190">
                        <c:v>41908</c:v>
                      </c:pt>
                      <c:pt idx="3191">
                        <c:v>41909</c:v>
                      </c:pt>
                      <c:pt idx="3192">
                        <c:v>41910</c:v>
                      </c:pt>
                      <c:pt idx="3193">
                        <c:v>41911</c:v>
                      </c:pt>
                      <c:pt idx="3194">
                        <c:v>41912</c:v>
                      </c:pt>
                      <c:pt idx="3195">
                        <c:v>41913</c:v>
                      </c:pt>
                      <c:pt idx="3196">
                        <c:v>41914</c:v>
                      </c:pt>
                      <c:pt idx="3197">
                        <c:v>41915</c:v>
                      </c:pt>
                      <c:pt idx="3198">
                        <c:v>41916</c:v>
                      </c:pt>
                      <c:pt idx="3199">
                        <c:v>41917</c:v>
                      </c:pt>
                      <c:pt idx="3200">
                        <c:v>41918</c:v>
                      </c:pt>
                      <c:pt idx="3201">
                        <c:v>41919</c:v>
                      </c:pt>
                      <c:pt idx="3202">
                        <c:v>41920</c:v>
                      </c:pt>
                      <c:pt idx="3203">
                        <c:v>41921</c:v>
                      </c:pt>
                      <c:pt idx="3204">
                        <c:v>41922</c:v>
                      </c:pt>
                      <c:pt idx="3205">
                        <c:v>41923</c:v>
                      </c:pt>
                      <c:pt idx="3206">
                        <c:v>41924</c:v>
                      </c:pt>
                      <c:pt idx="3207">
                        <c:v>41925</c:v>
                      </c:pt>
                      <c:pt idx="3208">
                        <c:v>41926</c:v>
                      </c:pt>
                      <c:pt idx="3209">
                        <c:v>41927</c:v>
                      </c:pt>
                      <c:pt idx="3210">
                        <c:v>41928</c:v>
                      </c:pt>
                      <c:pt idx="3211">
                        <c:v>41929</c:v>
                      </c:pt>
                      <c:pt idx="3212">
                        <c:v>41930</c:v>
                      </c:pt>
                      <c:pt idx="3213">
                        <c:v>41931</c:v>
                      </c:pt>
                      <c:pt idx="3214">
                        <c:v>41932</c:v>
                      </c:pt>
                      <c:pt idx="3215">
                        <c:v>41933</c:v>
                      </c:pt>
                      <c:pt idx="3216">
                        <c:v>41934</c:v>
                      </c:pt>
                      <c:pt idx="3217">
                        <c:v>41935</c:v>
                      </c:pt>
                      <c:pt idx="3218">
                        <c:v>41936</c:v>
                      </c:pt>
                      <c:pt idx="3219">
                        <c:v>41937</c:v>
                      </c:pt>
                      <c:pt idx="3220">
                        <c:v>41938</c:v>
                      </c:pt>
                      <c:pt idx="3221">
                        <c:v>41939</c:v>
                      </c:pt>
                      <c:pt idx="3222">
                        <c:v>41940</c:v>
                      </c:pt>
                      <c:pt idx="3223">
                        <c:v>41941</c:v>
                      </c:pt>
                      <c:pt idx="3224">
                        <c:v>41942</c:v>
                      </c:pt>
                      <c:pt idx="3225">
                        <c:v>41943</c:v>
                      </c:pt>
                      <c:pt idx="3226">
                        <c:v>41944</c:v>
                      </c:pt>
                      <c:pt idx="3227">
                        <c:v>41945</c:v>
                      </c:pt>
                      <c:pt idx="3228">
                        <c:v>41946</c:v>
                      </c:pt>
                      <c:pt idx="3229">
                        <c:v>41947</c:v>
                      </c:pt>
                      <c:pt idx="3230">
                        <c:v>41948</c:v>
                      </c:pt>
                      <c:pt idx="3231">
                        <c:v>41949</c:v>
                      </c:pt>
                      <c:pt idx="3232">
                        <c:v>41950</c:v>
                      </c:pt>
                      <c:pt idx="3233">
                        <c:v>41951</c:v>
                      </c:pt>
                      <c:pt idx="3234">
                        <c:v>41952</c:v>
                      </c:pt>
                      <c:pt idx="3235">
                        <c:v>41953</c:v>
                      </c:pt>
                      <c:pt idx="3236">
                        <c:v>41954</c:v>
                      </c:pt>
                      <c:pt idx="3237">
                        <c:v>41955</c:v>
                      </c:pt>
                      <c:pt idx="3238">
                        <c:v>41956</c:v>
                      </c:pt>
                      <c:pt idx="3239">
                        <c:v>41957</c:v>
                      </c:pt>
                      <c:pt idx="3240">
                        <c:v>41958</c:v>
                      </c:pt>
                      <c:pt idx="3241">
                        <c:v>41959</c:v>
                      </c:pt>
                      <c:pt idx="3242">
                        <c:v>41960</c:v>
                      </c:pt>
                      <c:pt idx="3243">
                        <c:v>41961</c:v>
                      </c:pt>
                      <c:pt idx="3244">
                        <c:v>41962</c:v>
                      </c:pt>
                      <c:pt idx="3245">
                        <c:v>41963</c:v>
                      </c:pt>
                      <c:pt idx="3246">
                        <c:v>41964</c:v>
                      </c:pt>
                      <c:pt idx="3247">
                        <c:v>41965</c:v>
                      </c:pt>
                      <c:pt idx="3248">
                        <c:v>41966</c:v>
                      </c:pt>
                      <c:pt idx="3249">
                        <c:v>41967</c:v>
                      </c:pt>
                      <c:pt idx="3250">
                        <c:v>41968</c:v>
                      </c:pt>
                      <c:pt idx="3251">
                        <c:v>41969</c:v>
                      </c:pt>
                      <c:pt idx="3252">
                        <c:v>41970</c:v>
                      </c:pt>
                      <c:pt idx="3253">
                        <c:v>41971</c:v>
                      </c:pt>
                      <c:pt idx="3254">
                        <c:v>41972</c:v>
                      </c:pt>
                      <c:pt idx="3255">
                        <c:v>41973</c:v>
                      </c:pt>
                      <c:pt idx="3256">
                        <c:v>41974</c:v>
                      </c:pt>
                      <c:pt idx="3257">
                        <c:v>41975</c:v>
                      </c:pt>
                      <c:pt idx="3258">
                        <c:v>41976</c:v>
                      </c:pt>
                      <c:pt idx="3259">
                        <c:v>41977</c:v>
                      </c:pt>
                      <c:pt idx="3260">
                        <c:v>41978</c:v>
                      </c:pt>
                      <c:pt idx="3261">
                        <c:v>41979</c:v>
                      </c:pt>
                      <c:pt idx="3262">
                        <c:v>41980</c:v>
                      </c:pt>
                      <c:pt idx="3263">
                        <c:v>41981</c:v>
                      </c:pt>
                      <c:pt idx="3264">
                        <c:v>41982</c:v>
                      </c:pt>
                      <c:pt idx="3265">
                        <c:v>41983</c:v>
                      </c:pt>
                      <c:pt idx="3266">
                        <c:v>41984</c:v>
                      </c:pt>
                      <c:pt idx="3267">
                        <c:v>41985</c:v>
                      </c:pt>
                      <c:pt idx="3268">
                        <c:v>41986</c:v>
                      </c:pt>
                      <c:pt idx="3269">
                        <c:v>41987</c:v>
                      </c:pt>
                      <c:pt idx="3270">
                        <c:v>41988</c:v>
                      </c:pt>
                      <c:pt idx="3271">
                        <c:v>41989</c:v>
                      </c:pt>
                      <c:pt idx="3272">
                        <c:v>41990</c:v>
                      </c:pt>
                      <c:pt idx="3273">
                        <c:v>41991</c:v>
                      </c:pt>
                      <c:pt idx="3274">
                        <c:v>41992</c:v>
                      </c:pt>
                      <c:pt idx="3275">
                        <c:v>41993</c:v>
                      </c:pt>
                      <c:pt idx="3276">
                        <c:v>41994</c:v>
                      </c:pt>
                      <c:pt idx="3277">
                        <c:v>41995</c:v>
                      </c:pt>
                      <c:pt idx="3278">
                        <c:v>41996</c:v>
                      </c:pt>
                      <c:pt idx="3279">
                        <c:v>41997</c:v>
                      </c:pt>
                      <c:pt idx="3280">
                        <c:v>41998</c:v>
                      </c:pt>
                      <c:pt idx="3281">
                        <c:v>41999</c:v>
                      </c:pt>
                      <c:pt idx="3282">
                        <c:v>42000</c:v>
                      </c:pt>
                      <c:pt idx="3283">
                        <c:v>42001</c:v>
                      </c:pt>
                      <c:pt idx="3284">
                        <c:v>42002</c:v>
                      </c:pt>
                      <c:pt idx="3285">
                        <c:v>42003</c:v>
                      </c:pt>
                      <c:pt idx="3286">
                        <c:v>42004</c:v>
                      </c:pt>
                      <c:pt idx="3287">
                        <c:v>42005</c:v>
                      </c:pt>
                      <c:pt idx="3288">
                        <c:v>42006</c:v>
                      </c:pt>
                      <c:pt idx="3289">
                        <c:v>42007</c:v>
                      </c:pt>
                      <c:pt idx="3290">
                        <c:v>42008</c:v>
                      </c:pt>
                      <c:pt idx="3291">
                        <c:v>42009</c:v>
                      </c:pt>
                      <c:pt idx="3292">
                        <c:v>42010</c:v>
                      </c:pt>
                      <c:pt idx="3293">
                        <c:v>42011</c:v>
                      </c:pt>
                      <c:pt idx="3294">
                        <c:v>42012</c:v>
                      </c:pt>
                      <c:pt idx="3295">
                        <c:v>42013</c:v>
                      </c:pt>
                      <c:pt idx="3296">
                        <c:v>42014</c:v>
                      </c:pt>
                      <c:pt idx="3297">
                        <c:v>42015</c:v>
                      </c:pt>
                      <c:pt idx="3298">
                        <c:v>42016</c:v>
                      </c:pt>
                      <c:pt idx="3299">
                        <c:v>42017</c:v>
                      </c:pt>
                      <c:pt idx="3300">
                        <c:v>42018</c:v>
                      </c:pt>
                      <c:pt idx="3301">
                        <c:v>42019</c:v>
                      </c:pt>
                      <c:pt idx="3302">
                        <c:v>42020</c:v>
                      </c:pt>
                      <c:pt idx="3303">
                        <c:v>42021</c:v>
                      </c:pt>
                      <c:pt idx="3304">
                        <c:v>42022</c:v>
                      </c:pt>
                      <c:pt idx="3305">
                        <c:v>42023</c:v>
                      </c:pt>
                      <c:pt idx="3306">
                        <c:v>42024</c:v>
                      </c:pt>
                      <c:pt idx="3307">
                        <c:v>42025</c:v>
                      </c:pt>
                      <c:pt idx="3308">
                        <c:v>42026</c:v>
                      </c:pt>
                      <c:pt idx="3309">
                        <c:v>42027</c:v>
                      </c:pt>
                      <c:pt idx="3310">
                        <c:v>42028</c:v>
                      </c:pt>
                      <c:pt idx="3311">
                        <c:v>42029</c:v>
                      </c:pt>
                      <c:pt idx="3312">
                        <c:v>42030</c:v>
                      </c:pt>
                      <c:pt idx="3313">
                        <c:v>42031</c:v>
                      </c:pt>
                      <c:pt idx="3314">
                        <c:v>42032</c:v>
                      </c:pt>
                      <c:pt idx="3315">
                        <c:v>42033</c:v>
                      </c:pt>
                      <c:pt idx="3316">
                        <c:v>42034</c:v>
                      </c:pt>
                      <c:pt idx="3317">
                        <c:v>42035</c:v>
                      </c:pt>
                      <c:pt idx="3318">
                        <c:v>42036</c:v>
                      </c:pt>
                      <c:pt idx="3319">
                        <c:v>42037</c:v>
                      </c:pt>
                      <c:pt idx="3320">
                        <c:v>42038</c:v>
                      </c:pt>
                      <c:pt idx="3321">
                        <c:v>42039</c:v>
                      </c:pt>
                      <c:pt idx="3322">
                        <c:v>42040</c:v>
                      </c:pt>
                      <c:pt idx="3323">
                        <c:v>42041</c:v>
                      </c:pt>
                      <c:pt idx="3324">
                        <c:v>42042</c:v>
                      </c:pt>
                      <c:pt idx="3325">
                        <c:v>42043</c:v>
                      </c:pt>
                      <c:pt idx="3326">
                        <c:v>42044</c:v>
                      </c:pt>
                      <c:pt idx="3327">
                        <c:v>42045</c:v>
                      </c:pt>
                      <c:pt idx="3328">
                        <c:v>42046</c:v>
                      </c:pt>
                      <c:pt idx="3329">
                        <c:v>42047</c:v>
                      </c:pt>
                      <c:pt idx="3330">
                        <c:v>42048</c:v>
                      </c:pt>
                      <c:pt idx="3331">
                        <c:v>42049</c:v>
                      </c:pt>
                      <c:pt idx="3332">
                        <c:v>42050</c:v>
                      </c:pt>
                      <c:pt idx="3333">
                        <c:v>42051</c:v>
                      </c:pt>
                      <c:pt idx="3334">
                        <c:v>42052</c:v>
                      </c:pt>
                      <c:pt idx="3335">
                        <c:v>42053</c:v>
                      </c:pt>
                      <c:pt idx="3336">
                        <c:v>42054</c:v>
                      </c:pt>
                      <c:pt idx="3337">
                        <c:v>42055</c:v>
                      </c:pt>
                      <c:pt idx="3338">
                        <c:v>42056</c:v>
                      </c:pt>
                      <c:pt idx="3339">
                        <c:v>42057</c:v>
                      </c:pt>
                      <c:pt idx="3340">
                        <c:v>42058</c:v>
                      </c:pt>
                      <c:pt idx="3341">
                        <c:v>42059</c:v>
                      </c:pt>
                      <c:pt idx="3342">
                        <c:v>42060</c:v>
                      </c:pt>
                      <c:pt idx="3343">
                        <c:v>42061</c:v>
                      </c:pt>
                      <c:pt idx="3344">
                        <c:v>42062</c:v>
                      </c:pt>
                      <c:pt idx="3345">
                        <c:v>42063</c:v>
                      </c:pt>
                      <c:pt idx="3346">
                        <c:v>42064</c:v>
                      </c:pt>
                      <c:pt idx="3347">
                        <c:v>42065</c:v>
                      </c:pt>
                      <c:pt idx="3348">
                        <c:v>42066</c:v>
                      </c:pt>
                      <c:pt idx="3349">
                        <c:v>42067</c:v>
                      </c:pt>
                      <c:pt idx="3350">
                        <c:v>42068</c:v>
                      </c:pt>
                      <c:pt idx="3351">
                        <c:v>42069</c:v>
                      </c:pt>
                      <c:pt idx="3352">
                        <c:v>42070</c:v>
                      </c:pt>
                      <c:pt idx="3353">
                        <c:v>42071</c:v>
                      </c:pt>
                      <c:pt idx="3354">
                        <c:v>42072</c:v>
                      </c:pt>
                      <c:pt idx="3355">
                        <c:v>42073</c:v>
                      </c:pt>
                      <c:pt idx="3356">
                        <c:v>42074</c:v>
                      </c:pt>
                      <c:pt idx="3357">
                        <c:v>42075</c:v>
                      </c:pt>
                      <c:pt idx="3358">
                        <c:v>42076</c:v>
                      </c:pt>
                      <c:pt idx="3359">
                        <c:v>42077</c:v>
                      </c:pt>
                      <c:pt idx="3360">
                        <c:v>42078</c:v>
                      </c:pt>
                      <c:pt idx="3361">
                        <c:v>42079</c:v>
                      </c:pt>
                      <c:pt idx="3362">
                        <c:v>42080</c:v>
                      </c:pt>
                      <c:pt idx="3363">
                        <c:v>42081</c:v>
                      </c:pt>
                      <c:pt idx="3364">
                        <c:v>42082</c:v>
                      </c:pt>
                      <c:pt idx="3365">
                        <c:v>42083</c:v>
                      </c:pt>
                      <c:pt idx="3366">
                        <c:v>42084</c:v>
                      </c:pt>
                      <c:pt idx="3367">
                        <c:v>42085</c:v>
                      </c:pt>
                      <c:pt idx="3368">
                        <c:v>42086</c:v>
                      </c:pt>
                      <c:pt idx="3369">
                        <c:v>42087</c:v>
                      </c:pt>
                      <c:pt idx="3370">
                        <c:v>42088</c:v>
                      </c:pt>
                      <c:pt idx="3371">
                        <c:v>42089</c:v>
                      </c:pt>
                      <c:pt idx="3372">
                        <c:v>42090</c:v>
                      </c:pt>
                      <c:pt idx="3373">
                        <c:v>42091</c:v>
                      </c:pt>
                      <c:pt idx="3374">
                        <c:v>42092</c:v>
                      </c:pt>
                      <c:pt idx="3375">
                        <c:v>42093</c:v>
                      </c:pt>
                      <c:pt idx="3376">
                        <c:v>42094</c:v>
                      </c:pt>
                      <c:pt idx="3377">
                        <c:v>42095</c:v>
                      </c:pt>
                      <c:pt idx="3378">
                        <c:v>42096</c:v>
                      </c:pt>
                      <c:pt idx="3379">
                        <c:v>42097</c:v>
                      </c:pt>
                      <c:pt idx="3380">
                        <c:v>42098</c:v>
                      </c:pt>
                      <c:pt idx="3381">
                        <c:v>42099</c:v>
                      </c:pt>
                      <c:pt idx="3382">
                        <c:v>42100</c:v>
                      </c:pt>
                      <c:pt idx="3383">
                        <c:v>42101</c:v>
                      </c:pt>
                      <c:pt idx="3384">
                        <c:v>42102</c:v>
                      </c:pt>
                      <c:pt idx="3385">
                        <c:v>42103</c:v>
                      </c:pt>
                      <c:pt idx="3386">
                        <c:v>42104</c:v>
                      </c:pt>
                      <c:pt idx="3387">
                        <c:v>42105</c:v>
                      </c:pt>
                      <c:pt idx="3388">
                        <c:v>42106</c:v>
                      </c:pt>
                      <c:pt idx="3389">
                        <c:v>42107</c:v>
                      </c:pt>
                      <c:pt idx="3390">
                        <c:v>42108</c:v>
                      </c:pt>
                      <c:pt idx="3391">
                        <c:v>42109</c:v>
                      </c:pt>
                      <c:pt idx="3392">
                        <c:v>42110</c:v>
                      </c:pt>
                      <c:pt idx="3393">
                        <c:v>42111</c:v>
                      </c:pt>
                      <c:pt idx="3394">
                        <c:v>42112</c:v>
                      </c:pt>
                      <c:pt idx="3395">
                        <c:v>42113</c:v>
                      </c:pt>
                      <c:pt idx="3396">
                        <c:v>42114</c:v>
                      </c:pt>
                      <c:pt idx="3397">
                        <c:v>42115</c:v>
                      </c:pt>
                      <c:pt idx="3398">
                        <c:v>42116</c:v>
                      </c:pt>
                      <c:pt idx="3399">
                        <c:v>42117</c:v>
                      </c:pt>
                      <c:pt idx="3400">
                        <c:v>42118</c:v>
                      </c:pt>
                      <c:pt idx="3401">
                        <c:v>42119</c:v>
                      </c:pt>
                      <c:pt idx="3402">
                        <c:v>42120</c:v>
                      </c:pt>
                      <c:pt idx="3403">
                        <c:v>42121</c:v>
                      </c:pt>
                      <c:pt idx="3404">
                        <c:v>42122</c:v>
                      </c:pt>
                      <c:pt idx="3405">
                        <c:v>42123</c:v>
                      </c:pt>
                      <c:pt idx="3406">
                        <c:v>42124</c:v>
                      </c:pt>
                      <c:pt idx="3407">
                        <c:v>42125</c:v>
                      </c:pt>
                      <c:pt idx="3408">
                        <c:v>42126</c:v>
                      </c:pt>
                      <c:pt idx="3409">
                        <c:v>42127</c:v>
                      </c:pt>
                      <c:pt idx="3410">
                        <c:v>42128</c:v>
                      </c:pt>
                      <c:pt idx="3411">
                        <c:v>42129</c:v>
                      </c:pt>
                      <c:pt idx="3412">
                        <c:v>42130</c:v>
                      </c:pt>
                      <c:pt idx="3413">
                        <c:v>42131</c:v>
                      </c:pt>
                      <c:pt idx="3414">
                        <c:v>42132</c:v>
                      </c:pt>
                      <c:pt idx="3415">
                        <c:v>42133</c:v>
                      </c:pt>
                      <c:pt idx="3416">
                        <c:v>42134</c:v>
                      </c:pt>
                      <c:pt idx="3417">
                        <c:v>42135</c:v>
                      </c:pt>
                      <c:pt idx="3418">
                        <c:v>42136</c:v>
                      </c:pt>
                      <c:pt idx="3419">
                        <c:v>42137</c:v>
                      </c:pt>
                      <c:pt idx="3420">
                        <c:v>42138</c:v>
                      </c:pt>
                      <c:pt idx="3421">
                        <c:v>42139</c:v>
                      </c:pt>
                      <c:pt idx="3422">
                        <c:v>42140</c:v>
                      </c:pt>
                      <c:pt idx="3423">
                        <c:v>42141</c:v>
                      </c:pt>
                      <c:pt idx="3424">
                        <c:v>42142</c:v>
                      </c:pt>
                      <c:pt idx="3425">
                        <c:v>42143</c:v>
                      </c:pt>
                      <c:pt idx="3426">
                        <c:v>42144</c:v>
                      </c:pt>
                      <c:pt idx="3427">
                        <c:v>42145</c:v>
                      </c:pt>
                      <c:pt idx="3428">
                        <c:v>42146</c:v>
                      </c:pt>
                      <c:pt idx="3429">
                        <c:v>42147</c:v>
                      </c:pt>
                      <c:pt idx="3430">
                        <c:v>42148</c:v>
                      </c:pt>
                      <c:pt idx="3431">
                        <c:v>42149</c:v>
                      </c:pt>
                      <c:pt idx="3432">
                        <c:v>42150</c:v>
                      </c:pt>
                      <c:pt idx="3433">
                        <c:v>42151</c:v>
                      </c:pt>
                      <c:pt idx="3434">
                        <c:v>42152</c:v>
                      </c:pt>
                      <c:pt idx="3435">
                        <c:v>42153</c:v>
                      </c:pt>
                      <c:pt idx="3436">
                        <c:v>42154</c:v>
                      </c:pt>
                      <c:pt idx="3437">
                        <c:v>42155</c:v>
                      </c:pt>
                      <c:pt idx="3438">
                        <c:v>42156</c:v>
                      </c:pt>
                      <c:pt idx="3439">
                        <c:v>42157</c:v>
                      </c:pt>
                      <c:pt idx="3440">
                        <c:v>42158</c:v>
                      </c:pt>
                      <c:pt idx="3441">
                        <c:v>42159</c:v>
                      </c:pt>
                      <c:pt idx="3442">
                        <c:v>42160</c:v>
                      </c:pt>
                      <c:pt idx="3443">
                        <c:v>42161</c:v>
                      </c:pt>
                      <c:pt idx="3444">
                        <c:v>42162</c:v>
                      </c:pt>
                      <c:pt idx="3445">
                        <c:v>42163</c:v>
                      </c:pt>
                      <c:pt idx="3446">
                        <c:v>42164</c:v>
                      </c:pt>
                      <c:pt idx="3447">
                        <c:v>42165</c:v>
                      </c:pt>
                      <c:pt idx="3448">
                        <c:v>42166</c:v>
                      </c:pt>
                      <c:pt idx="3449">
                        <c:v>42167</c:v>
                      </c:pt>
                      <c:pt idx="3450">
                        <c:v>42168</c:v>
                      </c:pt>
                      <c:pt idx="3451">
                        <c:v>42169</c:v>
                      </c:pt>
                      <c:pt idx="3452">
                        <c:v>42170</c:v>
                      </c:pt>
                      <c:pt idx="3453">
                        <c:v>42171</c:v>
                      </c:pt>
                      <c:pt idx="3454">
                        <c:v>42172</c:v>
                      </c:pt>
                      <c:pt idx="3455">
                        <c:v>42173</c:v>
                      </c:pt>
                      <c:pt idx="3456">
                        <c:v>42174</c:v>
                      </c:pt>
                      <c:pt idx="3457">
                        <c:v>42175</c:v>
                      </c:pt>
                      <c:pt idx="3458">
                        <c:v>42176</c:v>
                      </c:pt>
                      <c:pt idx="3459">
                        <c:v>42177</c:v>
                      </c:pt>
                      <c:pt idx="3460">
                        <c:v>42178</c:v>
                      </c:pt>
                      <c:pt idx="3461">
                        <c:v>42179</c:v>
                      </c:pt>
                      <c:pt idx="3462">
                        <c:v>42180</c:v>
                      </c:pt>
                      <c:pt idx="3463">
                        <c:v>42181</c:v>
                      </c:pt>
                      <c:pt idx="3464">
                        <c:v>42182</c:v>
                      </c:pt>
                      <c:pt idx="3465">
                        <c:v>42183</c:v>
                      </c:pt>
                      <c:pt idx="3466">
                        <c:v>42184</c:v>
                      </c:pt>
                      <c:pt idx="3467">
                        <c:v>42185</c:v>
                      </c:pt>
                      <c:pt idx="3468">
                        <c:v>42186</c:v>
                      </c:pt>
                      <c:pt idx="3469">
                        <c:v>42187</c:v>
                      </c:pt>
                      <c:pt idx="3470">
                        <c:v>42188</c:v>
                      </c:pt>
                      <c:pt idx="3471">
                        <c:v>42189</c:v>
                      </c:pt>
                      <c:pt idx="3472">
                        <c:v>42190</c:v>
                      </c:pt>
                      <c:pt idx="3473">
                        <c:v>42191</c:v>
                      </c:pt>
                      <c:pt idx="3474">
                        <c:v>42192</c:v>
                      </c:pt>
                      <c:pt idx="3475">
                        <c:v>42193</c:v>
                      </c:pt>
                      <c:pt idx="3476">
                        <c:v>42194</c:v>
                      </c:pt>
                      <c:pt idx="3477">
                        <c:v>42195</c:v>
                      </c:pt>
                      <c:pt idx="3478">
                        <c:v>42196</c:v>
                      </c:pt>
                      <c:pt idx="3479">
                        <c:v>42197</c:v>
                      </c:pt>
                      <c:pt idx="3480">
                        <c:v>42198</c:v>
                      </c:pt>
                      <c:pt idx="3481">
                        <c:v>42199</c:v>
                      </c:pt>
                      <c:pt idx="3482">
                        <c:v>42200</c:v>
                      </c:pt>
                      <c:pt idx="3483">
                        <c:v>42201</c:v>
                      </c:pt>
                      <c:pt idx="3484">
                        <c:v>42202</c:v>
                      </c:pt>
                      <c:pt idx="3485">
                        <c:v>42203</c:v>
                      </c:pt>
                      <c:pt idx="3486">
                        <c:v>42204</c:v>
                      </c:pt>
                      <c:pt idx="3487">
                        <c:v>42205</c:v>
                      </c:pt>
                      <c:pt idx="3488">
                        <c:v>42206</c:v>
                      </c:pt>
                      <c:pt idx="3489">
                        <c:v>42207</c:v>
                      </c:pt>
                      <c:pt idx="3490">
                        <c:v>42208</c:v>
                      </c:pt>
                      <c:pt idx="3491">
                        <c:v>42209</c:v>
                      </c:pt>
                      <c:pt idx="3492">
                        <c:v>42210</c:v>
                      </c:pt>
                      <c:pt idx="3493">
                        <c:v>42211</c:v>
                      </c:pt>
                      <c:pt idx="3494">
                        <c:v>42212</c:v>
                      </c:pt>
                      <c:pt idx="3495">
                        <c:v>42213</c:v>
                      </c:pt>
                      <c:pt idx="3496">
                        <c:v>42214</c:v>
                      </c:pt>
                      <c:pt idx="3497">
                        <c:v>42215</c:v>
                      </c:pt>
                      <c:pt idx="3498">
                        <c:v>42216</c:v>
                      </c:pt>
                      <c:pt idx="3499">
                        <c:v>42217</c:v>
                      </c:pt>
                      <c:pt idx="3500">
                        <c:v>42218</c:v>
                      </c:pt>
                      <c:pt idx="3501">
                        <c:v>42219</c:v>
                      </c:pt>
                      <c:pt idx="3502">
                        <c:v>42220</c:v>
                      </c:pt>
                      <c:pt idx="3503">
                        <c:v>42221</c:v>
                      </c:pt>
                      <c:pt idx="3504">
                        <c:v>42222</c:v>
                      </c:pt>
                      <c:pt idx="3505">
                        <c:v>42223</c:v>
                      </c:pt>
                      <c:pt idx="3506">
                        <c:v>42224</c:v>
                      </c:pt>
                      <c:pt idx="3507">
                        <c:v>42225</c:v>
                      </c:pt>
                      <c:pt idx="3508">
                        <c:v>42226</c:v>
                      </c:pt>
                      <c:pt idx="3509">
                        <c:v>42227</c:v>
                      </c:pt>
                      <c:pt idx="3510">
                        <c:v>42228</c:v>
                      </c:pt>
                      <c:pt idx="3511">
                        <c:v>42229</c:v>
                      </c:pt>
                      <c:pt idx="3512">
                        <c:v>42230</c:v>
                      </c:pt>
                      <c:pt idx="3513">
                        <c:v>42231</c:v>
                      </c:pt>
                      <c:pt idx="3514">
                        <c:v>42232</c:v>
                      </c:pt>
                      <c:pt idx="3515">
                        <c:v>42233</c:v>
                      </c:pt>
                      <c:pt idx="3516">
                        <c:v>42234</c:v>
                      </c:pt>
                      <c:pt idx="3517">
                        <c:v>42235</c:v>
                      </c:pt>
                      <c:pt idx="3518">
                        <c:v>42236</c:v>
                      </c:pt>
                      <c:pt idx="3519">
                        <c:v>42237</c:v>
                      </c:pt>
                      <c:pt idx="3520">
                        <c:v>42238</c:v>
                      </c:pt>
                      <c:pt idx="3521">
                        <c:v>42239</c:v>
                      </c:pt>
                      <c:pt idx="3522">
                        <c:v>42240</c:v>
                      </c:pt>
                      <c:pt idx="3523">
                        <c:v>42241</c:v>
                      </c:pt>
                      <c:pt idx="3524">
                        <c:v>42242</c:v>
                      </c:pt>
                      <c:pt idx="3525">
                        <c:v>42243</c:v>
                      </c:pt>
                      <c:pt idx="3526">
                        <c:v>42244</c:v>
                      </c:pt>
                      <c:pt idx="3527">
                        <c:v>42245</c:v>
                      </c:pt>
                      <c:pt idx="3528">
                        <c:v>42246</c:v>
                      </c:pt>
                      <c:pt idx="3529">
                        <c:v>42247</c:v>
                      </c:pt>
                      <c:pt idx="3530">
                        <c:v>42248</c:v>
                      </c:pt>
                      <c:pt idx="3531">
                        <c:v>42249</c:v>
                      </c:pt>
                      <c:pt idx="3532">
                        <c:v>42250</c:v>
                      </c:pt>
                      <c:pt idx="3533">
                        <c:v>42251</c:v>
                      </c:pt>
                      <c:pt idx="3534">
                        <c:v>42252</c:v>
                      </c:pt>
                      <c:pt idx="3535">
                        <c:v>42253</c:v>
                      </c:pt>
                      <c:pt idx="3536">
                        <c:v>42254</c:v>
                      </c:pt>
                      <c:pt idx="3537">
                        <c:v>42255</c:v>
                      </c:pt>
                      <c:pt idx="3538">
                        <c:v>42256</c:v>
                      </c:pt>
                      <c:pt idx="3539">
                        <c:v>42257</c:v>
                      </c:pt>
                      <c:pt idx="3540">
                        <c:v>42258</c:v>
                      </c:pt>
                      <c:pt idx="3541">
                        <c:v>42259</c:v>
                      </c:pt>
                      <c:pt idx="3542">
                        <c:v>42260</c:v>
                      </c:pt>
                      <c:pt idx="3543">
                        <c:v>42261</c:v>
                      </c:pt>
                      <c:pt idx="3544">
                        <c:v>42262</c:v>
                      </c:pt>
                      <c:pt idx="3545">
                        <c:v>42263</c:v>
                      </c:pt>
                      <c:pt idx="3546">
                        <c:v>42264</c:v>
                      </c:pt>
                      <c:pt idx="3547">
                        <c:v>42265</c:v>
                      </c:pt>
                      <c:pt idx="3548">
                        <c:v>42266</c:v>
                      </c:pt>
                      <c:pt idx="3549">
                        <c:v>42267</c:v>
                      </c:pt>
                      <c:pt idx="3550">
                        <c:v>42268</c:v>
                      </c:pt>
                      <c:pt idx="3551">
                        <c:v>42269</c:v>
                      </c:pt>
                      <c:pt idx="3552">
                        <c:v>42270</c:v>
                      </c:pt>
                      <c:pt idx="3553">
                        <c:v>42271</c:v>
                      </c:pt>
                      <c:pt idx="3554">
                        <c:v>42272</c:v>
                      </c:pt>
                      <c:pt idx="3555">
                        <c:v>42273</c:v>
                      </c:pt>
                      <c:pt idx="3556">
                        <c:v>42274</c:v>
                      </c:pt>
                      <c:pt idx="3557">
                        <c:v>42275</c:v>
                      </c:pt>
                      <c:pt idx="3558">
                        <c:v>42276</c:v>
                      </c:pt>
                      <c:pt idx="3559">
                        <c:v>42277</c:v>
                      </c:pt>
                      <c:pt idx="3560">
                        <c:v>42278</c:v>
                      </c:pt>
                      <c:pt idx="3561">
                        <c:v>42279</c:v>
                      </c:pt>
                      <c:pt idx="3562">
                        <c:v>42280</c:v>
                      </c:pt>
                      <c:pt idx="3563">
                        <c:v>42281</c:v>
                      </c:pt>
                      <c:pt idx="3564">
                        <c:v>42282</c:v>
                      </c:pt>
                      <c:pt idx="3565">
                        <c:v>42283</c:v>
                      </c:pt>
                      <c:pt idx="3566">
                        <c:v>42284</c:v>
                      </c:pt>
                      <c:pt idx="3567">
                        <c:v>42285</c:v>
                      </c:pt>
                      <c:pt idx="3568">
                        <c:v>42286</c:v>
                      </c:pt>
                      <c:pt idx="3569">
                        <c:v>42287</c:v>
                      </c:pt>
                      <c:pt idx="3570">
                        <c:v>42288</c:v>
                      </c:pt>
                      <c:pt idx="3571">
                        <c:v>42289</c:v>
                      </c:pt>
                      <c:pt idx="3572">
                        <c:v>42290</c:v>
                      </c:pt>
                      <c:pt idx="3573">
                        <c:v>42291</c:v>
                      </c:pt>
                      <c:pt idx="3574">
                        <c:v>42292</c:v>
                      </c:pt>
                      <c:pt idx="3575">
                        <c:v>42293</c:v>
                      </c:pt>
                      <c:pt idx="3576">
                        <c:v>42294</c:v>
                      </c:pt>
                      <c:pt idx="3577">
                        <c:v>42295</c:v>
                      </c:pt>
                      <c:pt idx="3578">
                        <c:v>42296</c:v>
                      </c:pt>
                      <c:pt idx="3579">
                        <c:v>42297</c:v>
                      </c:pt>
                      <c:pt idx="3580">
                        <c:v>42298</c:v>
                      </c:pt>
                      <c:pt idx="3581">
                        <c:v>42299</c:v>
                      </c:pt>
                      <c:pt idx="3582">
                        <c:v>42300</c:v>
                      </c:pt>
                      <c:pt idx="3583">
                        <c:v>42301</c:v>
                      </c:pt>
                      <c:pt idx="3584">
                        <c:v>42302</c:v>
                      </c:pt>
                      <c:pt idx="3585">
                        <c:v>42303</c:v>
                      </c:pt>
                      <c:pt idx="3586">
                        <c:v>42304</c:v>
                      </c:pt>
                      <c:pt idx="3587">
                        <c:v>42305</c:v>
                      </c:pt>
                      <c:pt idx="3588">
                        <c:v>42306</c:v>
                      </c:pt>
                      <c:pt idx="3589">
                        <c:v>42307</c:v>
                      </c:pt>
                      <c:pt idx="3590">
                        <c:v>42308</c:v>
                      </c:pt>
                      <c:pt idx="3591">
                        <c:v>42309</c:v>
                      </c:pt>
                      <c:pt idx="3592">
                        <c:v>42310</c:v>
                      </c:pt>
                      <c:pt idx="3593">
                        <c:v>42311</c:v>
                      </c:pt>
                      <c:pt idx="3594">
                        <c:v>42312</c:v>
                      </c:pt>
                      <c:pt idx="3595">
                        <c:v>42313</c:v>
                      </c:pt>
                      <c:pt idx="3596">
                        <c:v>42314</c:v>
                      </c:pt>
                      <c:pt idx="3597">
                        <c:v>42315</c:v>
                      </c:pt>
                      <c:pt idx="3598">
                        <c:v>42316</c:v>
                      </c:pt>
                      <c:pt idx="3599">
                        <c:v>42317</c:v>
                      </c:pt>
                      <c:pt idx="3600">
                        <c:v>42318</c:v>
                      </c:pt>
                      <c:pt idx="3601">
                        <c:v>42319</c:v>
                      </c:pt>
                      <c:pt idx="3602">
                        <c:v>42320</c:v>
                      </c:pt>
                      <c:pt idx="3603">
                        <c:v>42321</c:v>
                      </c:pt>
                      <c:pt idx="3604">
                        <c:v>42322</c:v>
                      </c:pt>
                      <c:pt idx="3605">
                        <c:v>42323</c:v>
                      </c:pt>
                      <c:pt idx="3606">
                        <c:v>42324</c:v>
                      </c:pt>
                      <c:pt idx="3607">
                        <c:v>42325</c:v>
                      </c:pt>
                      <c:pt idx="3608">
                        <c:v>42326</c:v>
                      </c:pt>
                      <c:pt idx="3609">
                        <c:v>42327</c:v>
                      </c:pt>
                      <c:pt idx="3610">
                        <c:v>42328</c:v>
                      </c:pt>
                      <c:pt idx="3611">
                        <c:v>42329</c:v>
                      </c:pt>
                      <c:pt idx="3612">
                        <c:v>42330</c:v>
                      </c:pt>
                      <c:pt idx="3613">
                        <c:v>42331</c:v>
                      </c:pt>
                      <c:pt idx="3614">
                        <c:v>42332</c:v>
                      </c:pt>
                      <c:pt idx="3615">
                        <c:v>42333</c:v>
                      </c:pt>
                      <c:pt idx="3616">
                        <c:v>42334</c:v>
                      </c:pt>
                      <c:pt idx="3617">
                        <c:v>42335</c:v>
                      </c:pt>
                      <c:pt idx="3618">
                        <c:v>42336</c:v>
                      </c:pt>
                      <c:pt idx="3619">
                        <c:v>42337</c:v>
                      </c:pt>
                      <c:pt idx="3620">
                        <c:v>42338</c:v>
                      </c:pt>
                      <c:pt idx="3621">
                        <c:v>42339</c:v>
                      </c:pt>
                      <c:pt idx="3622">
                        <c:v>42340</c:v>
                      </c:pt>
                      <c:pt idx="3623">
                        <c:v>42341</c:v>
                      </c:pt>
                      <c:pt idx="3624">
                        <c:v>42342</c:v>
                      </c:pt>
                      <c:pt idx="3625">
                        <c:v>42343</c:v>
                      </c:pt>
                      <c:pt idx="3626">
                        <c:v>42344</c:v>
                      </c:pt>
                      <c:pt idx="3627">
                        <c:v>42345</c:v>
                      </c:pt>
                      <c:pt idx="3628">
                        <c:v>42346</c:v>
                      </c:pt>
                      <c:pt idx="3629">
                        <c:v>42347</c:v>
                      </c:pt>
                      <c:pt idx="3630">
                        <c:v>42348</c:v>
                      </c:pt>
                      <c:pt idx="3631">
                        <c:v>42349</c:v>
                      </c:pt>
                      <c:pt idx="3632">
                        <c:v>42350</c:v>
                      </c:pt>
                      <c:pt idx="3633">
                        <c:v>42351</c:v>
                      </c:pt>
                      <c:pt idx="3634">
                        <c:v>42352</c:v>
                      </c:pt>
                      <c:pt idx="3635">
                        <c:v>42353</c:v>
                      </c:pt>
                      <c:pt idx="3636">
                        <c:v>42354</c:v>
                      </c:pt>
                      <c:pt idx="3637">
                        <c:v>42355</c:v>
                      </c:pt>
                      <c:pt idx="3638">
                        <c:v>42356</c:v>
                      </c:pt>
                      <c:pt idx="3639">
                        <c:v>42357</c:v>
                      </c:pt>
                      <c:pt idx="3640">
                        <c:v>42358</c:v>
                      </c:pt>
                      <c:pt idx="3641">
                        <c:v>42359</c:v>
                      </c:pt>
                      <c:pt idx="3642">
                        <c:v>42360</c:v>
                      </c:pt>
                      <c:pt idx="3643">
                        <c:v>42361</c:v>
                      </c:pt>
                      <c:pt idx="3644">
                        <c:v>42362</c:v>
                      </c:pt>
                      <c:pt idx="3645">
                        <c:v>42363</c:v>
                      </c:pt>
                      <c:pt idx="3646">
                        <c:v>42364</c:v>
                      </c:pt>
                      <c:pt idx="3647">
                        <c:v>42365</c:v>
                      </c:pt>
                      <c:pt idx="3648">
                        <c:v>42366</c:v>
                      </c:pt>
                      <c:pt idx="3649">
                        <c:v>42367</c:v>
                      </c:pt>
                      <c:pt idx="3650">
                        <c:v>42368</c:v>
                      </c:pt>
                      <c:pt idx="3651">
                        <c:v>42369</c:v>
                      </c:pt>
                      <c:pt idx="3652">
                        <c:v>42370</c:v>
                      </c:pt>
                      <c:pt idx="3653">
                        <c:v>42371</c:v>
                      </c:pt>
                      <c:pt idx="3654">
                        <c:v>42372</c:v>
                      </c:pt>
                      <c:pt idx="3655">
                        <c:v>42373</c:v>
                      </c:pt>
                      <c:pt idx="3656">
                        <c:v>42374</c:v>
                      </c:pt>
                      <c:pt idx="3657">
                        <c:v>42375</c:v>
                      </c:pt>
                      <c:pt idx="3658">
                        <c:v>42376</c:v>
                      </c:pt>
                      <c:pt idx="3659">
                        <c:v>42377</c:v>
                      </c:pt>
                      <c:pt idx="3660">
                        <c:v>42378</c:v>
                      </c:pt>
                      <c:pt idx="3661">
                        <c:v>42379</c:v>
                      </c:pt>
                      <c:pt idx="3662">
                        <c:v>42380</c:v>
                      </c:pt>
                      <c:pt idx="3663">
                        <c:v>42381</c:v>
                      </c:pt>
                      <c:pt idx="3664">
                        <c:v>42382</c:v>
                      </c:pt>
                      <c:pt idx="3665">
                        <c:v>42383</c:v>
                      </c:pt>
                      <c:pt idx="3666">
                        <c:v>42384</c:v>
                      </c:pt>
                      <c:pt idx="3667">
                        <c:v>42385</c:v>
                      </c:pt>
                      <c:pt idx="3668">
                        <c:v>42386</c:v>
                      </c:pt>
                      <c:pt idx="3669">
                        <c:v>42387</c:v>
                      </c:pt>
                      <c:pt idx="3670">
                        <c:v>42388</c:v>
                      </c:pt>
                      <c:pt idx="3671">
                        <c:v>42389</c:v>
                      </c:pt>
                      <c:pt idx="3672">
                        <c:v>42390</c:v>
                      </c:pt>
                      <c:pt idx="3673">
                        <c:v>42391</c:v>
                      </c:pt>
                      <c:pt idx="3674">
                        <c:v>42392</c:v>
                      </c:pt>
                      <c:pt idx="3675">
                        <c:v>42393</c:v>
                      </c:pt>
                      <c:pt idx="3676">
                        <c:v>42394</c:v>
                      </c:pt>
                      <c:pt idx="3677">
                        <c:v>42395</c:v>
                      </c:pt>
                      <c:pt idx="3678">
                        <c:v>42396</c:v>
                      </c:pt>
                      <c:pt idx="3679">
                        <c:v>42397</c:v>
                      </c:pt>
                      <c:pt idx="3680">
                        <c:v>42398</c:v>
                      </c:pt>
                      <c:pt idx="3681">
                        <c:v>42399</c:v>
                      </c:pt>
                      <c:pt idx="3682">
                        <c:v>42400</c:v>
                      </c:pt>
                      <c:pt idx="3683">
                        <c:v>42401</c:v>
                      </c:pt>
                      <c:pt idx="3684">
                        <c:v>42402</c:v>
                      </c:pt>
                      <c:pt idx="3685">
                        <c:v>42403</c:v>
                      </c:pt>
                      <c:pt idx="3686">
                        <c:v>42404</c:v>
                      </c:pt>
                      <c:pt idx="3687">
                        <c:v>42405</c:v>
                      </c:pt>
                      <c:pt idx="3688">
                        <c:v>42406</c:v>
                      </c:pt>
                      <c:pt idx="3689">
                        <c:v>42407</c:v>
                      </c:pt>
                      <c:pt idx="3690">
                        <c:v>42408</c:v>
                      </c:pt>
                      <c:pt idx="3691">
                        <c:v>42409</c:v>
                      </c:pt>
                      <c:pt idx="3692">
                        <c:v>42410</c:v>
                      </c:pt>
                      <c:pt idx="3693">
                        <c:v>42411</c:v>
                      </c:pt>
                      <c:pt idx="3694">
                        <c:v>42412</c:v>
                      </c:pt>
                      <c:pt idx="3695">
                        <c:v>42413</c:v>
                      </c:pt>
                      <c:pt idx="3696">
                        <c:v>42414</c:v>
                      </c:pt>
                      <c:pt idx="3697">
                        <c:v>42415</c:v>
                      </c:pt>
                      <c:pt idx="3698">
                        <c:v>42416</c:v>
                      </c:pt>
                      <c:pt idx="3699">
                        <c:v>42417</c:v>
                      </c:pt>
                      <c:pt idx="3700">
                        <c:v>42418</c:v>
                      </c:pt>
                      <c:pt idx="3701">
                        <c:v>42419</c:v>
                      </c:pt>
                      <c:pt idx="3702">
                        <c:v>42420</c:v>
                      </c:pt>
                      <c:pt idx="3703">
                        <c:v>42421</c:v>
                      </c:pt>
                      <c:pt idx="3704">
                        <c:v>42422</c:v>
                      </c:pt>
                      <c:pt idx="3705">
                        <c:v>42423</c:v>
                      </c:pt>
                      <c:pt idx="3706">
                        <c:v>42424</c:v>
                      </c:pt>
                      <c:pt idx="3707">
                        <c:v>42425</c:v>
                      </c:pt>
                      <c:pt idx="3708">
                        <c:v>42426</c:v>
                      </c:pt>
                      <c:pt idx="3709">
                        <c:v>42427</c:v>
                      </c:pt>
                      <c:pt idx="3710">
                        <c:v>42428</c:v>
                      </c:pt>
                      <c:pt idx="3711">
                        <c:v>42429</c:v>
                      </c:pt>
                      <c:pt idx="3712">
                        <c:v>42430</c:v>
                      </c:pt>
                      <c:pt idx="3713">
                        <c:v>42431</c:v>
                      </c:pt>
                      <c:pt idx="3714">
                        <c:v>42432</c:v>
                      </c:pt>
                      <c:pt idx="3715">
                        <c:v>42433</c:v>
                      </c:pt>
                      <c:pt idx="3716">
                        <c:v>42434</c:v>
                      </c:pt>
                      <c:pt idx="3717">
                        <c:v>42435</c:v>
                      </c:pt>
                      <c:pt idx="3718">
                        <c:v>42436</c:v>
                      </c:pt>
                      <c:pt idx="3719">
                        <c:v>42437</c:v>
                      </c:pt>
                      <c:pt idx="3720">
                        <c:v>42438</c:v>
                      </c:pt>
                      <c:pt idx="3721">
                        <c:v>42439</c:v>
                      </c:pt>
                      <c:pt idx="3722">
                        <c:v>42440</c:v>
                      </c:pt>
                      <c:pt idx="3723">
                        <c:v>42441</c:v>
                      </c:pt>
                      <c:pt idx="3724">
                        <c:v>42442</c:v>
                      </c:pt>
                      <c:pt idx="3725">
                        <c:v>42443</c:v>
                      </c:pt>
                      <c:pt idx="3726">
                        <c:v>42444</c:v>
                      </c:pt>
                      <c:pt idx="3727">
                        <c:v>42445</c:v>
                      </c:pt>
                      <c:pt idx="3728">
                        <c:v>42446</c:v>
                      </c:pt>
                      <c:pt idx="3729">
                        <c:v>42447</c:v>
                      </c:pt>
                      <c:pt idx="3730">
                        <c:v>42448</c:v>
                      </c:pt>
                      <c:pt idx="3731">
                        <c:v>42449</c:v>
                      </c:pt>
                      <c:pt idx="3732">
                        <c:v>42450</c:v>
                      </c:pt>
                      <c:pt idx="3733">
                        <c:v>42451</c:v>
                      </c:pt>
                      <c:pt idx="3734">
                        <c:v>42452</c:v>
                      </c:pt>
                      <c:pt idx="3735">
                        <c:v>42453</c:v>
                      </c:pt>
                      <c:pt idx="3736">
                        <c:v>42454</c:v>
                      </c:pt>
                      <c:pt idx="3737">
                        <c:v>42455</c:v>
                      </c:pt>
                      <c:pt idx="3738">
                        <c:v>42456</c:v>
                      </c:pt>
                      <c:pt idx="3739">
                        <c:v>42457</c:v>
                      </c:pt>
                      <c:pt idx="3740">
                        <c:v>42458</c:v>
                      </c:pt>
                      <c:pt idx="3741">
                        <c:v>42459</c:v>
                      </c:pt>
                      <c:pt idx="3742">
                        <c:v>42460</c:v>
                      </c:pt>
                      <c:pt idx="3743">
                        <c:v>42461</c:v>
                      </c:pt>
                      <c:pt idx="3744">
                        <c:v>42462</c:v>
                      </c:pt>
                      <c:pt idx="3745">
                        <c:v>42463</c:v>
                      </c:pt>
                      <c:pt idx="3746">
                        <c:v>42464</c:v>
                      </c:pt>
                      <c:pt idx="3747">
                        <c:v>42465</c:v>
                      </c:pt>
                      <c:pt idx="3748">
                        <c:v>42466</c:v>
                      </c:pt>
                      <c:pt idx="3749">
                        <c:v>42467</c:v>
                      </c:pt>
                      <c:pt idx="3750">
                        <c:v>42468</c:v>
                      </c:pt>
                      <c:pt idx="3751">
                        <c:v>42469</c:v>
                      </c:pt>
                      <c:pt idx="3752">
                        <c:v>42470</c:v>
                      </c:pt>
                      <c:pt idx="3753">
                        <c:v>42471</c:v>
                      </c:pt>
                      <c:pt idx="3754">
                        <c:v>42472</c:v>
                      </c:pt>
                      <c:pt idx="3755">
                        <c:v>42473</c:v>
                      </c:pt>
                      <c:pt idx="3756">
                        <c:v>42474</c:v>
                      </c:pt>
                      <c:pt idx="3757">
                        <c:v>42475</c:v>
                      </c:pt>
                      <c:pt idx="3758">
                        <c:v>42476</c:v>
                      </c:pt>
                      <c:pt idx="3759">
                        <c:v>42477</c:v>
                      </c:pt>
                      <c:pt idx="3760">
                        <c:v>42478</c:v>
                      </c:pt>
                      <c:pt idx="3761">
                        <c:v>42479</c:v>
                      </c:pt>
                      <c:pt idx="3762">
                        <c:v>42480</c:v>
                      </c:pt>
                      <c:pt idx="3763">
                        <c:v>42481</c:v>
                      </c:pt>
                      <c:pt idx="3764">
                        <c:v>42482</c:v>
                      </c:pt>
                      <c:pt idx="3765">
                        <c:v>42483</c:v>
                      </c:pt>
                      <c:pt idx="3766">
                        <c:v>42484</c:v>
                      </c:pt>
                      <c:pt idx="3767">
                        <c:v>42485</c:v>
                      </c:pt>
                      <c:pt idx="3768">
                        <c:v>42486</c:v>
                      </c:pt>
                      <c:pt idx="3769">
                        <c:v>42487</c:v>
                      </c:pt>
                      <c:pt idx="3770">
                        <c:v>42488</c:v>
                      </c:pt>
                      <c:pt idx="3771">
                        <c:v>42489</c:v>
                      </c:pt>
                      <c:pt idx="3772">
                        <c:v>42490</c:v>
                      </c:pt>
                      <c:pt idx="3773">
                        <c:v>42491</c:v>
                      </c:pt>
                      <c:pt idx="3774">
                        <c:v>42492</c:v>
                      </c:pt>
                      <c:pt idx="3775">
                        <c:v>42493</c:v>
                      </c:pt>
                      <c:pt idx="3776">
                        <c:v>42494</c:v>
                      </c:pt>
                      <c:pt idx="3777">
                        <c:v>42495</c:v>
                      </c:pt>
                      <c:pt idx="3778">
                        <c:v>42496</c:v>
                      </c:pt>
                      <c:pt idx="3779">
                        <c:v>42497</c:v>
                      </c:pt>
                      <c:pt idx="3780">
                        <c:v>42498</c:v>
                      </c:pt>
                      <c:pt idx="3781">
                        <c:v>42499</c:v>
                      </c:pt>
                      <c:pt idx="3782">
                        <c:v>42500</c:v>
                      </c:pt>
                      <c:pt idx="3783">
                        <c:v>42501</c:v>
                      </c:pt>
                      <c:pt idx="3784">
                        <c:v>42502</c:v>
                      </c:pt>
                      <c:pt idx="3785">
                        <c:v>42503</c:v>
                      </c:pt>
                      <c:pt idx="3786">
                        <c:v>42504</c:v>
                      </c:pt>
                      <c:pt idx="3787">
                        <c:v>42505</c:v>
                      </c:pt>
                      <c:pt idx="3788">
                        <c:v>42506</c:v>
                      </c:pt>
                      <c:pt idx="3789">
                        <c:v>42507</c:v>
                      </c:pt>
                      <c:pt idx="3790">
                        <c:v>42508</c:v>
                      </c:pt>
                      <c:pt idx="3791">
                        <c:v>42509</c:v>
                      </c:pt>
                      <c:pt idx="3792">
                        <c:v>42510</c:v>
                      </c:pt>
                      <c:pt idx="3793">
                        <c:v>42511</c:v>
                      </c:pt>
                      <c:pt idx="3794">
                        <c:v>42512</c:v>
                      </c:pt>
                      <c:pt idx="3795">
                        <c:v>42513</c:v>
                      </c:pt>
                      <c:pt idx="3796">
                        <c:v>42514</c:v>
                      </c:pt>
                      <c:pt idx="3797">
                        <c:v>42515</c:v>
                      </c:pt>
                      <c:pt idx="3798">
                        <c:v>42516</c:v>
                      </c:pt>
                      <c:pt idx="3799">
                        <c:v>42517</c:v>
                      </c:pt>
                      <c:pt idx="3800">
                        <c:v>42518</c:v>
                      </c:pt>
                      <c:pt idx="3801">
                        <c:v>42519</c:v>
                      </c:pt>
                      <c:pt idx="3802">
                        <c:v>42520</c:v>
                      </c:pt>
                      <c:pt idx="3803">
                        <c:v>42521</c:v>
                      </c:pt>
                      <c:pt idx="3804">
                        <c:v>42522</c:v>
                      </c:pt>
                      <c:pt idx="3805">
                        <c:v>42523</c:v>
                      </c:pt>
                      <c:pt idx="3806">
                        <c:v>42524</c:v>
                      </c:pt>
                      <c:pt idx="3807">
                        <c:v>42525</c:v>
                      </c:pt>
                      <c:pt idx="3808">
                        <c:v>42526</c:v>
                      </c:pt>
                      <c:pt idx="3809">
                        <c:v>42527</c:v>
                      </c:pt>
                      <c:pt idx="3810">
                        <c:v>42528</c:v>
                      </c:pt>
                      <c:pt idx="3811">
                        <c:v>42529</c:v>
                      </c:pt>
                      <c:pt idx="3812">
                        <c:v>42530</c:v>
                      </c:pt>
                      <c:pt idx="3813">
                        <c:v>42531</c:v>
                      </c:pt>
                      <c:pt idx="3814">
                        <c:v>42532</c:v>
                      </c:pt>
                      <c:pt idx="3815">
                        <c:v>42533</c:v>
                      </c:pt>
                      <c:pt idx="3816">
                        <c:v>42534</c:v>
                      </c:pt>
                      <c:pt idx="3817">
                        <c:v>42535</c:v>
                      </c:pt>
                      <c:pt idx="3818">
                        <c:v>42536</c:v>
                      </c:pt>
                      <c:pt idx="3819">
                        <c:v>42537</c:v>
                      </c:pt>
                      <c:pt idx="3820">
                        <c:v>42538</c:v>
                      </c:pt>
                      <c:pt idx="3821">
                        <c:v>42539</c:v>
                      </c:pt>
                      <c:pt idx="3822">
                        <c:v>42540</c:v>
                      </c:pt>
                      <c:pt idx="3823">
                        <c:v>42541</c:v>
                      </c:pt>
                      <c:pt idx="3824">
                        <c:v>42542</c:v>
                      </c:pt>
                      <c:pt idx="3825">
                        <c:v>42543</c:v>
                      </c:pt>
                      <c:pt idx="3826">
                        <c:v>42544</c:v>
                      </c:pt>
                      <c:pt idx="3827">
                        <c:v>42545</c:v>
                      </c:pt>
                      <c:pt idx="3828">
                        <c:v>42546</c:v>
                      </c:pt>
                      <c:pt idx="3829">
                        <c:v>42547</c:v>
                      </c:pt>
                      <c:pt idx="3830">
                        <c:v>42548</c:v>
                      </c:pt>
                      <c:pt idx="3831">
                        <c:v>42549</c:v>
                      </c:pt>
                      <c:pt idx="3832">
                        <c:v>42550</c:v>
                      </c:pt>
                      <c:pt idx="3833">
                        <c:v>42551</c:v>
                      </c:pt>
                      <c:pt idx="3834">
                        <c:v>42552</c:v>
                      </c:pt>
                      <c:pt idx="3835">
                        <c:v>42553</c:v>
                      </c:pt>
                      <c:pt idx="3836">
                        <c:v>42554</c:v>
                      </c:pt>
                      <c:pt idx="3837">
                        <c:v>42555</c:v>
                      </c:pt>
                      <c:pt idx="3838">
                        <c:v>42556</c:v>
                      </c:pt>
                      <c:pt idx="3839">
                        <c:v>42557</c:v>
                      </c:pt>
                      <c:pt idx="3840">
                        <c:v>42558</c:v>
                      </c:pt>
                      <c:pt idx="3841">
                        <c:v>42559</c:v>
                      </c:pt>
                      <c:pt idx="3842">
                        <c:v>42560</c:v>
                      </c:pt>
                      <c:pt idx="3843">
                        <c:v>42561</c:v>
                      </c:pt>
                      <c:pt idx="3844">
                        <c:v>42562</c:v>
                      </c:pt>
                      <c:pt idx="3845">
                        <c:v>42563</c:v>
                      </c:pt>
                      <c:pt idx="3846">
                        <c:v>42564</c:v>
                      </c:pt>
                      <c:pt idx="3847">
                        <c:v>42565</c:v>
                      </c:pt>
                      <c:pt idx="3848">
                        <c:v>42566</c:v>
                      </c:pt>
                      <c:pt idx="3849">
                        <c:v>42567</c:v>
                      </c:pt>
                      <c:pt idx="3850">
                        <c:v>42568</c:v>
                      </c:pt>
                      <c:pt idx="3851">
                        <c:v>42569</c:v>
                      </c:pt>
                      <c:pt idx="3852">
                        <c:v>42570</c:v>
                      </c:pt>
                      <c:pt idx="3853">
                        <c:v>42571</c:v>
                      </c:pt>
                      <c:pt idx="3854">
                        <c:v>42572</c:v>
                      </c:pt>
                      <c:pt idx="3855">
                        <c:v>42573</c:v>
                      </c:pt>
                      <c:pt idx="3856">
                        <c:v>42574</c:v>
                      </c:pt>
                      <c:pt idx="3857">
                        <c:v>42575</c:v>
                      </c:pt>
                      <c:pt idx="3858">
                        <c:v>42576</c:v>
                      </c:pt>
                      <c:pt idx="3859">
                        <c:v>42577</c:v>
                      </c:pt>
                      <c:pt idx="3860">
                        <c:v>42578</c:v>
                      </c:pt>
                      <c:pt idx="3861">
                        <c:v>42579</c:v>
                      </c:pt>
                      <c:pt idx="3862">
                        <c:v>42580</c:v>
                      </c:pt>
                      <c:pt idx="3863">
                        <c:v>42581</c:v>
                      </c:pt>
                      <c:pt idx="3864">
                        <c:v>42582</c:v>
                      </c:pt>
                      <c:pt idx="3865">
                        <c:v>42583</c:v>
                      </c:pt>
                      <c:pt idx="3866">
                        <c:v>42584</c:v>
                      </c:pt>
                      <c:pt idx="3867">
                        <c:v>42585</c:v>
                      </c:pt>
                      <c:pt idx="3868">
                        <c:v>42586</c:v>
                      </c:pt>
                      <c:pt idx="3869">
                        <c:v>42587</c:v>
                      </c:pt>
                      <c:pt idx="3870">
                        <c:v>42588</c:v>
                      </c:pt>
                      <c:pt idx="3871">
                        <c:v>42589</c:v>
                      </c:pt>
                      <c:pt idx="3872">
                        <c:v>42590</c:v>
                      </c:pt>
                      <c:pt idx="3873">
                        <c:v>42591</c:v>
                      </c:pt>
                      <c:pt idx="3874">
                        <c:v>42592</c:v>
                      </c:pt>
                      <c:pt idx="3875">
                        <c:v>42593</c:v>
                      </c:pt>
                      <c:pt idx="3876">
                        <c:v>42594</c:v>
                      </c:pt>
                      <c:pt idx="3877">
                        <c:v>42595</c:v>
                      </c:pt>
                      <c:pt idx="3878">
                        <c:v>42596</c:v>
                      </c:pt>
                      <c:pt idx="3879">
                        <c:v>42597</c:v>
                      </c:pt>
                      <c:pt idx="3880">
                        <c:v>42598</c:v>
                      </c:pt>
                      <c:pt idx="3881">
                        <c:v>42599</c:v>
                      </c:pt>
                      <c:pt idx="3882">
                        <c:v>42600</c:v>
                      </c:pt>
                      <c:pt idx="3883">
                        <c:v>42601</c:v>
                      </c:pt>
                      <c:pt idx="3884">
                        <c:v>42602</c:v>
                      </c:pt>
                      <c:pt idx="3885">
                        <c:v>42603</c:v>
                      </c:pt>
                      <c:pt idx="3886">
                        <c:v>42604</c:v>
                      </c:pt>
                      <c:pt idx="3887">
                        <c:v>42605</c:v>
                      </c:pt>
                      <c:pt idx="3888">
                        <c:v>42606</c:v>
                      </c:pt>
                      <c:pt idx="3889">
                        <c:v>42607</c:v>
                      </c:pt>
                      <c:pt idx="3890">
                        <c:v>42608</c:v>
                      </c:pt>
                      <c:pt idx="3891">
                        <c:v>42609</c:v>
                      </c:pt>
                      <c:pt idx="3892">
                        <c:v>42610</c:v>
                      </c:pt>
                      <c:pt idx="3893">
                        <c:v>42611</c:v>
                      </c:pt>
                      <c:pt idx="3894">
                        <c:v>42612</c:v>
                      </c:pt>
                      <c:pt idx="3895">
                        <c:v>42613</c:v>
                      </c:pt>
                      <c:pt idx="3896">
                        <c:v>42614</c:v>
                      </c:pt>
                      <c:pt idx="3897">
                        <c:v>42615</c:v>
                      </c:pt>
                      <c:pt idx="3898">
                        <c:v>42616</c:v>
                      </c:pt>
                      <c:pt idx="3899">
                        <c:v>42617</c:v>
                      </c:pt>
                      <c:pt idx="3900">
                        <c:v>42618</c:v>
                      </c:pt>
                      <c:pt idx="3901">
                        <c:v>42619</c:v>
                      </c:pt>
                      <c:pt idx="3902">
                        <c:v>42620</c:v>
                      </c:pt>
                      <c:pt idx="3903">
                        <c:v>42621</c:v>
                      </c:pt>
                      <c:pt idx="3904">
                        <c:v>42622</c:v>
                      </c:pt>
                      <c:pt idx="3905">
                        <c:v>42623</c:v>
                      </c:pt>
                      <c:pt idx="3906">
                        <c:v>42624</c:v>
                      </c:pt>
                      <c:pt idx="3907">
                        <c:v>42625</c:v>
                      </c:pt>
                      <c:pt idx="3908">
                        <c:v>42626</c:v>
                      </c:pt>
                      <c:pt idx="3909">
                        <c:v>42627</c:v>
                      </c:pt>
                      <c:pt idx="3910">
                        <c:v>42628</c:v>
                      </c:pt>
                      <c:pt idx="3911">
                        <c:v>42629</c:v>
                      </c:pt>
                      <c:pt idx="3912">
                        <c:v>42630</c:v>
                      </c:pt>
                      <c:pt idx="3913">
                        <c:v>42631</c:v>
                      </c:pt>
                      <c:pt idx="3914">
                        <c:v>42632</c:v>
                      </c:pt>
                      <c:pt idx="3915">
                        <c:v>42633</c:v>
                      </c:pt>
                      <c:pt idx="3916">
                        <c:v>42634</c:v>
                      </c:pt>
                      <c:pt idx="3917">
                        <c:v>42635</c:v>
                      </c:pt>
                      <c:pt idx="3918">
                        <c:v>42636</c:v>
                      </c:pt>
                      <c:pt idx="3919">
                        <c:v>42637</c:v>
                      </c:pt>
                      <c:pt idx="3920">
                        <c:v>42638</c:v>
                      </c:pt>
                      <c:pt idx="3921">
                        <c:v>42639</c:v>
                      </c:pt>
                      <c:pt idx="3922">
                        <c:v>42640</c:v>
                      </c:pt>
                      <c:pt idx="3923">
                        <c:v>42641</c:v>
                      </c:pt>
                      <c:pt idx="3924">
                        <c:v>42642</c:v>
                      </c:pt>
                      <c:pt idx="3925">
                        <c:v>42643</c:v>
                      </c:pt>
                      <c:pt idx="3926">
                        <c:v>42644</c:v>
                      </c:pt>
                      <c:pt idx="3927">
                        <c:v>42645</c:v>
                      </c:pt>
                      <c:pt idx="3928">
                        <c:v>42646</c:v>
                      </c:pt>
                      <c:pt idx="3929">
                        <c:v>42647</c:v>
                      </c:pt>
                      <c:pt idx="3930">
                        <c:v>42648</c:v>
                      </c:pt>
                      <c:pt idx="3931">
                        <c:v>42649</c:v>
                      </c:pt>
                      <c:pt idx="3932">
                        <c:v>42650</c:v>
                      </c:pt>
                      <c:pt idx="3933">
                        <c:v>42651</c:v>
                      </c:pt>
                      <c:pt idx="3934">
                        <c:v>42652</c:v>
                      </c:pt>
                      <c:pt idx="3935">
                        <c:v>42653</c:v>
                      </c:pt>
                      <c:pt idx="3936">
                        <c:v>42654</c:v>
                      </c:pt>
                      <c:pt idx="3937">
                        <c:v>42655</c:v>
                      </c:pt>
                      <c:pt idx="3938">
                        <c:v>42656</c:v>
                      </c:pt>
                      <c:pt idx="3939">
                        <c:v>42657</c:v>
                      </c:pt>
                      <c:pt idx="3940">
                        <c:v>42658</c:v>
                      </c:pt>
                      <c:pt idx="3941">
                        <c:v>42659</c:v>
                      </c:pt>
                      <c:pt idx="3942">
                        <c:v>42660</c:v>
                      </c:pt>
                      <c:pt idx="3943">
                        <c:v>42661</c:v>
                      </c:pt>
                      <c:pt idx="3944">
                        <c:v>42662</c:v>
                      </c:pt>
                      <c:pt idx="3945">
                        <c:v>42663</c:v>
                      </c:pt>
                      <c:pt idx="3946">
                        <c:v>42664</c:v>
                      </c:pt>
                      <c:pt idx="3947">
                        <c:v>42665</c:v>
                      </c:pt>
                      <c:pt idx="3948">
                        <c:v>42666</c:v>
                      </c:pt>
                      <c:pt idx="3949">
                        <c:v>42667</c:v>
                      </c:pt>
                      <c:pt idx="3950">
                        <c:v>42668</c:v>
                      </c:pt>
                      <c:pt idx="3951">
                        <c:v>42669</c:v>
                      </c:pt>
                      <c:pt idx="3952">
                        <c:v>42670</c:v>
                      </c:pt>
                      <c:pt idx="3953">
                        <c:v>42671</c:v>
                      </c:pt>
                      <c:pt idx="3954">
                        <c:v>42672</c:v>
                      </c:pt>
                      <c:pt idx="3955">
                        <c:v>42673</c:v>
                      </c:pt>
                      <c:pt idx="3956">
                        <c:v>42674</c:v>
                      </c:pt>
                      <c:pt idx="3957">
                        <c:v>42675</c:v>
                      </c:pt>
                      <c:pt idx="3958">
                        <c:v>42676</c:v>
                      </c:pt>
                      <c:pt idx="3959">
                        <c:v>42677</c:v>
                      </c:pt>
                      <c:pt idx="3960">
                        <c:v>42678</c:v>
                      </c:pt>
                      <c:pt idx="3961">
                        <c:v>42679</c:v>
                      </c:pt>
                      <c:pt idx="3962">
                        <c:v>42680</c:v>
                      </c:pt>
                      <c:pt idx="3963">
                        <c:v>42681</c:v>
                      </c:pt>
                      <c:pt idx="3964">
                        <c:v>42682</c:v>
                      </c:pt>
                      <c:pt idx="3965">
                        <c:v>42683</c:v>
                      </c:pt>
                      <c:pt idx="3966">
                        <c:v>42684</c:v>
                      </c:pt>
                      <c:pt idx="3967">
                        <c:v>42685</c:v>
                      </c:pt>
                      <c:pt idx="3968">
                        <c:v>42686</c:v>
                      </c:pt>
                      <c:pt idx="3969">
                        <c:v>42687</c:v>
                      </c:pt>
                      <c:pt idx="3970">
                        <c:v>42688</c:v>
                      </c:pt>
                      <c:pt idx="3971">
                        <c:v>42689</c:v>
                      </c:pt>
                      <c:pt idx="3972">
                        <c:v>42690</c:v>
                      </c:pt>
                      <c:pt idx="3973">
                        <c:v>42691</c:v>
                      </c:pt>
                      <c:pt idx="3974">
                        <c:v>42692</c:v>
                      </c:pt>
                      <c:pt idx="3975">
                        <c:v>42693</c:v>
                      </c:pt>
                      <c:pt idx="3976">
                        <c:v>42694</c:v>
                      </c:pt>
                      <c:pt idx="3977">
                        <c:v>42695</c:v>
                      </c:pt>
                      <c:pt idx="3978">
                        <c:v>42696</c:v>
                      </c:pt>
                      <c:pt idx="3979">
                        <c:v>42697</c:v>
                      </c:pt>
                      <c:pt idx="3980">
                        <c:v>42698</c:v>
                      </c:pt>
                      <c:pt idx="3981">
                        <c:v>42699</c:v>
                      </c:pt>
                      <c:pt idx="3982">
                        <c:v>42700</c:v>
                      </c:pt>
                      <c:pt idx="3983">
                        <c:v>42701</c:v>
                      </c:pt>
                      <c:pt idx="3984">
                        <c:v>42702</c:v>
                      </c:pt>
                      <c:pt idx="3985">
                        <c:v>42703</c:v>
                      </c:pt>
                      <c:pt idx="3986">
                        <c:v>42704</c:v>
                      </c:pt>
                      <c:pt idx="3987">
                        <c:v>42705</c:v>
                      </c:pt>
                      <c:pt idx="3988">
                        <c:v>42706</c:v>
                      </c:pt>
                      <c:pt idx="3989">
                        <c:v>42707</c:v>
                      </c:pt>
                      <c:pt idx="3990">
                        <c:v>42708</c:v>
                      </c:pt>
                      <c:pt idx="3991">
                        <c:v>42709</c:v>
                      </c:pt>
                      <c:pt idx="3992">
                        <c:v>42710</c:v>
                      </c:pt>
                      <c:pt idx="3993">
                        <c:v>42711</c:v>
                      </c:pt>
                      <c:pt idx="3994">
                        <c:v>42712</c:v>
                      </c:pt>
                      <c:pt idx="3995">
                        <c:v>42713</c:v>
                      </c:pt>
                      <c:pt idx="3996">
                        <c:v>42714</c:v>
                      </c:pt>
                      <c:pt idx="3997">
                        <c:v>42715</c:v>
                      </c:pt>
                      <c:pt idx="3998">
                        <c:v>42716</c:v>
                      </c:pt>
                      <c:pt idx="3999">
                        <c:v>42717</c:v>
                      </c:pt>
                      <c:pt idx="4000">
                        <c:v>42718</c:v>
                      </c:pt>
                      <c:pt idx="4001">
                        <c:v>42719</c:v>
                      </c:pt>
                      <c:pt idx="4002">
                        <c:v>42720</c:v>
                      </c:pt>
                      <c:pt idx="4003">
                        <c:v>42721</c:v>
                      </c:pt>
                      <c:pt idx="4004">
                        <c:v>42722</c:v>
                      </c:pt>
                      <c:pt idx="4005">
                        <c:v>42723</c:v>
                      </c:pt>
                      <c:pt idx="4006">
                        <c:v>42724</c:v>
                      </c:pt>
                      <c:pt idx="4007">
                        <c:v>42725</c:v>
                      </c:pt>
                      <c:pt idx="4008">
                        <c:v>42726</c:v>
                      </c:pt>
                      <c:pt idx="4009">
                        <c:v>42727</c:v>
                      </c:pt>
                      <c:pt idx="4010">
                        <c:v>42728</c:v>
                      </c:pt>
                      <c:pt idx="4011">
                        <c:v>42729</c:v>
                      </c:pt>
                      <c:pt idx="4012">
                        <c:v>42730</c:v>
                      </c:pt>
                      <c:pt idx="4013">
                        <c:v>42731</c:v>
                      </c:pt>
                      <c:pt idx="4014">
                        <c:v>42732</c:v>
                      </c:pt>
                      <c:pt idx="4015">
                        <c:v>42733</c:v>
                      </c:pt>
                      <c:pt idx="4016">
                        <c:v>42734</c:v>
                      </c:pt>
                      <c:pt idx="4017">
                        <c:v>42735</c:v>
                      </c:pt>
                      <c:pt idx="4018">
                        <c:v>42736</c:v>
                      </c:pt>
                      <c:pt idx="4019">
                        <c:v>42737</c:v>
                      </c:pt>
                      <c:pt idx="4020">
                        <c:v>42738</c:v>
                      </c:pt>
                      <c:pt idx="4021">
                        <c:v>42739</c:v>
                      </c:pt>
                      <c:pt idx="4022">
                        <c:v>42740</c:v>
                      </c:pt>
                      <c:pt idx="4023">
                        <c:v>42741</c:v>
                      </c:pt>
                      <c:pt idx="4024">
                        <c:v>42742</c:v>
                      </c:pt>
                      <c:pt idx="4025">
                        <c:v>42743</c:v>
                      </c:pt>
                      <c:pt idx="4026">
                        <c:v>42744</c:v>
                      </c:pt>
                      <c:pt idx="4027">
                        <c:v>42745</c:v>
                      </c:pt>
                      <c:pt idx="4028">
                        <c:v>42746</c:v>
                      </c:pt>
                      <c:pt idx="4029">
                        <c:v>42747</c:v>
                      </c:pt>
                      <c:pt idx="4030">
                        <c:v>42748</c:v>
                      </c:pt>
                      <c:pt idx="4031">
                        <c:v>42749</c:v>
                      </c:pt>
                      <c:pt idx="4032">
                        <c:v>42750</c:v>
                      </c:pt>
                      <c:pt idx="4033">
                        <c:v>42751</c:v>
                      </c:pt>
                      <c:pt idx="4034">
                        <c:v>42752</c:v>
                      </c:pt>
                      <c:pt idx="4035">
                        <c:v>42753</c:v>
                      </c:pt>
                      <c:pt idx="4036">
                        <c:v>42754</c:v>
                      </c:pt>
                      <c:pt idx="4037">
                        <c:v>42755</c:v>
                      </c:pt>
                      <c:pt idx="4038">
                        <c:v>42756</c:v>
                      </c:pt>
                      <c:pt idx="4039">
                        <c:v>42757</c:v>
                      </c:pt>
                      <c:pt idx="4040">
                        <c:v>42758</c:v>
                      </c:pt>
                      <c:pt idx="4041">
                        <c:v>42759</c:v>
                      </c:pt>
                      <c:pt idx="4042">
                        <c:v>42760</c:v>
                      </c:pt>
                      <c:pt idx="4043">
                        <c:v>42761</c:v>
                      </c:pt>
                      <c:pt idx="4044">
                        <c:v>42762</c:v>
                      </c:pt>
                      <c:pt idx="4045">
                        <c:v>42763</c:v>
                      </c:pt>
                      <c:pt idx="4046">
                        <c:v>42764</c:v>
                      </c:pt>
                      <c:pt idx="4047">
                        <c:v>42765</c:v>
                      </c:pt>
                      <c:pt idx="4048">
                        <c:v>42766</c:v>
                      </c:pt>
                      <c:pt idx="4049">
                        <c:v>42767</c:v>
                      </c:pt>
                      <c:pt idx="4050">
                        <c:v>42768</c:v>
                      </c:pt>
                      <c:pt idx="4051">
                        <c:v>42769</c:v>
                      </c:pt>
                      <c:pt idx="4052">
                        <c:v>42770</c:v>
                      </c:pt>
                      <c:pt idx="4053">
                        <c:v>42771</c:v>
                      </c:pt>
                      <c:pt idx="4054">
                        <c:v>42772</c:v>
                      </c:pt>
                      <c:pt idx="4055">
                        <c:v>42773</c:v>
                      </c:pt>
                      <c:pt idx="4056">
                        <c:v>42774</c:v>
                      </c:pt>
                      <c:pt idx="4057">
                        <c:v>42775</c:v>
                      </c:pt>
                      <c:pt idx="4058">
                        <c:v>42776</c:v>
                      </c:pt>
                      <c:pt idx="4059">
                        <c:v>42777</c:v>
                      </c:pt>
                      <c:pt idx="4060">
                        <c:v>42778</c:v>
                      </c:pt>
                      <c:pt idx="4061">
                        <c:v>42779</c:v>
                      </c:pt>
                      <c:pt idx="4062">
                        <c:v>42780</c:v>
                      </c:pt>
                      <c:pt idx="4063">
                        <c:v>42781</c:v>
                      </c:pt>
                      <c:pt idx="4064">
                        <c:v>42782</c:v>
                      </c:pt>
                      <c:pt idx="4065">
                        <c:v>42783</c:v>
                      </c:pt>
                      <c:pt idx="4066">
                        <c:v>42784</c:v>
                      </c:pt>
                      <c:pt idx="4067">
                        <c:v>42785</c:v>
                      </c:pt>
                      <c:pt idx="4068">
                        <c:v>42786</c:v>
                      </c:pt>
                      <c:pt idx="4069">
                        <c:v>42787</c:v>
                      </c:pt>
                      <c:pt idx="4070">
                        <c:v>42788</c:v>
                      </c:pt>
                      <c:pt idx="4071">
                        <c:v>42789</c:v>
                      </c:pt>
                      <c:pt idx="4072">
                        <c:v>42790</c:v>
                      </c:pt>
                      <c:pt idx="4073">
                        <c:v>42791</c:v>
                      </c:pt>
                      <c:pt idx="4074">
                        <c:v>42792</c:v>
                      </c:pt>
                      <c:pt idx="4075">
                        <c:v>42793</c:v>
                      </c:pt>
                      <c:pt idx="4076">
                        <c:v>42794</c:v>
                      </c:pt>
                      <c:pt idx="4077">
                        <c:v>42795</c:v>
                      </c:pt>
                      <c:pt idx="4078">
                        <c:v>42796</c:v>
                      </c:pt>
                      <c:pt idx="4079">
                        <c:v>42797</c:v>
                      </c:pt>
                      <c:pt idx="4080">
                        <c:v>42798</c:v>
                      </c:pt>
                      <c:pt idx="4081">
                        <c:v>42799</c:v>
                      </c:pt>
                      <c:pt idx="4082">
                        <c:v>42800</c:v>
                      </c:pt>
                      <c:pt idx="4083">
                        <c:v>42801</c:v>
                      </c:pt>
                      <c:pt idx="4084">
                        <c:v>42802</c:v>
                      </c:pt>
                      <c:pt idx="4085">
                        <c:v>42803</c:v>
                      </c:pt>
                      <c:pt idx="4086">
                        <c:v>42804</c:v>
                      </c:pt>
                      <c:pt idx="4087">
                        <c:v>42805</c:v>
                      </c:pt>
                      <c:pt idx="4088">
                        <c:v>42806</c:v>
                      </c:pt>
                      <c:pt idx="4089">
                        <c:v>42807</c:v>
                      </c:pt>
                      <c:pt idx="4090">
                        <c:v>42808</c:v>
                      </c:pt>
                      <c:pt idx="4091">
                        <c:v>42809</c:v>
                      </c:pt>
                      <c:pt idx="4092">
                        <c:v>42810</c:v>
                      </c:pt>
                      <c:pt idx="4093">
                        <c:v>42811</c:v>
                      </c:pt>
                      <c:pt idx="4094">
                        <c:v>42812</c:v>
                      </c:pt>
                      <c:pt idx="4095">
                        <c:v>42813</c:v>
                      </c:pt>
                      <c:pt idx="4096">
                        <c:v>42814</c:v>
                      </c:pt>
                      <c:pt idx="4097">
                        <c:v>42815</c:v>
                      </c:pt>
                      <c:pt idx="4098">
                        <c:v>42816</c:v>
                      </c:pt>
                      <c:pt idx="4099">
                        <c:v>42817</c:v>
                      </c:pt>
                      <c:pt idx="4100">
                        <c:v>42818</c:v>
                      </c:pt>
                      <c:pt idx="4101">
                        <c:v>42819</c:v>
                      </c:pt>
                      <c:pt idx="4102">
                        <c:v>42820</c:v>
                      </c:pt>
                      <c:pt idx="4103">
                        <c:v>42821</c:v>
                      </c:pt>
                      <c:pt idx="4104">
                        <c:v>42822</c:v>
                      </c:pt>
                      <c:pt idx="4105">
                        <c:v>42823</c:v>
                      </c:pt>
                      <c:pt idx="4106">
                        <c:v>42824</c:v>
                      </c:pt>
                      <c:pt idx="4107">
                        <c:v>42825</c:v>
                      </c:pt>
                      <c:pt idx="4108">
                        <c:v>42826</c:v>
                      </c:pt>
                      <c:pt idx="4109">
                        <c:v>42827</c:v>
                      </c:pt>
                      <c:pt idx="4110">
                        <c:v>42828</c:v>
                      </c:pt>
                      <c:pt idx="4111">
                        <c:v>42829</c:v>
                      </c:pt>
                      <c:pt idx="4112">
                        <c:v>42830</c:v>
                      </c:pt>
                      <c:pt idx="4113">
                        <c:v>42831</c:v>
                      </c:pt>
                      <c:pt idx="4114">
                        <c:v>42832</c:v>
                      </c:pt>
                      <c:pt idx="4115">
                        <c:v>42833</c:v>
                      </c:pt>
                      <c:pt idx="4116">
                        <c:v>42834</c:v>
                      </c:pt>
                      <c:pt idx="4117">
                        <c:v>42835</c:v>
                      </c:pt>
                      <c:pt idx="4118">
                        <c:v>42836</c:v>
                      </c:pt>
                      <c:pt idx="4119">
                        <c:v>42837</c:v>
                      </c:pt>
                      <c:pt idx="4120">
                        <c:v>42838</c:v>
                      </c:pt>
                      <c:pt idx="4121">
                        <c:v>42839</c:v>
                      </c:pt>
                      <c:pt idx="4122">
                        <c:v>42840</c:v>
                      </c:pt>
                      <c:pt idx="4123">
                        <c:v>42841</c:v>
                      </c:pt>
                      <c:pt idx="4124">
                        <c:v>42842</c:v>
                      </c:pt>
                      <c:pt idx="4125">
                        <c:v>42843</c:v>
                      </c:pt>
                      <c:pt idx="4126">
                        <c:v>42844</c:v>
                      </c:pt>
                      <c:pt idx="4127">
                        <c:v>42845</c:v>
                      </c:pt>
                      <c:pt idx="4128">
                        <c:v>42846</c:v>
                      </c:pt>
                      <c:pt idx="4129">
                        <c:v>42847</c:v>
                      </c:pt>
                      <c:pt idx="4130">
                        <c:v>42848</c:v>
                      </c:pt>
                      <c:pt idx="4131">
                        <c:v>42849</c:v>
                      </c:pt>
                      <c:pt idx="4132">
                        <c:v>42850</c:v>
                      </c:pt>
                      <c:pt idx="4133">
                        <c:v>42851</c:v>
                      </c:pt>
                      <c:pt idx="4134">
                        <c:v>42852</c:v>
                      </c:pt>
                      <c:pt idx="4135">
                        <c:v>42853</c:v>
                      </c:pt>
                      <c:pt idx="4136">
                        <c:v>42854</c:v>
                      </c:pt>
                      <c:pt idx="4137">
                        <c:v>42855</c:v>
                      </c:pt>
                      <c:pt idx="4138">
                        <c:v>42856</c:v>
                      </c:pt>
                      <c:pt idx="4139">
                        <c:v>42857</c:v>
                      </c:pt>
                      <c:pt idx="4140">
                        <c:v>42858</c:v>
                      </c:pt>
                      <c:pt idx="4141">
                        <c:v>42859</c:v>
                      </c:pt>
                      <c:pt idx="4142">
                        <c:v>42860</c:v>
                      </c:pt>
                      <c:pt idx="4143">
                        <c:v>42861</c:v>
                      </c:pt>
                      <c:pt idx="4144">
                        <c:v>42862</c:v>
                      </c:pt>
                      <c:pt idx="4145">
                        <c:v>42863</c:v>
                      </c:pt>
                      <c:pt idx="4146">
                        <c:v>42864</c:v>
                      </c:pt>
                      <c:pt idx="4147">
                        <c:v>42865</c:v>
                      </c:pt>
                      <c:pt idx="4148">
                        <c:v>42866</c:v>
                      </c:pt>
                      <c:pt idx="4149">
                        <c:v>42867</c:v>
                      </c:pt>
                      <c:pt idx="4150">
                        <c:v>42868</c:v>
                      </c:pt>
                      <c:pt idx="4151">
                        <c:v>42869</c:v>
                      </c:pt>
                      <c:pt idx="4152">
                        <c:v>42870</c:v>
                      </c:pt>
                      <c:pt idx="4153">
                        <c:v>42871</c:v>
                      </c:pt>
                      <c:pt idx="4154">
                        <c:v>42872</c:v>
                      </c:pt>
                      <c:pt idx="4155">
                        <c:v>42873</c:v>
                      </c:pt>
                      <c:pt idx="4156">
                        <c:v>42874</c:v>
                      </c:pt>
                      <c:pt idx="4157">
                        <c:v>42875</c:v>
                      </c:pt>
                      <c:pt idx="4158">
                        <c:v>42876</c:v>
                      </c:pt>
                      <c:pt idx="4159">
                        <c:v>42877</c:v>
                      </c:pt>
                      <c:pt idx="4160">
                        <c:v>42878</c:v>
                      </c:pt>
                      <c:pt idx="4161">
                        <c:v>42879</c:v>
                      </c:pt>
                      <c:pt idx="4162">
                        <c:v>42880</c:v>
                      </c:pt>
                      <c:pt idx="4163">
                        <c:v>42881</c:v>
                      </c:pt>
                      <c:pt idx="4164">
                        <c:v>42882</c:v>
                      </c:pt>
                      <c:pt idx="4165">
                        <c:v>42883</c:v>
                      </c:pt>
                      <c:pt idx="4166">
                        <c:v>42884</c:v>
                      </c:pt>
                      <c:pt idx="4167">
                        <c:v>42885</c:v>
                      </c:pt>
                      <c:pt idx="4168">
                        <c:v>42886</c:v>
                      </c:pt>
                      <c:pt idx="4169">
                        <c:v>42887</c:v>
                      </c:pt>
                      <c:pt idx="4170">
                        <c:v>42888</c:v>
                      </c:pt>
                      <c:pt idx="4171">
                        <c:v>42889</c:v>
                      </c:pt>
                      <c:pt idx="4172">
                        <c:v>42890</c:v>
                      </c:pt>
                      <c:pt idx="4173">
                        <c:v>42891</c:v>
                      </c:pt>
                      <c:pt idx="4174">
                        <c:v>42892</c:v>
                      </c:pt>
                      <c:pt idx="4175">
                        <c:v>42893</c:v>
                      </c:pt>
                      <c:pt idx="4176">
                        <c:v>42894</c:v>
                      </c:pt>
                      <c:pt idx="4177">
                        <c:v>42895</c:v>
                      </c:pt>
                      <c:pt idx="4178">
                        <c:v>42896</c:v>
                      </c:pt>
                      <c:pt idx="4179">
                        <c:v>42897</c:v>
                      </c:pt>
                      <c:pt idx="4180">
                        <c:v>42898</c:v>
                      </c:pt>
                      <c:pt idx="4181">
                        <c:v>42899</c:v>
                      </c:pt>
                      <c:pt idx="4182">
                        <c:v>42900</c:v>
                      </c:pt>
                      <c:pt idx="4183">
                        <c:v>42901</c:v>
                      </c:pt>
                      <c:pt idx="4184">
                        <c:v>42902</c:v>
                      </c:pt>
                      <c:pt idx="4185">
                        <c:v>42903</c:v>
                      </c:pt>
                      <c:pt idx="4186">
                        <c:v>42904</c:v>
                      </c:pt>
                      <c:pt idx="4187">
                        <c:v>42905</c:v>
                      </c:pt>
                      <c:pt idx="4188">
                        <c:v>42906</c:v>
                      </c:pt>
                      <c:pt idx="4189">
                        <c:v>42907</c:v>
                      </c:pt>
                      <c:pt idx="4190">
                        <c:v>42908</c:v>
                      </c:pt>
                      <c:pt idx="4191">
                        <c:v>42909</c:v>
                      </c:pt>
                      <c:pt idx="4192">
                        <c:v>42910</c:v>
                      </c:pt>
                      <c:pt idx="4193">
                        <c:v>42911</c:v>
                      </c:pt>
                      <c:pt idx="4194">
                        <c:v>42912</c:v>
                      </c:pt>
                      <c:pt idx="4195">
                        <c:v>42913</c:v>
                      </c:pt>
                      <c:pt idx="4196">
                        <c:v>42914</c:v>
                      </c:pt>
                      <c:pt idx="4197">
                        <c:v>42915</c:v>
                      </c:pt>
                      <c:pt idx="4198">
                        <c:v>42916</c:v>
                      </c:pt>
                      <c:pt idx="4199">
                        <c:v>42917</c:v>
                      </c:pt>
                      <c:pt idx="4200">
                        <c:v>42918</c:v>
                      </c:pt>
                      <c:pt idx="4201">
                        <c:v>42919</c:v>
                      </c:pt>
                      <c:pt idx="4202">
                        <c:v>42920</c:v>
                      </c:pt>
                      <c:pt idx="4203">
                        <c:v>42921</c:v>
                      </c:pt>
                      <c:pt idx="4204">
                        <c:v>42922</c:v>
                      </c:pt>
                      <c:pt idx="4205">
                        <c:v>42923</c:v>
                      </c:pt>
                      <c:pt idx="4206">
                        <c:v>42924</c:v>
                      </c:pt>
                      <c:pt idx="4207">
                        <c:v>42925</c:v>
                      </c:pt>
                      <c:pt idx="4208">
                        <c:v>42926</c:v>
                      </c:pt>
                      <c:pt idx="4209">
                        <c:v>42927</c:v>
                      </c:pt>
                      <c:pt idx="4210">
                        <c:v>42928</c:v>
                      </c:pt>
                      <c:pt idx="4211">
                        <c:v>42929</c:v>
                      </c:pt>
                      <c:pt idx="4212">
                        <c:v>42930</c:v>
                      </c:pt>
                      <c:pt idx="4213">
                        <c:v>42931</c:v>
                      </c:pt>
                      <c:pt idx="4214">
                        <c:v>42932</c:v>
                      </c:pt>
                      <c:pt idx="4215">
                        <c:v>42933</c:v>
                      </c:pt>
                      <c:pt idx="4216">
                        <c:v>42934</c:v>
                      </c:pt>
                      <c:pt idx="4217">
                        <c:v>42935</c:v>
                      </c:pt>
                      <c:pt idx="4218">
                        <c:v>42936</c:v>
                      </c:pt>
                      <c:pt idx="4219">
                        <c:v>42937</c:v>
                      </c:pt>
                      <c:pt idx="4220">
                        <c:v>42938</c:v>
                      </c:pt>
                      <c:pt idx="4221">
                        <c:v>42939</c:v>
                      </c:pt>
                      <c:pt idx="4222">
                        <c:v>42940</c:v>
                      </c:pt>
                      <c:pt idx="4223">
                        <c:v>42941</c:v>
                      </c:pt>
                      <c:pt idx="4224">
                        <c:v>42942</c:v>
                      </c:pt>
                      <c:pt idx="4225">
                        <c:v>42943</c:v>
                      </c:pt>
                      <c:pt idx="4226">
                        <c:v>42944</c:v>
                      </c:pt>
                      <c:pt idx="4227">
                        <c:v>42945</c:v>
                      </c:pt>
                      <c:pt idx="4228">
                        <c:v>42946</c:v>
                      </c:pt>
                      <c:pt idx="4229">
                        <c:v>42947</c:v>
                      </c:pt>
                      <c:pt idx="4230">
                        <c:v>42948</c:v>
                      </c:pt>
                      <c:pt idx="4231">
                        <c:v>42949</c:v>
                      </c:pt>
                      <c:pt idx="4232">
                        <c:v>42950</c:v>
                      </c:pt>
                      <c:pt idx="4233">
                        <c:v>42951</c:v>
                      </c:pt>
                      <c:pt idx="4234">
                        <c:v>42952</c:v>
                      </c:pt>
                      <c:pt idx="4235">
                        <c:v>42953</c:v>
                      </c:pt>
                      <c:pt idx="4236">
                        <c:v>42954</c:v>
                      </c:pt>
                      <c:pt idx="4237">
                        <c:v>42955</c:v>
                      </c:pt>
                      <c:pt idx="4238">
                        <c:v>42956</c:v>
                      </c:pt>
                      <c:pt idx="4239">
                        <c:v>42957</c:v>
                      </c:pt>
                      <c:pt idx="4240">
                        <c:v>42958</c:v>
                      </c:pt>
                      <c:pt idx="4241">
                        <c:v>42959</c:v>
                      </c:pt>
                      <c:pt idx="4242">
                        <c:v>42960</c:v>
                      </c:pt>
                      <c:pt idx="4243">
                        <c:v>42961</c:v>
                      </c:pt>
                      <c:pt idx="4244">
                        <c:v>42962</c:v>
                      </c:pt>
                      <c:pt idx="4245">
                        <c:v>42963</c:v>
                      </c:pt>
                      <c:pt idx="4246">
                        <c:v>42964</c:v>
                      </c:pt>
                      <c:pt idx="4247">
                        <c:v>42965</c:v>
                      </c:pt>
                      <c:pt idx="4248">
                        <c:v>42966</c:v>
                      </c:pt>
                      <c:pt idx="4249">
                        <c:v>42967</c:v>
                      </c:pt>
                      <c:pt idx="4250">
                        <c:v>42968</c:v>
                      </c:pt>
                      <c:pt idx="4251">
                        <c:v>42969</c:v>
                      </c:pt>
                      <c:pt idx="4252">
                        <c:v>42970</c:v>
                      </c:pt>
                      <c:pt idx="4253">
                        <c:v>42971</c:v>
                      </c:pt>
                      <c:pt idx="4254">
                        <c:v>42972</c:v>
                      </c:pt>
                      <c:pt idx="4255">
                        <c:v>42973</c:v>
                      </c:pt>
                      <c:pt idx="4256">
                        <c:v>42974</c:v>
                      </c:pt>
                      <c:pt idx="4257">
                        <c:v>42975</c:v>
                      </c:pt>
                      <c:pt idx="4258">
                        <c:v>42976</c:v>
                      </c:pt>
                      <c:pt idx="4259">
                        <c:v>42977</c:v>
                      </c:pt>
                      <c:pt idx="4260">
                        <c:v>42978</c:v>
                      </c:pt>
                      <c:pt idx="4261">
                        <c:v>42979</c:v>
                      </c:pt>
                      <c:pt idx="4262">
                        <c:v>42980</c:v>
                      </c:pt>
                      <c:pt idx="4263">
                        <c:v>42981</c:v>
                      </c:pt>
                      <c:pt idx="4264">
                        <c:v>42982</c:v>
                      </c:pt>
                      <c:pt idx="4265">
                        <c:v>42983</c:v>
                      </c:pt>
                      <c:pt idx="4266">
                        <c:v>42984</c:v>
                      </c:pt>
                      <c:pt idx="4267">
                        <c:v>42985</c:v>
                      </c:pt>
                      <c:pt idx="4268">
                        <c:v>42986</c:v>
                      </c:pt>
                      <c:pt idx="4269">
                        <c:v>42987</c:v>
                      </c:pt>
                      <c:pt idx="4270">
                        <c:v>42988</c:v>
                      </c:pt>
                      <c:pt idx="4271">
                        <c:v>42989</c:v>
                      </c:pt>
                      <c:pt idx="4272">
                        <c:v>42990</c:v>
                      </c:pt>
                      <c:pt idx="4273">
                        <c:v>42991</c:v>
                      </c:pt>
                      <c:pt idx="4274">
                        <c:v>42992</c:v>
                      </c:pt>
                      <c:pt idx="4275">
                        <c:v>42993</c:v>
                      </c:pt>
                      <c:pt idx="4276">
                        <c:v>42994</c:v>
                      </c:pt>
                      <c:pt idx="4277">
                        <c:v>42995</c:v>
                      </c:pt>
                      <c:pt idx="4278">
                        <c:v>42996</c:v>
                      </c:pt>
                      <c:pt idx="4279">
                        <c:v>42997</c:v>
                      </c:pt>
                      <c:pt idx="4280">
                        <c:v>42998</c:v>
                      </c:pt>
                      <c:pt idx="4281">
                        <c:v>42999</c:v>
                      </c:pt>
                      <c:pt idx="4282">
                        <c:v>43000</c:v>
                      </c:pt>
                      <c:pt idx="4283">
                        <c:v>43001</c:v>
                      </c:pt>
                      <c:pt idx="4284">
                        <c:v>43002</c:v>
                      </c:pt>
                      <c:pt idx="4285">
                        <c:v>43003</c:v>
                      </c:pt>
                      <c:pt idx="4286">
                        <c:v>43004</c:v>
                      </c:pt>
                      <c:pt idx="4287">
                        <c:v>43005</c:v>
                      </c:pt>
                      <c:pt idx="4288">
                        <c:v>43006</c:v>
                      </c:pt>
                      <c:pt idx="4289">
                        <c:v>43007</c:v>
                      </c:pt>
                      <c:pt idx="4290">
                        <c:v>43008</c:v>
                      </c:pt>
                      <c:pt idx="4291">
                        <c:v>43009</c:v>
                      </c:pt>
                      <c:pt idx="4292">
                        <c:v>43010</c:v>
                      </c:pt>
                      <c:pt idx="4293">
                        <c:v>43011</c:v>
                      </c:pt>
                      <c:pt idx="4294">
                        <c:v>43012</c:v>
                      </c:pt>
                      <c:pt idx="4295">
                        <c:v>43013</c:v>
                      </c:pt>
                      <c:pt idx="4296">
                        <c:v>43014</c:v>
                      </c:pt>
                      <c:pt idx="4297">
                        <c:v>43015</c:v>
                      </c:pt>
                      <c:pt idx="4298">
                        <c:v>43016</c:v>
                      </c:pt>
                      <c:pt idx="4299">
                        <c:v>43017</c:v>
                      </c:pt>
                      <c:pt idx="4300">
                        <c:v>43018</c:v>
                      </c:pt>
                      <c:pt idx="4301">
                        <c:v>43019</c:v>
                      </c:pt>
                      <c:pt idx="4302">
                        <c:v>43020</c:v>
                      </c:pt>
                      <c:pt idx="4303">
                        <c:v>43021</c:v>
                      </c:pt>
                      <c:pt idx="4304">
                        <c:v>43022</c:v>
                      </c:pt>
                      <c:pt idx="4305">
                        <c:v>43023</c:v>
                      </c:pt>
                      <c:pt idx="4306">
                        <c:v>43024</c:v>
                      </c:pt>
                      <c:pt idx="4307">
                        <c:v>43025</c:v>
                      </c:pt>
                      <c:pt idx="4308">
                        <c:v>43026</c:v>
                      </c:pt>
                      <c:pt idx="4309">
                        <c:v>43027</c:v>
                      </c:pt>
                      <c:pt idx="4310">
                        <c:v>43028</c:v>
                      </c:pt>
                      <c:pt idx="4311">
                        <c:v>43029</c:v>
                      </c:pt>
                      <c:pt idx="4312">
                        <c:v>43030</c:v>
                      </c:pt>
                      <c:pt idx="4313">
                        <c:v>43031</c:v>
                      </c:pt>
                      <c:pt idx="4314">
                        <c:v>43032</c:v>
                      </c:pt>
                      <c:pt idx="4315">
                        <c:v>43033</c:v>
                      </c:pt>
                      <c:pt idx="4316">
                        <c:v>43034</c:v>
                      </c:pt>
                      <c:pt idx="4317">
                        <c:v>43035</c:v>
                      </c:pt>
                      <c:pt idx="4318">
                        <c:v>43036</c:v>
                      </c:pt>
                      <c:pt idx="4319">
                        <c:v>43037</c:v>
                      </c:pt>
                      <c:pt idx="4320">
                        <c:v>43038</c:v>
                      </c:pt>
                      <c:pt idx="4321">
                        <c:v>43039</c:v>
                      </c:pt>
                      <c:pt idx="4322">
                        <c:v>43040</c:v>
                      </c:pt>
                      <c:pt idx="4323">
                        <c:v>43041</c:v>
                      </c:pt>
                      <c:pt idx="4324">
                        <c:v>43042</c:v>
                      </c:pt>
                      <c:pt idx="4325">
                        <c:v>43043</c:v>
                      </c:pt>
                      <c:pt idx="4326">
                        <c:v>43044</c:v>
                      </c:pt>
                      <c:pt idx="4327">
                        <c:v>43045</c:v>
                      </c:pt>
                      <c:pt idx="4328">
                        <c:v>43046</c:v>
                      </c:pt>
                      <c:pt idx="4329">
                        <c:v>43047</c:v>
                      </c:pt>
                      <c:pt idx="4330">
                        <c:v>43048</c:v>
                      </c:pt>
                      <c:pt idx="4331">
                        <c:v>43049</c:v>
                      </c:pt>
                      <c:pt idx="4332">
                        <c:v>43050</c:v>
                      </c:pt>
                      <c:pt idx="4333">
                        <c:v>43051</c:v>
                      </c:pt>
                      <c:pt idx="4334">
                        <c:v>43052</c:v>
                      </c:pt>
                      <c:pt idx="4335">
                        <c:v>43053</c:v>
                      </c:pt>
                      <c:pt idx="4336">
                        <c:v>43054</c:v>
                      </c:pt>
                      <c:pt idx="4337">
                        <c:v>43055</c:v>
                      </c:pt>
                      <c:pt idx="4338">
                        <c:v>43056</c:v>
                      </c:pt>
                      <c:pt idx="4339">
                        <c:v>43057</c:v>
                      </c:pt>
                      <c:pt idx="4340">
                        <c:v>43058</c:v>
                      </c:pt>
                      <c:pt idx="4341">
                        <c:v>43059</c:v>
                      </c:pt>
                      <c:pt idx="4342">
                        <c:v>43060</c:v>
                      </c:pt>
                      <c:pt idx="4343">
                        <c:v>43061</c:v>
                      </c:pt>
                      <c:pt idx="4344">
                        <c:v>43062</c:v>
                      </c:pt>
                      <c:pt idx="4345">
                        <c:v>43063</c:v>
                      </c:pt>
                      <c:pt idx="4346">
                        <c:v>43064</c:v>
                      </c:pt>
                      <c:pt idx="4347">
                        <c:v>43065</c:v>
                      </c:pt>
                      <c:pt idx="4348">
                        <c:v>43066</c:v>
                      </c:pt>
                      <c:pt idx="4349">
                        <c:v>43067</c:v>
                      </c:pt>
                      <c:pt idx="4350">
                        <c:v>43068</c:v>
                      </c:pt>
                      <c:pt idx="4351">
                        <c:v>43069</c:v>
                      </c:pt>
                      <c:pt idx="4352">
                        <c:v>43070</c:v>
                      </c:pt>
                      <c:pt idx="4353">
                        <c:v>43071</c:v>
                      </c:pt>
                      <c:pt idx="4354">
                        <c:v>43072</c:v>
                      </c:pt>
                      <c:pt idx="4355">
                        <c:v>43073</c:v>
                      </c:pt>
                      <c:pt idx="4356">
                        <c:v>43074</c:v>
                      </c:pt>
                      <c:pt idx="4357">
                        <c:v>43075</c:v>
                      </c:pt>
                      <c:pt idx="4358">
                        <c:v>43076</c:v>
                      </c:pt>
                      <c:pt idx="4359">
                        <c:v>43077</c:v>
                      </c:pt>
                      <c:pt idx="4360">
                        <c:v>43078</c:v>
                      </c:pt>
                      <c:pt idx="4361">
                        <c:v>43079</c:v>
                      </c:pt>
                      <c:pt idx="4362">
                        <c:v>43080</c:v>
                      </c:pt>
                      <c:pt idx="4363">
                        <c:v>43081</c:v>
                      </c:pt>
                      <c:pt idx="4364">
                        <c:v>43082</c:v>
                      </c:pt>
                      <c:pt idx="4365">
                        <c:v>43083</c:v>
                      </c:pt>
                      <c:pt idx="4366">
                        <c:v>43084</c:v>
                      </c:pt>
                      <c:pt idx="4367">
                        <c:v>43085</c:v>
                      </c:pt>
                      <c:pt idx="4368">
                        <c:v>43086</c:v>
                      </c:pt>
                      <c:pt idx="4369">
                        <c:v>43087</c:v>
                      </c:pt>
                      <c:pt idx="4370">
                        <c:v>43088</c:v>
                      </c:pt>
                      <c:pt idx="4371">
                        <c:v>43089</c:v>
                      </c:pt>
                      <c:pt idx="4372">
                        <c:v>43090</c:v>
                      </c:pt>
                      <c:pt idx="4373">
                        <c:v>43091</c:v>
                      </c:pt>
                      <c:pt idx="4374">
                        <c:v>43092</c:v>
                      </c:pt>
                      <c:pt idx="4375">
                        <c:v>43093</c:v>
                      </c:pt>
                      <c:pt idx="4376">
                        <c:v>43094</c:v>
                      </c:pt>
                      <c:pt idx="4377">
                        <c:v>43095</c:v>
                      </c:pt>
                      <c:pt idx="4378">
                        <c:v>43096</c:v>
                      </c:pt>
                      <c:pt idx="4379">
                        <c:v>43097</c:v>
                      </c:pt>
                      <c:pt idx="4380">
                        <c:v>43098</c:v>
                      </c:pt>
                      <c:pt idx="4381">
                        <c:v>43099</c:v>
                      </c:pt>
                      <c:pt idx="4382">
                        <c:v>43100</c:v>
                      </c:pt>
                      <c:pt idx="4383">
                        <c:v>43101</c:v>
                      </c:pt>
                      <c:pt idx="4384">
                        <c:v>43102</c:v>
                      </c:pt>
                      <c:pt idx="4385">
                        <c:v>43103</c:v>
                      </c:pt>
                      <c:pt idx="4386">
                        <c:v>43104</c:v>
                      </c:pt>
                      <c:pt idx="4387">
                        <c:v>43105</c:v>
                      </c:pt>
                      <c:pt idx="4388">
                        <c:v>43106</c:v>
                      </c:pt>
                      <c:pt idx="4389">
                        <c:v>43107</c:v>
                      </c:pt>
                      <c:pt idx="4390">
                        <c:v>43108</c:v>
                      </c:pt>
                      <c:pt idx="4391">
                        <c:v>43109</c:v>
                      </c:pt>
                      <c:pt idx="4392">
                        <c:v>43110</c:v>
                      </c:pt>
                      <c:pt idx="4393">
                        <c:v>43111</c:v>
                      </c:pt>
                      <c:pt idx="4394">
                        <c:v>43112</c:v>
                      </c:pt>
                      <c:pt idx="4395">
                        <c:v>43113</c:v>
                      </c:pt>
                      <c:pt idx="4396">
                        <c:v>43114</c:v>
                      </c:pt>
                      <c:pt idx="4397">
                        <c:v>43115</c:v>
                      </c:pt>
                      <c:pt idx="4398">
                        <c:v>43116</c:v>
                      </c:pt>
                      <c:pt idx="4399">
                        <c:v>43117</c:v>
                      </c:pt>
                      <c:pt idx="4400">
                        <c:v>43118</c:v>
                      </c:pt>
                      <c:pt idx="4401">
                        <c:v>43119</c:v>
                      </c:pt>
                      <c:pt idx="4402">
                        <c:v>43120</c:v>
                      </c:pt>
                      <c:pt idx="4403">
                        <c:v>43121</c:v>
                      </c:pt>
                      <c:pt idx="4404">
                        <c:v>43122</c:v>
                      </c:pt>
                      <c:pt idx="4405">
                        <c:v>43123</c:v>
                      </c:pt>
                      <c:pt idx="4406">
                        <c:v>43124</c:v>
                      </c:pt>
                      <c:pt idx="4407">
                        <c:v>43125</c:v>
                      </c:pt>
                      <c:pt idx="4408">
                        <c:v>43126</c:v>
                      </c:pt>
                      <c:pt idx="4409">
                        <c:v>43127</c:v>
                      </c:pt>
                      <c:pt idx="4410">
                        <c:v>43128</c:v>
                      </c:pt>
                      <c:pt idx="4411">
                        <c:v>43129</c:v>
                      </c:pt>
                      <c:pt idx="4412">
                        <c:v>43130</c:v>
                      </c:pt>
                      <c:pt idx="4413">
                        <c:v>43131</c:v>
                      </c:pt>
                      <c:pt idx="4414">
                        <c:v>43132</c:v>
                      </c:pt>
                      <c:pt idx="4415">
                        <c:v>43133</c:v>
                      </c:pt>
                      <c:pt idx="4416">
                        <c:v>43134</c:v>
                      </c:pt>
                      <c:pt idx="4417">
                        <c:v>43135</c:v>
                      </c:pt>
                      <c:pt idx="4418">
                        <c:v>43136</c:v>
                      </c:pt>
                      <c:pt idx="4419">
                        <c:v>43137</c:v>
                      </c:pt>
                      <c:pt idx="4420">
                        <c:v>43138</c:v>
                      </c:pt>
                      <c:pt idx="4421">
                        <c:v>43139</c:v>
                      </c:pt>
                      <c:pt idx="4422">
                        <c:v>43140</c:v>
                      </c:pt>
                      <c:pt idx="4423">
                        <c:v>43141</c:v>
                      </c:pt>
                      <c:pt idx="4424">
                        <c:v>43142</c:v>
                      </c:pt>
                      <c:pt idx="4425">
                        <c:v>43143</c:v>
                      </c:pt>
                      <c:pt idx="4426">
                        <c:v>43144</c:v>
                      </c:pt>
                      <c:pt idx="4427">
                        <c:v>43145</c:v>
                      </c:pt>
                      <c:pt idx="4428">
                        <c:v>43146</c:v>
                      </c:pt>
                      <c:pt idx="4429">
                        <c:v>43147</c:v>
                      </c:pt>
                      <c:pt idx="4430">
                        <c:v>43148</c:v>
                      </c:pt>
                      <c:pt idx="4431">
                        <c:v>43149</c:v>
                      </c:pt>
                      <c:pt idx="4432">
                        <c:v>43150</c:v>
                      </c:pt>
                      <c:pt idx="4433">
                        <c:v>43151</c:v>
                      </c:pt>
                      <c:pt idx="4434">
                        <c:v>43152</c:v>
                      </c:pt>
                      <c:pt idx="4435">
                        <c:v>43153</c:v>
                      </c:pt>
                      <c:pt idx="4436">
                        <c:v>43154</c:v>
                      </c:pt>
                      <c:pt idx="4437">
                        <c:v>43155</c:v>
                      </c:pt>
                      <c:pt idx="4438">
                        <c:v>43156</c:v>
                      </c:pt>
                      <c:pt idx="4439">
                        <c:v>43157</c:v>
                      </c:pt>
                      <c:pt idx="4440">
                        <c:v>43158</c:v>
                      </c:pt>
                      <c:pt idx="4441">
                        <c:v>43159</c:v>
                      </c:pt>
                      <c:pt idx="4442">
                        <c:v>43160</c:v>
                      </c:pt>
                      <c:pt idx="4443">
                        <c:v>43161</c:v>
                      </c:pt>
                      <c:pt idx="4444">
                        <c:v>43162</c:v>
                      </c:pt>
                      <c:pt idx="4445">
                        <c:v>43163</c:v>
                      </c:pt>
                      <c:pt idx="4446">
                        <c:v>43164</c:v>
                      </c:pt>
                      <c:pt idx="4447">
                        <c:v>43165</c:v>
                      </c:pt>
                      <c:pt idx="4448">
                        <c:v>43166</c:v>
                      </c:pt>
                      <c:pt idx="4449">
                        <c:v>43167</c:v>
                      </c:pt>
                      <c:pt idx="4450">
                        <c:v>43168</c:v>
                      </c:pt>
                      <c:pt idx="4451">
                        <c:v>43169</c:v>
                      </c:pt>
                      <c:pt idx="4452">
                        <c:v>43170</c:v>
                      </c:pt>
                      <c:pt idx="4453">
                        <c:v>43171</c:v>
                      </c:pt>
                      <c:pt idx="4454">
                        <c:v>43172</c:v>
                      </c:pt>
                      <c:pt idx="4455">
                        <c:v>43173</c:v>
                      </c:pt>
                      <c:pt idx="4456">
                        <c:v>43174</c:v>
                      </c:pt>
                      <c:pt idx="4457">
                        <c:v>43175</c:v>
                      </c:pt>
                      <c:pt idx="4458">
                        <c:v>43176</c:v>
                      </c:pt>
                      <c:pt idx="4459">
                        <c:v>43177</c:v>
                      </c:pt>
                      <c:pt idx="4460">
                        <c:v>43178</c:v>
                      </c:pt>
                      <c:pt idx="4461">
                        <c:v>43179</c:v>
                      </c:pt>
                      <c:pt idx="4462">
                        <c:v>43180</c:v>
                      </c:pt>
                      <c:pt idx="4463">
                        <c:v>43181</c:v>
                      </c:pt>
                      <c:pt idx="4464">
                        <c:v>43182</c:v>
                      </c:pt>
                      <c:pt idx="4465">
                        <c:v>43183</c:v>
                      </c:pt>
                      <c:pt idx="4466">
                        <c:v>43184</c:v>
                      </c:pt>
                      <c:pt idx="4467">
                        <c:v>43185</c:v>
                      </c:pt>
                      <c:pt idx="4468">
                        <c:v>43186</c:v>
                      </c:pt>
                      <c:pt idx="4469">
                        <c:v>43187</c:v>
                      </c:pt>
                      <c:pt idx="4470">
                        <c:v>43188</c:v>
                      </c:pt>
                      <c:pt idx="4471">
                        <c:v>43189</c:v>
                      </c:pt>
                      <c:pt idx="4472">
                        <c:v>43190</c:v>
                      </c:pt>
                      <c:pt idx="4473">
                        <c:v>43191</c:v>
                      </c:pt>
                      <c:pt idx="4474">
                        <c:v>43192</c:v>
                      </c:pt>
                      <c:pt idx="4475">
                        <c:v>43193</c:v>
                      </c:pt>
                      <c:pt idx="4476">
                        <c:v>43194</c:v>
                      </c:pt>
                      <c:pt idx="4477">
                        <c:v>43195</c:v>
                      </c:pt>
                      <c:pt idx="4478">
                        <c:v>43196</c:v>
                      </c:pt>
                      <c:pt idx="4479">
                        <c:v>43197</c:v>
                      </c:pt>
                      <c:pt idx="4480">
                        <c:v>43198</c:v>
                      </c:pt>
                      <c:pt idx="4481">
                        <c:v>43199</c:v>
                      </c:pt>
                      <c:pt idx="4482">
                        <c:v>43200</c:v>
                      </c:pt>
                      <c:pt idx="4483">
                        <c:v>43201</c:v>
                      </c:pt>
                      <c:pt idx="4484">
                        <c:v>43202</c:v>
                      </c:pt>
                      <c:pt idx="4485">
                        <c:v>43203</c:v>
                      </c:pt>
                      <c:pt idx="4486">
                        <c:v>43204</c:v>
                      </c:pt>
                      <c:pt idx="4487">
                        <c:v>43205</c:v>
                      </c:pt>
                      <c:pt idx="4488">
                        <c:v>43206</c:v>
                      </c:pt>
                      <c:pt idx="4489">
                        <c:v>43207</c:v>
                      </c:pt>
                      <c:pt idx="4490">
                        <c:v>43208</c:v>
                      </c:pt>
                      <c:pt idx="4491">
                        <c:v>43209</c:v>
                      </c:pt>
                      <c:pt idx="4492">
                        <c:v>43210</c:v>
                      </c:pt>
                      <c:pt idx="4493">
                        <c:v>43211</c:v>
                      </c:pt>
                      <c:pt idx="4494">
                        <c:v>43212</c:v>
                      </c:pt>
                      <c:pt idx="4495">
                        <c:v>43213</c:v>
                      </c:pt>
                      <c:pt idx="4496">
                        <c:v>43214</c:v>
                      </c:pt>
                      <c:pt idx="4497">
                        <c:v>43215</c:v>
                      </c:pt>
                      <c:pt idx="4498">
                        <c:v>43216</c:v>
                      </c:pt>
                      <c:pt idx="4499">
                        <c:v>43217</c:v>
                      </c:pt>
                      <c:pt idx="4500">
                        <c:v>43218</c:v>
                      </c:pt>
                      <c:pt idx="4501">
                        <c:v>43219</c:v>
                      </c:pt>
                      <c:pt idx="4502">
                        <c:v>43220</c:v>
                      </c:pt>
                      <c:pt idx="4503">
                        <c:v>43221</c:v>
                      </c:pt>
                      <c:pt idx="4504">
                        <c:v>43222</c:v>
                      </c:pt>
                      <c:pt idx="4505">
                        <c:v>43223</c:v>
                      </c:pt>
                      <c:pt idx="4506">
                        <c:v>43224</c:v>
                      </c:pt>
                      <c:pt idx="4507">
                        <c:v>43225</c:v>
                      </c:pt>
                      <c:pt idx="4508">
                        <c:v>43226</c:v>
                      </c:pt>
                      <c:pt idx="4509">
                        <c:v>43227</c:v>
                      </c:pt>
                      <c:pt idx="4510">
                        <c:v>43228</c:v>
                      </c:pt>
                      <c:pt idx="4511">
                        <c:v>43229</c:v>
                      </c:pt>
                      <c:pt idx="4512">
                        <c:v>43230</c:v>
                      </c:pt>
                      <c:pt idx="4513">
                        <c:v>43231</c:v>
                      </c:pt>
                      <c:pt idx="4514">
                        <c:v>43232</c:v>
                      </c:pt>
                      <c:pt idx="4515">
                        <c:v>43233</c:v>
                      </c:pt>
                      <c:pt idx="4516">
                        <c:v>43234</c:v>
                      </c:pt>
                      <c:pt idx="4517">
                        <c:v>43235</c:v>
                      </c:pt>
                      <c:pt idx="4518">
                        <c:v>43236</c:v>
                      </c:pt>
                      <c:pt idx="4519">
                        <c:v>43237</c:v>
                      </c:pt>
                      <c:pt idx="4520">
                        <c:v>43238</c:v>
                      </c:pt>
                      <c:pt idx="4521">
                        <c:v>43239</c:v>
                      </c:pt>
                      <c:pt idx="4522">
                        <c:v>43240</c:v>
                      </c:pt>
                      <c:pt idx="4523">
                        <c:v>43241</c:v>
                      </c:pt>
                      <c:pt idx="4524">
                        <c:v>43242</c:v>
                      </c:pt>
                      <c:pt idx="4525">
                        <c:v>43243</c:v>
                      </c:pt>
                      <c:pt idx="4526">
                        <c:v>43244</c:v>
                      </c:pt>
                      <c:pt idx="4527">
                        <c:v>43245</c:v>
                      </c:pt>
                      <c:pt idx="4528">
                        <c:v>43246</c:v>
                      </c:pt>
                      <c:pt idx="4529">
                        <c:v>43247</c:v>
                      </c:pt>
                      <c:pt idx="4530">
                        <c:v>43248</c:v>
                      </c:pt>
                      <c:pt idx="4531">
                        <c:v>43249</c:v>
                      </c:pt>
                      <c:pt idx="4532">
                        <c:v>43250</c:v>
                      </c:pt>
                      <c:pt idx="4533">
                        <c:v>43251</c:v>
                      </c:pt>
                      <c:pt idx="4534">
                        <c:v>43252</c:v>
                      </c:pt>
                      <c:pt idx="4535">
                        <c:v>43253</c:v>
                      </c:pt>
                      <c:pt idx="4536">
                        <c:v>43254</c:v>
                      </c:pt>
                      <c:pt idx="4537">
                        <c:v>43255</c:v>
                      </c:pt>
                      <c:pt idx="4538">
                        <c:v>43256</c:v>
                      </c:pt>
                      <c:pt idx="4539">
                        <c:v>43257</c:v>
                      </c:pt>
                      <c:pt idx="4540">
                        <c:v>43258</c:v>
                      </c:pt>
                      <c:pt idx="4541">
                        <c:v>43259</c:v>
                      </c:pt>
                      <c:pt idx="4542">
                        <c:v>43260</c:v>
                      </c:pt>
                      <c:pt idx="4543">
                        <c:v>43261</c:v>
                      </c:pt>
                      <c:pt idx="4544">
                        <c:v>43262</c:v>
                      </c:pt>
                      <c:pt idx="4545">
                        <c:v>43263</c:v>
                      </c:pt>
                      <c:pt idx="4546">
                        <c:v>43264</c:v>
                      </c:pt>
                      <c:pt idx="4547">
                        <c:v>43265</c:v>
                      </c:pt>
                      <c:pt idx="4548">
                        <c:v>43266</c:v>
                      </c:pt>
                      <c:pt idx="4549">
                        <c:v>43267</c:v>
                      </c:pt>
                      <c:pt idx="4550">
                        <c:v>43268</c:v>
                      </c:pt>
                      <c:pt idx="4551">
                        <c:v>43269</c:v>
                      </c:pt>
                      <c:pt idx="4552">
                        <c:v>43270</c:v>
                      </c:pt>
                      <c:pt idx="4553">
                        <c:v>43271</c:v>
                      </c:pt>
                      <c:pt idx="4554">
                        <c:v>43272</c:v>
                      </c:pt>
                      <c:pt idx="4555">
                        <c:v>43273</c:v>
                      </c:pt>
                      <c:pt idx="4556">
                        <c:v>43274</c:v>
                      </c:pt>
                      <c:pt idx="4557">
                        <c:v>43275</c:v>
                      </c:pt>
                      <c:pt idx="4558">
                        <c:v>43276</c:v>
                      </c:pt>
                      <c:pt idx="4559">
                        <c:v>43277</c:v>
                      </c:pt>
                      <c:pt idx="4560">
                        <c:v>43278</c:v>
                      </c:pt>
                      <c:pt idx="4561">
                        <c:v>43279</c:v>
                      </c:pt>
                      <c:pt idx="4562">
                        <c:v>43280</c:v>
                      </c:pt>
                      <c:pt idx="4563">
                        <c:v>43281</c:v>
                      </c:pt>
                      <c:pt idx="4564">
                        <c:v>43282</c:v>
                      </c:pt>
                      <c:pt idx="4565">
                        <c:v>43283</c:v>
                      </c:pt>
                      <c:pt idx="4566">
                        <c:v>43284</c:v>
                      </c:pt>
                      <c:pt idx="4567">
                        <c:v>43285</c:v>
                      </c:pt>
                      <c:pt idx="4568">
                        <c:v>43286</c:v>
                      </c:pt>
                      <c:pt idx="4569">
                        <c:v>43287</c:v>
                      </c:pt>
                      <c:pt idx="4570">
                        <c:v>43288</c:v>
                      </c:pt>
                      <c:pt idx="4571">
                        <c:v>43289</c:v>
                      </c:pt>
                      <c:pt idx="4572">
                        <c:v>43290</c:v>
                      </c:pt>
                      <c:pt idx="4573">
                        <c:v>43291</c:v>
                      </c:pt>
                      <c:pt idx="4574">
                        <c:v>43292</c:v>
                      </c:pt>
                      <c:pt idx="4575">
                        <c:v>43293</c:v>
                      </c:pt>
                      <c:pt idx="4576">
                        <c:v>43294</c:v>
                      </c:pt>
                      <c:pt idx="4577">
                        <c:v>43295</c:v>
                      </c:pt>
                      <c:pt idx="4578">
                        <c:v>43296</c:v>
                      </c:pt>
                      <c:pt idx="4579">
                        <c:v>43297</c:v>
                      </c:pt>
                      <c:pt idx="4580">
                        <c:v>43298</c:v>
                      </c:pt>
                      <c:pt idx="4581">
                        <c:v>43299</c:v>
                      </c:pt>
                      <c:pt idx="4582">
                        <c:v>43300</c:v>
                      </c:pt>
                      <c:pt idx="4583">
                        <c:v>43301</c:v>
                      </c:pt>
                      <c:pt idx="4584">
                        <c:v>43302</c:v>
                      </c:pt>
                      <c:pt idx="4585">
                        <c:v>43303</c:v>
                      </c:pt>
                      <c:pt idx="4586">
                        <c:v>43304</c:v>
                      </c:pt>
                      <c:pt idx="4587">
                        <c:v>43305</c:v>
                      </c:pt>
                      <c:pt idx="4588">
                        <c:v>43306</c:v>
                      </c:pt>
                      <c:pt idx="4589">
                        <c:v>43307</c:v>
                      </c:pt>
                      <c:pt idx="4590">
                        <c:v>43308</c:v>
                      </c:pt>
                      <c:pt idx="4591">
                        <c:v>43309</c:v>
                      </c:pt>
                      <c:pt idx="4592">
                        <c:v>43310</c:v>
                      </c:pt>
                      <c:pt idx="4593">
                        <c:v>43311</c:v>
                      </c:pt>
                      <c:pt idx="4594">
                        <c:v>43312</c:v>
                      </c:pt>
                      <c:pt idx="4595">
                        <c:v>43313</c:v>
                      </c:pt>
                      <c:pt idx="4596">
                        <c:v>43314</c:v>
                      </c:pt>
                      <c:pt idx="4597">
                        <c:v>43315</c:v>
                      </c:pt>
                      <c:pt idx="4598">
                        <c:v>43316</c:v>
                      </c:pt>
                      <c:pt idx="4599">
                        <c:v>43317</c:v>
                      </c:pt>
                      <c:pt idx="4600">
                        <c:v>43318</c:v>
                      </c:pt>
                      <c:pt idx="4601">
                        <c:v>43319</c:v>
                      </c:pt>
                      <c:pt idx="4602">
                        <c:v>43320</c:v>
                      </c:pt>
                      <c:pt idx="4603">
                        <c:v>43321</c:v>
                      </c:pt>
                      <c:pt idx="4604">
                        <c:v>43322</c:v>
                      </c:pt>
                      <c:pt idx="4605">
                        <c:v>43323</c:v>
                      </c:pt>
                      <c:pt idx="4606">
                        <c:v>43324</c:v>
                      </c:pt>
                      <c:pt idx="4607">
                        <c:v>43325</c:v>
                      </c:pt>
                      <c:pt idx="4608">
                        <c:v>43326</c:v>
                      </c:pt>
                      <c:pt idx="4609">
                        <c:v>43327</c:v>
                      </c:pt>
                      <c:pt idx="4610">
                        <c:v>43328</c:v>
                      </c:pt>
                      <c:pt idx="4611">
                        <c:v>43329</c:v>
                      </c:pt>
                      <c:pt idx="4612">
                        <c:v>43330</c:v>
                      </c:pt>
                      <c:pt idx="4613">
                        <c:v>43331</c:v>
                      </c:pt>
                      <c:pt idx="4614">
                        <c:v>43332</c:v>
                      </c:pt>
                      <c:pt idx="4615">
                        <c:v>43333</c:v>
                      </c:pt>
                      <c:pt idx="4616">
                        <c:v>43334</c:v>
                      </c:pt>
                      <c:pt idx="4617">
                        <c:v>43335</c:v>
                      </c:pt>
                      <c:pt idx="4618">
                        <c:v>43336</c:v>
                      </c:pt>
                      <c:pt idx="4619">
                        <c:v>43337</c:v>
                      </c:pt>
                      <c:pt idx="4620">
                        <c:v>43338</c:v>
                      </c:pt>
                      <c:pt idx="4621">
                        <c:v>43339</c:v>
                      </c:pt>
                      <c:pt idx="4622">
                        <c:v>43340</c:v>
                      </c:pt>
                      <c:pt idx="4623">
                        <c:v>43341</c:v>
                      </c:pt>
                      <c:pt idx="4624">
                        <c:v>43342</c:v>
                      </c:pt>
                      <c:pt idx="4625">
                        <c:v>43343</c:v>
                      </c:pt>
                      <c:pt idx="4626">
                        <c:v>43344</c:v>
                      </c:pt>
                      <c:pt idx="4627">
                        <c:v>43345</c:v>
                      </c:pt>
                      <c:pt idx="4628">
                        <c:v>43346</c:v>
                      </c:pt>
                      <c:pt idx="4629">
                        <c:v>43347</c:v>
                      </c:pt>
                      <c:pt idx="4630">
                        <c:v>43348</c:v>
                      </c:pt>
                      <c:pt idx="4631">
                        <c:v>43349</c:v>
                      </c:pt>
                      <c:pt idx="4632">
                        <c:v>43350</c:v>
                      </c:pt>
                      <c:pt idx="4633">
                        <c:v>43351</c:v>
                      </c:pt>
                      <c:pt idx="4634">
                        <c:v>43352</c:v>
                      </c:pt>
                      <c:pt idx="4635">
                        <c:v>43353</c:v>
                      </c:pt>
                      <c:pt idx="4636">
                        <c:v>43354</c:v>
                      </c:pt>
                      <c:pt idx="4637">
                        <c:v>43355</c:v>
                      </c:pt>
                      <c:pt idx="4638">
                        <c:v>43356</c:v>
                      </c:pt>
                      <c:pt idx="4639">
                        <c:v>43357</c:v>
                      </c:pt>
                      <c:pt idx="4640">
                        <c:v>43358</c:v>
                      </c:pt>
                      <c:pt idx="4641">
                        <c:v>43359</c:v>
                      </c:pt>
                      <c:pt idx="4642">
                        <c:v>43360</c:v>
                      </c:pt>
                      <c:pt idx="4643">
                        <c:v>43361</c:v>
                      </c:pt>
                      <c:pt idx="4644">
                        <c:v>43362</c:v>
                      </c:pt>
                      <c:pt idx="4645">
                        <c:v>43363</c:v>
                      </c:pt>
                      <c:pt idx="4646">
                        <c:v>43364</c:v>
                      </c:pt>
                      <c:pt idx="4647">
                        <c:v>43365</c:v>
                      </c:pt>
                      <c:pt idx="4648">
                        <c:v>43366</c:v>
                      </c:pt>
                      <c:pt idx="4649">
                        <c:v>43367</c:v>
                      </c:pt>
                      <c:pt idx="4650">
                        <c:v>43368</c:v>
                      </c:pt>
                      <c:pt idx="4651">
                        <c:v>43369</c:v>
                      </c:pt>
                      <c:pt idx="4652">
                        <c:v>43370</c:v>
                      </c:pt>
                      <c:pt idx="4653">
                        <c:v>43371</c:v>
                      </c:pt>
                      <c:pt idx="4654">
                        <c:v>43372</c:v>
                      </c:pt>
                      <c:pt idx="4655">
                        <c:v>43373</c:v>
                      </c:pt>
                      <c:pt idx="4656">
                        <c:v>43374</c:v>
                      </c:pt>
                      <c:pt idx="4657">
                        <c:v>43375</c:v>
                      </c:pt>
                      <c:pt idx="4658">
                        <c:v>43376</c:v>
                      </c:pt>
                      <c:pt idx="4659">
                        <c:v>43377</c:v>
                      </c:pt>
                      <c:pt idx="4660">
                        <c:v>43378</c:v>
                      </c:pt>
                      <c:pt idx="4661">
                        <c:v>43379</c:v>
                      </c:pt>
                      <c:pt idx="4662">
                        <c:v>43380</c:v>
                      </c:pt>
                      <c:pt idx="4663">
                        <c:v>43381</c:v>
                      </c:pt>
                      <c:pt idx="4664">
                        <c:v>43382</c:v>
                      </c:pt>
                      <c:pt idx="4665">
                        <c:v>43383</c:v>
                      </c:pt>
                      <c:pt idx="4666">
                        <c:v>43384</c:v>
                      </c:pt>
                      <c:pt idx="4667">
                        <c:v>43385</c:v>
                      </c:pt>
                      <c:pt idx="4668">
                        <c:v>43386</c:v>
                      </c:pt>
                      <c:pt idx="4669">
                        <c:v>43387</c:v>
                      </c:pt>
                      <c:pt idx="4670">
                        <c:v>43388</c:v>
                      </c:pt>
                      <c:pt idx="4671">
                        <c:v>43389</c:v>
                      </c:pt>
                      <c:pt idx="4672">
                        <c:v>43390</c:v>
                      </c:pt>
                      <c:pt idx="4673">
                        <c:v>43391</c:v>
                      </c:pt>
                      <c:pt idx="4674">
                        <c:v>43392</c:v>
                      </c:pt>
                      <c:pt idx="4675">
                        <c:v>43393</c:v>
                      </c:pt>
                      <c:pt idx="4676">
                        <c:v>43394</c:v>
                      </c:pt>
                      <c:pt idx="4677">
                        <c:v>43395</c:v>
                      </c:pt>
                      <c:pt idx="4678">
                        <c:v>43396</c:v>
                      </c:pt>
                      <c:pt idx="4679">
                        <c:v>43397</c:v>
                      </c:pt>
                      <c:pt idx="4680">
                        <c:v>43398</c:v>
                      </c:pt>
                      <c:pt idx="4681">
                        <c:v>43399</c:v>
                      </c:pt>
                      <c:pt idx="4682">
                        <c:v>43400</c:v>
                      </c:pt>
                      <c:pt idx="4683">
                        <c:v>43401</c:v>
                      </c:pt>
                      <c:pt idx="4684">
                        <c:v>43402</c:v>
                      </c:pt>
                      <c:pt idx="4685">
                        <c:v>43403</c:v>
                      </c:pt>
                      <c:pt idx="4686">
                        <c:v>43404</c:v>
                      </c:pt>
                      <c:pt idx="4687">
                        <c:v>43405</c:v>
                      </c:pt>
                      <c:pt idx="4688">
                        <c:v>43406</c:v>
                      </c:pt>
                      <c:pt idx="4689">
                        <c:v>43407</c:v>
                      </c:pt>
                      <c:pt idx="4690">
                        <c:v>43408</c:v>
                      </c:pt>
                      <c:pt idx="4691">
                        <c:v>43409</c:v>
                      </c:pt>
                      <c:pt idx="4692">
                        <c:v>43410</c:v>
                      </c:pt>
                      <c:pt idx="4693">
                        <c:v>43411</c:v>
                      </c:pt>
                      <c:pt idx="4694">
                        <c:v>43412</c:v>
                      </c:pt>
                      <c:pt idx="4695">
                        <c:v>43413</c:v>
                      </c:pt>
                      <c:pt idx="4696">
                        <c:v>43414</c:v>
                      </c:pt>
                      <c:pt idx="4697">
                        <c:v>43415</c:v>
                      </c:pt>
                      <c:pt idx="4698">
                        <c:v>43416</c:v>
                      </c:pt>
                      <c:pt idx="4699">
                        <c:v>43417</c:v>
                      </c:pt>
                      <c:pt idx="4700">
                        <c:v>43418</c:v>
                      </c:pt>
                      <c:pt idx="4701">
                        <c:v>43419</c:v>
                      </c:pt>
                      <c:pt idx="4702">
                        <c:v>43420</c:v>
                      </c:pt>
                      <c:pt idx="4703">
                        <c:v>43421</c:v>
                      </c:pt>
                      <c:pt idx="4704">
                        <c:v>43422</c:v>
                      </c:pt>
                      <c:pt idx="4705">
                        <c:v>43423</c:v>
                      </c:pt>
                      <c:pt idx="4706">
                        <c:v>43424</c:v>
                      </c:pt>
                      <c:pt idx="4707">
                        <c:v>43425</c:v>
                      </c:pt>
                      <c:pt idx="4708">
                        <c:v>43426</c:v>
                      </c:pt>
                      <c:pt idx="4709">
                        <c:v>43427</c:v>
                      </c:pt>
                      <c:pt idx="4710">
                        <c:v>43428</c:v>
                      </c:pt>
                      <c:pt idx="4711">
                        <c:v>43429</c:v>
                      </c:pt>
                      <c:pt idx="4712">
                        <c:v>43430</c:v>
                      </c:pt>
                      <c:pt idx="4713">
                        <c:v>43431</c:v>
                      </c:pt>
                      <c:pt idx="4714">
                        <c:v>43432</c:v>
                      </c:pt>
                      <c:pt idx="4715">
                        <c:v>43433</c:v>
                      </c:pt>
                      <c:pt idx="4716">
                        <c:v>43434</c:v>
                      </c:pt>
                      <c:pt idx="4717">
                        <c:v>43435</c:v>
                      </c:pt>
                      <c:pt idx="4718">
                        <c:v>43436</c:v>
                      </c:pt>
                      <c:pt idx="4719">
                        <c:v>43437</c:v>
                      </c:pt>
                      <c:pt idx="4720">
                        <c:v>43438</c:v>
                      </c:pt>
                      <c:pt idx="4721">
                        <c:v>43439</c:v>
                      </c:pt>
                      <c:pt idx="4722">
                        <c:v>43440</c:v>
                      </c:pt>
                      <c:pt idx="4723">
                        <c:v>43441</c:v>
                      </c:pt>
                      <c:pt idx="4724">
                        <c:v>43442</c:v>
                      </c:pt>
                      <c:pt idx="4725">
                        <c:v>43443</c:v>
                      </c:pt>
                      <c:pt idx="4726">
                        <c:v>43444</c:v>
                      </c:pt>
                      <c:pt idx="4727">
                        <c:v>43445</c:v>
                      </c:pt>
                      <c:pt idx="4728">
                        <c:v>43446</c:v>
                      </c:pt>
                      <c:pt idx="4729">
                        <c:v>43447</c:v>
                      </c:pt>
                      <c:pt idx="4730">
                        <c:v>43448</c:v>
                      </c:pt>
                      <c:pt idx="4731">
                        <c:v>43449</c:v>
                      </c:pt>
                      <c:pt idx="4732">
                        <c:v>43450</c:v>
                      </c:pt>
                      <c:pt idx="4733">
                        <c:v>43451</c:v>
                      </c:pt>
                      <c:pt idx="4734">
                        <c:v>43452</c:v>
                      </c:pt>
                      <c:pt idx="4735">
                        <c:v>43453</c:v>
                      </c:pt>
                      <c:pt idx="4736">
                        <c:v>43454</c:v>
                      </c:pt>
                      <c:pt idx="4737">
                        <c:v>43455</c:v>
                      </c:pt>
                      <c:pt idx="4738">
                        <c:v>43456</c:v>
                      </c:pt>
                      <c:pt idx="4739">
                        <c:v>43457</c:v>
                      </c:pt>
                      <c:pt idx="4740">
                        <c:v>43458</c:v>
                      </c:pt>
                      <c:pt idx="4741">
                        <c:v>43459</c:v>
                      </c:pt>
                      <c:pt idx="4742">
                        <c:v>43460</c:v>
                      </c:pt>
                      <c:pt idx="4743">
                        <c:v>43461</c:v>
                      </c:pt>
                      <c:pt idx="4744">
                        <c:v>43462</c:v>
                      </c:pt>
                      <c:pt idx="4745">
                        <c:v>43463</c:v>
                      </c:pt>
                      <c:pt idx="4746">
                        <c:v>43464</c:v>
                      </c:pt>
                      <c:pt idx="4747">
                        <c:v>43465</c:v>
                      </c:pt>
                      <c:pt idx="4748">
                        <c:v>43466</c:v>
                      </c:pt>
                      <c:pt idx="4749">
                        <c:v>43467</c:v>
                      </c:pt>
                      <c:pt idx="4750">
                        <c:v>43468</c:v>
                      </c:pt>
                      <c:pt idx="4751">
                        <c:v>43469</c:v>
                      </c:pt>
                      <c:pt idx="4752">
                        <c:v>43470</c:v>
                      </c:pt>
                      <c:pt idx="4753">
                        <c:v>43471</c:v>
                      </c:pt>
                      <c:pt idx="4754">
                        <c:v>43472</c:v>
                      </c:pt>
                      <c:pt idx="4755">
                        <c:v>43473</c:v>
                      </c:pt>
                      <c:pt idx="4756">
                        <c:v>43474</c:v>
                      </c:pt>
                      <c:pt idx="4757">
                        <c:v>43475</c:v>
                      </c:pt>
                      <c:pt idx="4758">
                        <c:v>43476</c:v>
                      </c:pt>
                      <c:pt idx="4759">
                        <c:v>43477</c:v>
                      </c:pt>
                      <c:pt idx="4760">
                        <c:v>43478</c:v>
                      </c:pt>
                      <c:pt idx="4761">
                        <c:v>43479</c:v>
                      </c:pt>
                      <c:pt idx="4762">
                        <c:v>43480</c:v>
                      </c:pt>
                      <c:pt idx="4763">
                        <c:v>43481</c:v>
                      </c:pt>
                      <c:pt idx="4764">
                        <c:v>43482</c:v>
                      </c:pt>
                      <c:pt idx="4765">
                        <c:v>43483</c:v>
                      </c:pt>
                      <c:pt idx="4766">
                        <c:v>43484</c:v>
                      </c:pt>
                      <c:pt idx="4767">
                        <c:v>43485</c:v>
                      </c:pt>
                      <c:pt idx="4768">
                        <c:v>43486</c:v>
                      </c:pt>
                      <c:pt idx="4769">
                        <c:v>43487</c:v>
                      </c:pt>
                      <c:pt idx="4770">
                        <c:v>43488</c:v>
                      </c:pt>
                      <c:pt idx="4771">
                        <c:v>43489</c:v>
                      </c:pt>
                      <c:pt idx="4772">
                        <c:v>43490</c:v>
                      </c:pt>
                      <c:pt idx="4773">
                        <c:v>43491</c:v>
                      </c:pt>
                      <c:pt idx="4774">
                        <c:v>43492</c:v>
                      </c:pt>
                      <c:pt idx="4775">
                        <c:v>43493</c:v>
                      </c:pt>
                      <c:pt idx="4776">
                        <c:v>43494</c:v>
                      </c:pt>
                      <c:pt idx="4777">
                        <c:v>43495</c:v>
                      </c:pt>
                      <c:pt idx="4778">
                        <c:v>43496</c:v>
                      </c:pt>
                      <c:pt idx="4779">
                        <c:v>43497</c:v>
                      </c:pt>
                      <c:pt idx="4780">
                        <c:v>43498</c:v>
                      </c:pt>
                      <c:pt idx="4781">
                        <c:v>43499</c:v>
                      </c:pt>
                      <c:pt idx="4782">
                        <c:v>43500</c:v>
                      </c:pt>
                      <c:pt idx="4783">
                        <c:v>43501</c:v>
                      </c:pt>
                      <c:pt idx="4784">
                        <c:v>43502</c:v>
                      </c:pt>
                      <c:pt idx="4785">
                        <c:v>43503</c:v>
                      </c:pt>
                      <c:pt idx="4786">
                        <c:v>43504</c:v>
                      </c:pt>
                      <c:pt idx="4787">
                        <c:v>43505</c:v>
                      </c:pt>
                      <c:pt idx="4788">
                        <c:v>43506</c:v>
                      </c:pt>
                      <c:pt idx="4789">
                        <c:v>43507</c:v>
                      </c:pt>
                      <c:pt idx="4790">
                        <c:v>43508</c:v>
                      </c:pt>
                      <c:pt idx="4791">
                        <c:v>43509</c:v>
                      </c:pt>
                      <c:pt idx="4792">
                        <c:v>43510</c:v>
                      </c:pt>
                      <c:pt idx="4793">
                        <c:v>43511</c:v>
                      </c:pt>
                      <c:pt idx="4794">
                        <c:v>43512</c:v>
                      </c:pt>
                      <c:pt idx="4795">
                        <c:v>43513</c:v>
                      </c:pt>
                      <c:pt idx="4796">
                        <c:v>43514</c:v>
                      </c:pt>
                      <c:pt idx="4797">
                        <c:v>43515</c:v>
                      </c:pt>
                      <c:pt idx="4798">
                        <c:v>43516</c:v>
                      </c:pt>
                      <c:pt idx="4799">
                        <c:v>43517</c:v>
                      </c:pt>
                      <c:pt idx="4800">
                        <c:v>43518</c:v>
                      </c:pt>
                      <c:pt idx="4801">
                        <c:v>43519</c:v>
                      </c:pt>
                      <c:pt idx="4802">
                        <c:v>43520</c:v>
                      </c:pt>
                      <c:pt idx="4803">
                        <c:v>43521</c:v>
                      </c:pt>
                      <c:pt idx="4804">
                        <c:v>43522</c:v>
                      </c:pt>
                      <c:pt idx="4805">
                        <c:v>43523</c:v>
                      </c:pt>
                      <c:pt idx="4806">
                        <c:v>43524</c:v>
                      </c:pt>
                      <c:pt idx="4807">
                        <c:v>43525</c:v>
                      </c:pt>
                      <c:pt idx="4808">
                        <c:v>43526</c:v>
                      </c:pt>
                      <c:pt idx="4809">
                        <c:v>43527</c:v>
                      </c:pt>
                      <c:pt idx="4810">
                        <c:v>43528</c:v>
                      </c:pt>
                      <c:pt idx="4811">
                        <c:v>43529</c:v>
                      </c:pt>
                      <c:pt idx="4812">
                        <c:v>43530</c:v>
                      </c:pt>
                      <c:pt idx="4813">
                        <c:v>43531</c:v>
                      </c:pt>
                      <c:pt idx="4814">
                        <c:v>43532</c:v>
                      </c:pt>
                      <c:pt idx="4815">
                        <c:v>43533</c:v>
                      </c:pt>
                      <c:pt idx="4816">
                        <c:v>43534</c:v>
                      </c:pt>
                      <c:pt idx="4817">
                        <c:v>43535</c:v>
                      </c:pt>
                      <c:pt idx="4818">
                        <c:v>43536</c:v>
                      </c:pt>
                      <c:pt idx="4819">
                        <c:v>43537</c:v>
                      </c:pt>
                      <c:pt idx="4820">
                        <c:v>43538</c:v>
                      </c:pt>
                      <c:pt idx="4821">
                        <c:v>43539</c:v>
                      </c:pt>
                      <c:pt idx="4822">
                        <c:v>43540</c:v>
                      </c:pt>
                      <c:pt idx="4823">
                        <c:v>43541</c:v>
                      </c:pt>
                      <c:pt idx="4824">
                        <c:v>43542</c:v>
                      </c:pt>
                      <c:pt idx="4825">
                        <c:v>43543</c:v>
                      </c:pt>
                      <c:pt idx="4826">
                        <c:v>43544</c:v>
                      </c:pt>
                      <c:pt idx="4827">
                        <c:v>43545</c:v>
                      </c:pt>
                      <c:pt idx="4828">
                        <c:v>43546</c:v>
                      </c:pt>
                      <c:pt idx="4829">
                        <c:v>43547</c:v>
                      </c:pt>
                      <c:pt idx="4830">
                        <c:v>43548</c:v>
                      </c:pt>
                      <c:pt idx="4831">
                        <c:v>43549</c:v>
                      </c:pt>
                      <c:pt idx="4832">
                        <c:v>43550</c:v>
                      </c:pt>
                      <c:pt idx="4833">
                        <c:v>43551</c:v>
                      </c:pt>
                      <c:pt idx="4834">
                        <c:v>43552</c:v>
                      </c:pt>
                      <c:pt idx="4835">
                        <c:v>43553</c:v>
                      </c:pt>
                      <c:pt idx="4836">
                        <c:v>43554</c:v>
                      </c:pt>
                      <c:pt idx="4837">
                        <c:v>43555</c:v>
                      </c:pt>
                      <c:pt idx="4838">
                        <c:v>43556</c:v>
                      </c:pt>
                      <c:pt idx="4839">
                        <c:v>43557</c:v>
                      </c:pt>
                      <c:pt idx="4840">
                        <c:v>43558</c:v>
                      </c:pt>
                      <c:pt idx="4841">
                        <c:v>43559</c:v>
                      </c:pt>
                      <c:pt idx="4842">
                        <c:v>43560</c:v>
                      </c:pt>
                      <c:pt idx="4843">
                        <c:v>43561</c:v>
                      </c:pt>
                      <c:pt idx="4844">
                        <c:v>43562</c:v>
                      </c:pt>
                      <c:pt idx="4845">
                        <c:v>43563</c:v>
                      </c:pt>
                      <c:pt idx="4846">
                        <c:v>43564</c:v>
                      </c:pt>
                      <c:pt idx="4847">
                        <c:v>43565</c:v>
                      </c:pt>
                      <c:pt idx="4848">
                        <c:v>43566</c:v>
                      </c:pt>
                      <c:pt idx="4849">
                        <c:v>43567</c:v>
                      </c:pt>
                      <c:pt idx="4850">
                        <c:v>43568</c:v>
                      </c:pt>
                      <c:pt idx="4851">
                        <c:v>43569</c:v>
                      </c:pt>
                      <c:pt idx="4852">
                        <c:v>43570</c:v>
                      </c:pt>
                      <c:pt idx="4853">
                        <c:v>43571</c:v>
                      </c:pt>
                      <c:pt idx="4854">
                        <c:v>43572</c:v>
                      </c:pt>
                      <c:pt idx="4855">
                        <c:v>43573</c:v>
                      </c:pt>
                      <c:pt idx="4856">
                        <c:v>43574</c:v>
                      </c:pt>
                      <c:pt idx="4857">
                        <c:v>43575</c:v>
                      </c:pt>
                      <c:pt idx="4858">
                        <c:v>43576</c:v>
                      </c:pt>
                      <c:pt idx="4859">
                        <c:v>43577</c:v>
                      </c:pt>
                      <c:pt idx="4860">
                        <c:v>43578</c:v>
                      </c:pt>
                      <c:pt idx="4861">
                        <c:v>43579</c:v>
                      </c:pt>
                      <c:pt idx="4862">
                        <c:v>43580</c:v>
                      </c:pt>
                      <c:pt idx="4863">
                        <c:v>43581</c:v>
                      </c:pt>
                      <c:pt idx="4864">
                        <c:v>43582</c:v>
                      </c:pt>
                      <c:pt idx="4865">
                        <c:v>43583</c:v>
                      </c:pt>
                      <c:pt idx="4866">
                        <c:v>43584</c:v>
                      </c:pt>
                      <c:pt idx="4867">
                        <c:v>43585</c:v>
                      </c:pt>
                      <c:pt idx="4868">
                        <c:v>43586</c:v>
                      </c:pt>
                      <c:pt idx="4869">
                        <c:v>43587</c:v>
                      </c:pt>
                      <c:pt idx="4870">
                        <c:v>43588</c:v>
                      </c:pt>
                      <c:pt idx="4871">
                        <c:v>43589</c:v>
                      </c:pt>
                      <c:pt idx="4872">
                        <c:v>43590</c:v>
                      </c:pt>
                      <c:pt idx="4873">
                        <c:v>43591</c:v>
                      </c:pt>
                      <c:pt idx="4874">
                        <c:v>43592</c:v>
                      </c:pt>
                      <c:pt idx="4875">
                        <c:v>43593</c:v>
                      </c:pt>
                      <c:pt idx="4876">
                        <c:v>43594</c:v>
                      </c:pt>
                      <c:pt idx="4877">
                        <c:v>43595</c:v>
                      </c:pt>
                      <c:pt idx="4878">
                        <c:v>43596</c:v>
                      </c:pt>
                      <c:pt idx="4879">
                        <c:v>43597</c:v>
                      </c:pt>
                      <c:pt idx="4880">
                        <c:v>43598</c:v>
                      </c:pt>
                      <c:pt idx="4881">
                        <c:v>43599</c:v>
                      </c:pt>
                      <c:pt idx="4882">
                        <c:v>43600</c:v>
                      </c:pt>
                      <c:pt idx="4883">
                        <c:v>43601</c:v>
                      </c:pt>
                      <c:pt idx="4884">
                        <c:v>43602</c:v>
                      </c:pt>
                      <c:pt idx="4885">
                        <c:v>43603</c:v>
                      </c:pt>
                      <c:pt idx="4886">
                        <c:v>43604</c:v>
                      </c:pt>
                      <c:pt idx="4887">
                        <c:v>43605</c:v>
                      </c:pt>
                      <c:pt idx="4888">
                        <c:v>43606</c:v>
                      </c:pt>
                      <c:pt idx="4889">
                        <c:v>43607</c:v>
                      </c:pt>
                      <c:pt idx="4890">
                        <c:v>43608</c:v>
                      </c:pt>
                      <c:pt idx="4891">
                        <c:v>43609</c:v>
                      </c:pt>
                      <c:pt idx="4892">
                        <c:v>43610</c:v>
                      </c:pt>
                      <c:pt idx="4893">
                        <c:v>43611</c:v>
                      </c:pt>
                      <c:pt idx="4894">
                        <c:v>43612</c:v>
                      </c:pt>
                      <c:pt idx="4895">
                        <c:v>43613</c:v>
                      </c:pt>
                      <c:pt idx="4896">
                        <c:v>43614</c:v>
                      </c:pt>
                      <c:pt idx="4897">
                        <c:v>43615</c:v>
                      </c:pt>
                      <c:pt idx="4898">
                        <c:v>43616</c:v>
                      </c:pt>
                      <c:pt idx="4899">
                        <c:v>43617</c:v>
                      </c:pt>
                      <c:pt idx="4900">
                        <c:v>43618</c:v>
                      </c:pt>
                      <c:pt idx="4901">
                        <c:v>43619</c:v>
                      </c:pt>
                      <c:pt idx="4902">
                        <c:v>43620</c:v>
                      </c:pt>
                      <c:pt idx="4903">
                        <c:v>43621</c:v>
                      </c:pt>
                      <c:pt idx="4904">
                        <c:v>43622</c:v>
                      </c:pt>
                      <c:pt idx="4905">
                        <c:v>43623</c:v>
                      </c:pt>
                      <c:pt idx="4906">
                        <c:v>43624</c:v>
                      </c:pt>
                      <c:pt idx="4907">
                        <c:v>43625</c:v>
                      </c:pt>
                      <c:pt idx="4908">
                        <c:v>43626</c:v>
                      </c:pt>
                      <c:pt idx="4909">
                        <c:v>43627</c:v>
                      </c:pt>
                      <c:pt idx="4910">
                        <c:v>43628</c:v>
                      </c:pt>
                      <c:pt idx="4911">
                        <c:v>43629</c:v>
                      </c:pt>
                      <c:pt idx="4912">
                        <c:v>43630</c:v>
                      </c:pt>
                      <c:pt idx="4913">
                        <c:v>43631</c:v>
                      </c:pt>
                      <c:pt idx="4914">
                        <c:v>43632</c:v>
                      </c:pt>
                      <c:pt idx="4915">
                        <c:v>43633</c:v>
                      </c:pt>
                      <c:pt idx="4916">
                        <c:v>43634</c:v>
                      </c:pt>
                      <c:pt idx="4917">
                        <c:v>43635</c:v>
                      </c:pt>
                      <c:pt idx="4918">
                        <c:v>43636</c:v>
                      </c:pt>
                      <c:pt idx="4919">
                        <c:v>43637</c:v>
                      </c:pt>
                      <c:pt idx="4920">
                        <c:v>43638</c:v>
                      </c:pt>
                      <c:pt idx="4921">
                        <c:v>43639</c:v>
                      </c:pt>
                      <c:pt idx="4922">
                        <c:v>43640</c:v>
                      </c:pt>
                      <c:pt idx="4923">
                        <c:v>43641</c:v>
                      </c:pt>
                      <c:pt idx="4924">
                        <c:v>43642</c:v>
                      </c:pt>
                      <c:pt idx="4925">
                        <c:v>43643</c:v>
                      </c:pt>
                      <c:pt idx="4926">
                        <c:v>43644</c:v>
                      </c:pt>
                      <c:pt idx="4927">
                        <c:v>43645</c:v>
                      </c:pt>
                      <c:pt idx="4928">
                        <c:v>43646</c:v>
                      </c:pt>
                      <c:pt idx="4929">
                        <c:v>43647</c:v>
                      </c:pt>
                      <c:pt idx="4930">
                        <c:v>43648</c:v>
                      </c:pt>
                      <c:pt idx="4931">
                        <c:v>43649</c:v>
                      </c:pt>
                      <c:pt idx="4932">
                        <c:v>43650</c:v>
                      </c:pt>
                      <c:pt idx="4933">
                        <c:v>43651</c:v>
                      </c:pt>
                      <c:pt idx="4934">
                        <c:v>43652</c:v>
                      </c:pt>
                      <c:pt idx="4935">
                        <c:v>43653</c:v>
                      </c:pt>
                      <c:pt idx="4936">
                        <c:v>43654</c:v>
                      </c:pt>
                      <c:pt idx="4937">
                        <c:v>43655</c:v>
                      </c:pt>
                      <c:pt idx="4938">
                        <c:v>43656</c:v>
                      </c:pt>
                      <c:pt idx="4939">
                        <c:v>43657</c:v>
                      </c:pt>
                      <c:pt idx="4940">
                        <c:v>43658</c:v>
                      </c:pt>
                      <c:pt idx="4941">
                        <c:v>43659</c:v>
                      </c:pt>
                      <c:pt idx="4942">
                        <c:v>43660</c:v>
                      </c:pt>
                      <c:pt idx="4943">
                        <c:v>43661</c:v>
                      </c:pt>
                      <c:pt idx="4944">
                        <c:v>43662</c:v>
                      </c:pt>
                      <c:pt idx="4945">
                        <c:v>43663</c:v>
                      </c:pt>
                      <c:pt idx="4946">
                        <c:v>43664</c:v>
                      </c:pt>
                      <c:pt idx="4947">
                        <c:v>43665</c:v>
                      </c:pt>
                      <c:pt idx="4948">
                        <c:v>43666</c:v>
                      </c:pt>
                      <c:pt idx="4949">
                        <c:v>43667</c:v>
                      </c:pt>
                      <c:pt idx="4950">
                        <c:v>43668</c:v>
                      </c:pt>
                      <c:pt idx="4951">
                        <c:v>43669</c:v>
                      </c:pt>
                      <c:pt idx="4952">
                        <c:v>43670</c:v>
                      </c:pt>
                      <c:pt idx="4953">
                        <c:v>43671</c:v>
                      </c:pt>
                      <c:pt idx="4954">
                        <c:v>43672</c:v>
                      </c:pt>
                      <c:pt idx="4955">
                        <c:v>43673</c:v>
                      </c:pt>
                      <c:pt idx="4956">
                        <c:v>43674</c:v>
                      </c:pt>
                      <c:pt idx="4957">
                        <c:v>43675</c:v>
                      </c:pt>
                      <c:pt idx="4958">
                        <c:v>43676</c:v>
                      </c:pt>
                      <c:pt idx="4959">
                        <c:v>43677</c:v>
                      </c:pt>
                      <c:pt idx="4960">
                        <c:v>43678</c:v>
                      </c:pt>
                      <c:pt idx="4961">
                        <c:v>43679</c:v>
                      </c:pt>
                      <c:pt idx="4962">
                        <c:v>43680</c:v>
                      </c:pt>
                      <c:pt idx="4963">
                        <c:v>43681</c:v>
                      </c:pt>
                      <c:pt idx="4964">
                        <c:v>43682</c:v>
                      </c:pt>
                      <c:pt idx="4965">
                        <c:v>43683</c:v>
                      </c:pt>
                      <c:pt idx="4966">
                        <c:v>43684</c:v>
                      </c:pt>
                      <c:pt idx="4967">
                        <c:v>43685</c:v>
                      </c:pt>
                      <c:pt idx="4968">
                        <c:v>43686</c:v>
                      </c:pt>
                      <c:pt idx="4969">
                        <c:v>43687</c:v>
                      </c:pt>
                      <c:pt idx="4970">
                        <c:v>43688</c:v>
                      </c:pt>
                      <c:pt idx="4971">
                        <c:v>43689</c:v>
                      </c:pt>
                      <c:pt idx="4972">
                        <c:v>43690</c:v>
                      </c:pt>
                      <c:pt idx="4973">
                        <c:v>43691</c:v>
                      </c:pt>
                      <c:pt idx="4974">
                        <c:v>43692</c:v>
                      </c:pt>
                      <c:pt idx="4975">
                        <c:v>43693</c:v>
                      </c:pt>
                      <c:pt idx="4976">
                        <c:v>43694</c:v>
                      </c:pt>
                      <c:pt idx="4977">
                        <c:v>43695</c:v>
                      </c:pt>
                      <c:pt idx="4978">
                        <c:v>43696</c:v>
                      </c:pt>
                      <c:pt idx="4979">
                        <c:v>43697</c:v>
                      </c:pt>
                      <c:pt idx="4980">
                        <c:v>43698</c:v>
                      </c:pt>
                      <c:pt idx="4981">
                        <c:v>43699</c:v>
                      </c:pt>
                      <c:pt idx="4982">
                        <c:v>43700</c:v>
                      </c:pt>
                      <c:pt idx="4983">
                        <c:v>43701</c:v>
                      </c:pt>
                      <c:pt idx="4984">
                        <c:v>43702</c:v>
                      </c:pt>
                      <c:pt idx="4985">
                        <c:v>43703</c:v>
                      </c:pt>
                      <c:pt idx="4986">
                        <c:v>43704</c:v>
                      </c:pt>
                      <c:pt idx="4987">
                        <c:v>43705</c:v>
                      </c:pt>
                      <c:pt idx="4988">
                        <c:v>43706</c:v>
                      </c:pt>
                      <c:pt idx="4989">
                        <c:v>43707</c:v>
                      </c:pt>
                      <c:pt idx="4990">
                        <c:v>43708</c:v>
                      </c:pt>
                      <c:pt idx="4991">
                        <c:v>43709</c:v>
                      </c:pt>
                      <c:pt idx="4992">
                        <c:v>43710</c:v>
                      </c:pt>
                      <c:pt idx="4993">
                        <c:v>43711</c:v>
                      </c:pt>
                      <c:pt idx="4994">
                        <c:v>43712</c:v>
                      </c:pt>
                      <c:pt idx="4995">
                        <c:v>43713</c:v>
                      </c:pt>
                      <c:pt idx="4996">
                        <c:v>43714</c:v>
                      </c:pt>
                      <c:pt idx="4997">
                        <c:v>43715</c:v>
                      </c:pt>
                      <c:pt idx="4998">
                        <c:v>43716</c:v>
                      </c:pt>
                      <c:pt idx="4999">
                        <c:v>43717</c:v>
                      </c:pt>
                      <c:pt idx="5000">
                        <c:v>43718</c:v>
                      </c:pt>
                      <c:pt idx="5001">
                        <c:v>43719</c:v>
                      </c:pt>
                      <c:pt idx="5002">
                        <c:v>43720</c:v>
                      </c:pt>
                      <c:pt idx="5003">
                        <c:v>43721</c:v>
                      </c:pt>
                      <c:pt idx="5004">
                        <c:v>43722</c:v>
                      </c:pt>
                      <c:pt idx="5005">
                        <c:v>43723</c:v>
                      </c:pt>
                      <c:pt idx="5006">
                        <c:v>43724</c:v>
                      </c:pt>
                      <c:pt idx="5007">
                        <c:v>43725</c:v>
                      </c:pt>
                      <c:pt idx="5008">
                        <c:v>43726</c:v>
                      </c:pt>
                      <c:pt idx="5009">
                        <c:v>43727</c:v>
                      </c:pt>
                      <c:pt idx="5010">
                        <c:v>43728</c:v>
                      </c:pt>
                      <c:pt idx="5011">
                        <c:v>43729</c:v>
                      </c:pt>
                      <c:pt idx="5012">
                        <c:v>43730</c:v>
                      </c:pt>
                      <c:pt idx="5013">
                        <c:v>43731</c:v>
                      </c:pt>
                      <c:pt idx="5014">
                        <c:v>43732</c:v>
                      </c:pt>
                      <c:pt idx="5015">
                        <c:v>43733</c:v>
                      </c:pt>
                      <c:pt idx="5016">
                        <c:v>43734</c:v>
                      </c:pt>
                      <c:pt idx="5017">
                        <c:v>43735</c:v>
                      </c:pt>
                      <c:pt idx="5018">
                        <c:v>43736</c:v>
                      </c:pt>
                      <c:pt idx="5019">
                        <c:v>43737</c:v>
                      </c:pt>
                      <c:pt idx="5020">
                        <c:v>43738</c:v>
                      </c:pt>
                      <c:pt idx="5021">
                        <c:v>43739</c:v>
                      </c:pt>
                      <c:pt idx="5022">
                        <c:v>43740</c:v>
                      </c:pt>
                      <c:pt idx="5023">
                        <c:v>43741</c:v>
                      </c:pt>
                      <c:pt idx="5024">
                        <c:v>43742</c:v>
                      </c:pt>
                      <c:pt idx="5025">
                        <c:v>43743</c:v>
                      </c:pt>
                      <c:pt idx="5026">
                        <c:v>43744</c:v>
                      </c:pt>
                      <c:pt idx="5027">
                        <c:v>43745</c:v>
                      </c:pt>
                      <c:pt idx="5028">
                        <c:v>43746</c:v>
                      </c:pt>
                      <c:pt idx="5029">
                        <c:v>43747</c:v>
                      </c:pt>
                      <c:pt idx="5030">
                        <c:v>43748</c:v>
                      </c:pt>
                      <c:pt idx="5031">
                        <c:v>43749</c:v>
                      </c:pt>
                      <c:pt idx="5032">
                        <c:v>43750</c:v>
                      </c:pt>
                      <c:pt idx="5033">
                        <c:v>43751</c:v>
                      </c:pt>
                      <c:pt idx="5034">
                        <c:v>43752</c:v>
                      </c:pt>
                      <c:pt idx="5035">
                        <c:v>43753</c:v>
                      </c:pt>
                      <c:pt idx="5036">
                        <c:v>43754</c:v>
                      </c:pt>
                      <c:pt idx="5037">
                        <c:v>43755</c:v>
                      </c:pt>
                      <c:pt idx="5038">
                        <c:v>43756</c:v>
                      </c:pt>
                      <c:pt idx="5039">
                        <c:v>43757</c:v>
                      </c:pt>
                      <c:pt idx="5040">
                        <c:v>43758</c:v>
                      </c:pt>
                      <c:pt idx="5041">
                        <c:v>43759</c:v>
                      </c:pt>
                      <c:pt idx="5042">
                        <c:v>43760</c:v>
                      </c:pt>
                      <c:pt idx="5043">
                        <c:v>43761</c:v>
                      </c:pt>
                      <c:pt idx="5044">
                        <c:v>43762</c:v>
                      </c:pt>
                      <c:pt idx="5045">
                        <c:v>43763</c:v>
                      </c:pt>
                      <c:pt idx="5046">
                        <c:v>43764</c:v>
                      </c:pt>
                      <c:pt idx="5047">
                        <c:v>43765</c:v>
                      </c:pt>
                      <c:pt idx="5048">
                        <c:v>43766</c:v>
                      </c:pt>
                      <c:pt idx="5049">
                        <c:v>43767</c:v>
                      </c:pt>
                      <c:pt idx="5050">
                        <c:v>43768</c:v>
                      </c:pt>
                      <c:pt idx="5051">
                        <c:v>43769</c:v>
                      </c:pt>
                      <c:pt idx="5052">
                        <c:v>43770</c:v>
                      </c:pt>
                      <c:pt idx="5053">
                        <c:v>43771</c:v>
                      </c:pt>
                      <c:pt idx="5054">
                        <c:v>43772</c:v>
                      </c:pt>
                      <c:pt idx="5055">
                        <c:v>43773</c:v>
                      </c:pt>
                      <c:pt idx="5056">
                        <c:v>43774</c:v>
                      </c:pt>
                      <c:pt idx="5057">
                        <c:v>43775</c:v>
                      </c:pt>
                      <c:pt idx="5058">
                        <c:v>43776</c:v>
                      </c:pt>
                      <c:pt idx="5059">
                        <c:v>43777</c:v>
                      </c:pt>
                      <c:pt idx="5060">
                        <c:v>43778</c:v>
                      </c:pt>
                      <c:pt idx="5061">
                        <c:v>43779</c:v>
                      </c:pt>
                      <c:pt idx="5062">
                        <c:v>43780</c:v>
                      </c:pt>
                      <c:pt idx="5063">
                        <c:v>43781</c:v>
                      </c:pt>
                      <c:pt idx="5064">
                        <c:v>43782</c:v>
                      </c:pt>
                      <c:pt idx="5065">
                        <c:v>43783</c:v>
                      </c:pt>
                      <c:pt idx="5066">
                        <c:v>43784</c:v>
                      </c:pt>
                      <c:pt idx="5067">
                        <c:v>43785</c:v>
                      </c:pt>
                      <c:pt idx="5068">
                        <c:v>43786</c:v>
                      </c:pt>
                      <c:pt idx="5069">
                        <c:v>43787</c:v>
                      </c:pt>
                      <c:pt idx="5070">
                        <c:v>43788</c:v>
                      </c:pt>
                      <c:pt idx="5071">
                        <c:v>43789</c:v>
                      </c:pt>
                      <c:pt idx="5072">
                        <c:v>43790</c:v>
                      </c:pt>
                      <c:pt idx="5073">
                        <c:v>43791</c:v>
                      </c:pt>
                      <c:pt idx="5074">
                        <c:v>43792</c:v>
                      </c:pt>
                      <c:pt idx="5075">
                        <c:v>43793</c:v>
                      </c:pt>
                      <c:pt idx="5076">
                        <c:v>43794</c:v>
                      </c:pt>
                      <c:pt idx="5077">
                        <c:v>43795</c:v>
                      </c:pt>
                      <c:pt idx="5078">
                        <c:v>43796</c:v>
                      </c:pt>
                      <c:pt idx="5079">
                        <c:v>43797</c:v>
                      </c:pt>
                      <c:pt idx="5080">
                        <c:v>43798</c:v>
                      </c:pt>
                      <c:pt idx="5081">
                        <c:v>43799</c:v>
                      </c:pt>
                      <c:pt idx="5082">
                        <c:v>43800</c:v>
                      </c:pt>
                      <c:pt idx="5083">
                        <c:v>43801</c:v>
                      </c:pt>
                      <c:pt idx="5084">
                        <c:v>43802</c:v>
                      </c:pt>
                      <c:pt idx="5085">
                        <c:v>43803</c:v>
                      </c:pt>
                      <c:pt idx="5086">
                        <c:v>43804</c:v>
                      </c:pt>
                      <c:pt idx="5087">
                        <c:v>43805</c:v>
                      </c:pt>
                      <c:pt idx="5088">
                        <c:v>43806</c:v>
                      </c:pt>
                      <c:pt idx="5089">
                        <c:v>43807</c:v>
                      </c:pt>
                      <c:pt idx="5090">
                        <c:v>43808</c:v>
                      </c:pt>
                      <c:pt idx="5091">
                        <c:v>43809</c:v>
                      </c:pt>
                      <c:pt idx="5092">
                        <c:v>43810</c:v>
                      </c:pt>
                      <c:pt idx="5093">
                        <c:v>43811</c:v>
                      </c:pt>
                      <c:pt idx="5094">
                        <c:v>43812</c:v>
                      </c:pt>
                      <c:pt idx="5095">
                        <c:v>43813</c:v>
                      </c:pt>
                      <c:pt idx="5096">
                        <c:v>43814</c:v>
                      </c:pt>
                      <c:pt idx="5097">
                        <c:v>43815</c:v>
                      </c:pt>
                      <c:pt idx="5098">
                        <c:v>43816</c:v>
                      </c:pt>
                      <c:pt idx="5099">
                        <c:v>43817</c:v>
                      </c:pt>
                      <c:pt idx="5100">
                        <c:v>43818</c:v>
                      </c:pt>
                      <c:pt idx="5101">
                        <c:v>43819</c:v>
                      </c:pt>
                      <c:pt idx="5102">
                        <c:v>43820</c:v>
                      </c:pt>
                      <c:pt idx="5103">
                        <c:v>43821</c:v>
                      </c:pt>
                      <c:pt idx="5104">
                        <c:v>43822</c:v>
                      </c:pt>
                      <c:pt idx="5105">
                        <c:v>43823</c:v>
                      </c:pt>
                      <c:pt idx="5106">
                        <c:v>43824</c:v>
                      </c:pt>
                      <c:pt idx="5107">
                        <c:v>43825</c:v>
                      </c:pt>
                      <c:pt idx="5108">
                        <c:v>43826</c:v>
                      </c:pt>
                      <c:pt idx="5109">
                        <c:v>43827</c:v>
                      </c:pt>
                      <c:pt idx="5110">
                        <c:v>43828</c:v>
                      </c:pt>
                      <c:pt idx="5111">
                        <c:v>43829</c:v>
                      </c:pt>
                      <c:pt idx="5112">
                        <c:v>43830</c:v>
                      </c:pt>
                      <c:pt idx="5113">
                        <c:v>43831</c:v>
                      </c:pt>
                      <c:pt idx="5114">
                        <c:v>43832</c:v>
                      </c:pt>
                      <c:pt idx="5115">
                        <c:v>43833</c:v>
                      </c:pt>
                      <c:pt idx="5116">
                        <c:v>43834</c:v>
                      </c:pt>
                      <c:pt idx="5117">
                        <c:v>43835</c:v>
                      </c:pt>
                      <c:pt idx="5118">
                        <c:v>43836</c:v>
                      </c:pt>
                      <c:pt idx="5119">
                        <c:v>43837</c:v>
                      </c:pt>
                      <c:pt idx="5120">
                        <c:v>43838</c:v>
                      </c:pt>
                      <c:pt idx="5121">
                        <c:v>43839</c:v>
                      </c:pt>
                      <c:pt idx="5122">
                        <c:v>43840</c:v>
                      </c:pt>
                      <c:pt idx="5123">
                        <c:v>43841</c:v>
                      </c:pt>
                      <c:pt idx="5124">
                        <c:v>43842</c:v>
                      </c:pt>
                      <c:pt idx="5125">
                        <c:v>43843</c:v>
                      </c:pt>
                      <c:pt idx="5126">
                        <c:v>43844</c:v>
                      </c:pt>
                      <c:pt idx="5127">
                        <c:v>43845</c:v>
                      </c:pt>
                      <c:pt idx="5128">
                        <c:v>43846</c:v>
                      </c:pt>
                      <c:pt idx="5129">
                        <c:v>43847</c:v>
                      </c:pt>
                      <c:pt idx="5130">
                        <c:v>43848</c:v>
                      </c:pt>
                      <c:pt idx="5131">
                        <c:v>43849</c:v>
                      </c:pt>
                      <c:pt idx="5132">
                        <c:v>43850</c:v>
                      </c:pt>
                      <c:pt idx="5133">
                        <c:v>43851</c:v>
                      </c:pt>
                      <c:pt idx="5134">
                        <c:v>43852</c:v>
                      </c:pt>
                      <c:pt idx="5135">
                        <c:v>43853</c:v>
                      </c:pt>
                      <c:pt idx="5136">
                        <c:v>43854</c:v>
                      </c:pt>
                      <c:pt idx="5137">
                        <c:v>43855</c:v>
                      </c:pt>
                      <c:pt idx="5138">
                        <c:v>43856</c:v>
                      </c:pt>
                      <c:pt idx="5139">
                        <c:v>43857</c:v>
                      </c:pt>
                      <c:pt idx="5140">
                        <c:v>43858</c:v>
                      </c:pt>
                      <c:pt idx="5141">
                        <c:v>43859</c:v>
                      </c:pt>
                      <c:pt idx="5142">
                        <c:v>43860</c:v>
                      </c:pt>
                      <c:pt idx="5143">
                        <c:v>43861</c:v>
                      </c:pt>
                      <c:pt idx="5144">
                        <c:v>43862</c:v>
                      </c:pt>
                      <c:pt idx="5145">
                        <c:v>43863</c:v>
                      </c:pt>
                      <c:pt idx="5146">
                        <c:v>43864</c:v>
                      </c:pt>
                      <c:pt idx="5147">
                        <c:v>43865</c:v>
                      </c:pt>
                      <c:pt idx="5148">
                        <c:v>43866</c:v>
                      </c:pt>
                      <c:pt idx="5149">
                        <c:v>43867</c:v>
                      </c:pt>
                      <c:pt idx="5150">
                        <c:v>43868</c:v>
                      </c:pt>
                      <c:pt idx="5151">
                        <c:v>43869</c:v>
                      </c:pt>
                      <c:pt idx="5152">
                        <c:v>43870</c:v>
                      </c:pt>
                      <c:pt idx="5153">
                        <c:v>43871</c:v>
                      </c:pt>
                      <c:pt idx="5154">
                        <c:v>43872</c:v>
                      </c:pt>
                      <c:pt idx="5155">
                        <c:v>43873</c:v>
                      </c:pt>
                      <c:pt idx="5156">
                        <c:v>43874</c:v>
                      </c:pt>
                      <c:pt idx="5157">
                        <c:v>43875</c:v>
                      </c:pt>
                      <c:pt idx="5158">
                        <c:v>43876</c:v>
                      </c:pt>
                      <c:pt idx="5159">
                        <c:v>43877</c:v>
                      </c:pt>
                      <c:pt idx="5160">
                        <c:v>43878</c:v>
                      </c:pt>
                      <c:pt idx="5161">
                        <c:v>43879</c:v>
                      </c:pt>
                      <c:pt idx="5162">
                        <c:v>43880</c:v>
                      </c:pt>
                      <c:pt idx="5163">
                        <c:v>43881</c:v>
                      </c:pt>
                      <c:pt idx="5164">
                        <c:v>43882</c:v>
                      </c:pt>
                      <c:pt idx="5165">
                        <c:v>43883</c:v>
                      </c:pt>
                      <c:pt idx="5166">
                        <c:v>43884</c:v>
                      </c:pt>
                      <c:pt idx="5167">
                        <c:v>43885</c:v>
                      </c:pt>
                      <c:pt idx="5168">
                        <c:v>43886</c:v>
                      </c:pt>
                      <c:pt idx="5169">
                        <c:v>43887</c:v>
                      </c:pt>
                      <c:pt idx="5170">
                        <c:v>43888</c:v>
                      </c:pt>
                      <c:pt idx="5171">
                        <c:v>43889</c:v>
                      </c:pt>
                      <c:pt idx="5172">
                        <c:v>43890</c:v>
                      </c:pt>
                      <c:pt idx="5173">
                        <c:v>43891</c:v>
                      </c:pt>
                      <c:pt idx="5174">
                        <c:v>43892</c:v>
                      </c:pt>
                      <c:pt idx="5175">
                        <c:v>43893</c:v>
                      </c:pt>
                      <c:pt idx="5176">
                        <c:v>43894</c:v>
                      </c:pt>
                      <c:pt idx="5177">
                        <c:v>43895</c:v>
                      </c:pt>
                      <c:pt idx="5178">
                        <c:v>43896</c:v>
                      </c:pt>
                      <c:pt idx="5179">
                        <c:v>43897</c:v>
                      </c:pt>
                      <c:pt idx="5180">
                        <c:v>43898</c:v>
                      </c:pt>
                      <c:pt idx="5181">
                        <c:v>43899</c:v>
                      </c:pt>
                      <c:pt idx="5182">
                        <c:v>43900</c:v>
                      </c:pt>
                      <c:pt idx="5183">
                        <c:v>43901</c:v>
                      </c:pt>
                      <c:pt idx="5184">
                        <c:v>43902</c:v>
                      </c:pt>
                      <c:pt idx="5185">
                        <c:v>43903</c:v>
                      </c:pt>
                      <c:pt idx="5186">
                        <c:v>43904</c:v>
                      </c:pt>
                      <c:pt idx="5187">
                        <c:v>43905</c:v>
                      </c:pt>
                      <c:pt idx="5188">
                        <c:v>43906</c:v>
                      </c:pt>
                      <c:pt idx="5189">
                        <c:v>43907</c:v>
                      </c:pt>
                      <c:pt idx="5190">
                        <c:v>43908</c:v>
                      </c:pt>
                      <c:pt idx="5191">
                        <c:v>43909</c:v>
                      </c:pt>
                      <c:pt idx="5192">
                        <c:v>43910</c:v>
                      </c:pt>
                      <c:pt idx="5193">
                        <c:v>43911</c:v>
                      </c:pt>
                      <c:pt idx="5194">
                        <c:v>43912</c:v>
                      </c:pt>
                      <c:pt idx="5195">
                        <c:v>43913</c:v>
                      </c:pt>
                      <c:pt idx="5196">
                        <c:v>43914</c:v>
                      </c:pt>
                      <c:pt idx="5197">
                        <c:v>43915</c:v>
                      </c:pt>
                      <c:pt idx="5198">
                        <c:v>43916</c:v>
                      </c:pt>
                      <c:pt idx="5199">
                        <c:v>43917</c:v>
                      </c:pt>
                      <c:pt idx="5200">
                        <c:v>43918</c:v>
                      </c:pt>
                      <c:pt idx="5201">
                        <c:v>43919</c:v>
                      </c:pt>
                      <c:pt idx="5202">
                        <c:v>43920</c:v>
                      </c:pt>
                      <c:pt idx="5203">
                        <c:v>43921</c:v>
                      </c:pt>
                      <c:pt idx="5204">
                        <c:v>43922</c:v>
                      </c:pt>
                      <c:pt idx="5205">
                        <c:v>43923</c:v>
                      </c:pt>
                      <c:pt idx="5206">
                        <c:v>43924</c:v>
                      </c:pt>
                      <c:pt idx="5207">
                        <c:v>43925</c:v>
                      </c:pt>
                      <c:pt idx="5208">
                        <c:v>43926</c:v>
                      </c:pt>
                      <c:pt idx="5209">
                        <c:v>43927</c:v>
                      </c:pt>
                      <c:pt idx="5210">
                        <c:v>43928</c:v>
                      </c:pt>
                      <c:pt idx="5211">
                        <c:v>43929</c:v>
                      </c:pt>
                      <c:pt idx="5212">
                        <c:v>43930</c:v>
                      </c:pt>
                      <c:pt idx="5213">
                        <c:v>43931</c:v>
                      </c:pt>
                      <c:pt idx="5214">
                        <c:v>43932</c:v>
                      </c:pt>
                      <c:pt idx="5215">
                        <c:v>43933</c:v>
                      </c:pt>
                      <c:pt idx="5216">
                        <c:v>43934</c:v>
                      </c:pt>
                      <c:pt idx="5217">
                        <c:v>43935</c:v>
                      </c:pt>
                      <c:pt idx="5218">
                        <c:v>43936</c:v>
                      </c:pt>
                      <c:pt idx="5219">
                        <c:v>43937</c:v>
                      </c:pt>
                      <c:pt idx="5220">
                        <c:v>43938</c:v>
                      </c:pt>
                      <c:pt idx="5221">
                        <c:v>43939</c:v>
                      </c:pt>
                      <c:pt idx="5222">
                        <c:v>43940</c:v>
                      </c:pt>
                      <c:pt idx="5223">
                        <c:v>43941</c:v>
                      </c:pt>
                      <c:pt idx="5224">
                        <c:v>43942</c:v>
                      </c:pt>
                      <c:pt idx="5225">
                        <c:v>43943</c:v>
                      </c:pt>
                      <c:pt idx="5226">
                        <c:v>43944</c:v>
                      </c:pt>
                      <c:pt idx="5227">
                        <c:v>43945</c:v>
                      </c:pt>
                      <c:pt idx="5228">
                        <c:v>43946</c:v>
                      </c:pt>
                      <c:pt idx="5229">
                        <c:v>43947</c:v>
                      </c:pt>
                      <c:pt idx="5230">
                        <c:v>43948</c:v>
                      </c:pt>
                      <c:pt idx="5231">
                        <c:v>43949</c:v>
                      </c:pt>
                      <c:pt idx="5232">
                        <c:v>43950</c:v>
                      </c:pt>
                      <c:pt idx="5233">
                        <c:v>43951</c:v>
                      </c:pt>
                      <c:pt idx="5234">
                        <c:v>43952</c:v>
                      </c:pt>
                      <c:pt idx="5235">
                        <c:v>43953</c:v>
                      </c:pt>
                      <c:pt idx="5236">
                        <c:v>43954</c:v>
                      </c:pt>
                      <c:pt idx="5237">
                        <c:v>43955</c:v>
                      </c:pt>
                      <c:pt idx="5238">
                        <c:v>43956</c:v>
                      </c:pt>
                      <c:pt idx="5239">
                        <c:v>43957</c:v>
                      </c:pt>
                      <c:pt idx="5240">
                        <c:v>43958</c:v>
                      </c:pt>
                      <c:pt idx="5241">
                        <c:v>43959</c:v>
                      </c:pt>
                      <c:pt idx="5242">
                        <c:v>43960</c:v>
                      </c:pt>
                      <c:pt idx="5243">
                        <c:v>43961</c:v>
                      </c:pt>
                      <c:pt idx="5244">
                        <c:v>43962</c:v>
                      </c:pt>
                      <c:pt idx="5245">
                        <c:v>43963</c:v>
                      </c:pt>
                      <c:pt idx="5246">
                        <c:v>43964</c:v>
                      </c:pt>
                      <c:pt idx="5247">
                        <c:v>43965</c:v>
                      </c:pt>
                      <c:pt idx="5248">
                        <c:v>43966</c:v>
                      </c:pt>
                      <c:pt idx="5249">
                        <c:v>43967</c:v>
                      </c:pt>
                      <c:pt idx="5250">
                        <c:v>43968</c:v>
                      </c:pt>
                      <c:pt idx="5251">
                        <c:v>43969</c:v>
                      </c:pt>
                      <c:pt idx="5252">
                        <c:v>43970</c:v>
                      </c:pt>
                      <c:pt idx="5253">
                        <c:v>43971</c:v>
                      </c:pt>
                      <c:pt idx="5254">
                        <c:v>43972</c:v>
                      </c:pt>
                      <c:pt idx="5255">
                        <c:v>43973</c:v>
                      </c:pt>
                      <c:pt idx="5256">
                        <c:v>43974</c:v>
                      </c:pt>
                      <c:pt idx="5257">
                        <c:v>43975</c:v>
                      </c:pt>
                      <c:pt idx="5258">
                        <c:v>43976</c:v>
                      </c:pt>
                      <c:pt idx="5259">
                        <c:v>43977</c:v>
                      </c:pt>
                      <c:pt idx="5260">
                        <c:v>43978</c:v>
                      </c:pt>
                      <c:pt idx="5261">
                        <c:v>43979</c:v>
                      </c:pt>
                      <c:pt idx="5262">
                        <c:v>43980</c:v>
                      </c:pt>
                      <c:pt idx="5263">
                        <c:v>43981</c:v>
                      </c:pt>
                      <c:pt idx="5264">
                        <c:v>43982</c:v>
                      </c:pt>
                      <c:pt idx="5265">
                        <c:v>43983</c:v>
                      </c:pt>
                      <c:pt idx="5266">
                        <c:v>43984</c:v>
                      </c:pt>
                      <c:pt idx="5267">
                        <c:v>43985</c:v>
                      </c:pt>
                      <c:pt idx="5268">
                        <c:v>43986</c:v>
                      </c:pt>
                      <c:pt idx="5269">
                        <c:v>43987</c:v>
                      </c:pt>
                      <c:pt idx="5270">
                        <c:v>43988</c:v>
                      </c:pt>
                      <c:pt idx="5271">
                        <c:v>43989</c:v>
                      </c:pt>
                      <c:pt idx="5272">
                        <c:v>43990</c:v>
                      </c:pt>
                      <c:pt idx="5273">
                        <c:v>43991</c:v>
                      </c:pt>
                      <c:pt idx="5274">
                        <c:v>43992</c:v>
                      </c:pt>
                      <c:pt idx="5275">
                        <c:v>43993</c:v>
                      </c:pt>
                      <c:pt idx="5276">
                        <c:v>43994</c:v>
                      </c:pt>
                      <c:pt idx="5277">
                        <c:v>43995</c:v>
                      </c:pt>
                      <c:pt idx="5278">
                        <c:v>43996</c:v>
                      </c:pt>
                      <c:pt idx="5279">
                        <c:v>43997</c:v>
                      </c:pt>
                      <c:pt idx="5280">
                        <c:v>43998</c:v>
                      </c:pt>
                      <c:pt idx="5281">
                        <c:v>43999</c:v>
                      </c:pt>
                      <c:pt idx="5282">
                        <c:v>44000</c:v>
                      </c:pt>
                      <c:pt idx="5283">
                        <c:v>44001</c:v>
                      </c:pt>
                      <c:pt idx="5284">
                        <c:v>44002</c:v>
                      </c:pt>
                      <c:pt idx="5285">
                        <c:v>44003</c:v>
                      </c:pt>
                      <c:pt idx="5286">
                        <c:v>44004</c:v>
                      </c:pt>
                      <c:pt idx="5287">
                        <c:v>44005</c:v>
                      </c:pt>
                      <c:pt idx="5288">
                        <c:v>44006</c:v>
                      </c:pt>
                      <c:pt idx="5289">
                        <c:v>44007</c:v>
                      </c:pt>
                      <c:pt idx="5290">
                        <c:v>44008</c:v>
                      </c:pt>
                      <c:pt idx="5291">
                        <c:v>44009</c:v>
                      </c:pt>
                      <c:pt idx="5292">
                        <c:v>44010</c:v>
                      </c:pt>
                      <c:pt idx="5293">
                        <c:v>44011</c:v>
                      </c:pt>
                      <c:pt idx="5294">
                        <c:v>44012</c:v>
                      </c:pt>
                      <c:pt idx="5295">
                        <c:v>44013</c:v>
                      </c:pt>
                      <c:pt idx="5296">
                        <c:v>44014</c:v>
                      </c:pt>
                      <c:pt idx="5297">
                        <c:v>44015</c:v>
                      </c:pt>
                      <c:pt idx="5298">
                        <c:v>44016</c:v>
                      </c:pt>
                      <c:pt idx="5299">
                        <c:v>44017</c:v>
                      </c:pt>
                      <c:pt idx="5300">
                        <c:v>44018</c:v>
                      </c:pt>
                      <c:pt idx="5301">
                        <c:v>44019</c:v>
                      </c:pt>
                      <c:pt idx="5302">
                        <c:v>44020</c:v>
                      </c:pt>
                      <c:pt idx="5303">
                        <c:v>44021</c:v>
                      </c:pt>
                      <c:pt idx="5304">
                        <c:v>44022</c:v>
                      </c:pt>
                      <c:pt idx="5305">
                        <c:v>44023</c:v>
                      </c:pt>
                      <c:pt idx="5306">
                        <c:v>44024</c:v>
                      </c:pt>
                      <c:pt idx="5307">
                        <c:v>44025</c:v>
                      </c:pt>
                      <c:pt idx="5308">
                        <c:v>44026</c:v>
                      </c:pt>
                      <c:pt idx="5309">
                        <c:v>44027</c:v>
                      </c:pt>
                      <c:pt idx="5310">
                        <c:v>44028</c:v>
                      </c:pt>
                      <c:pt idx="5311">
                        <c:v>44029</c:v>
                      </c:pt>
                      <c:pt idx="5312">
                        <c:v>44030</c:v>
                      </c:pt>
                      <c:pt idx="5313">
                        <c:v>44031</c:v>
                      </c:pt>
                      <c:pt idx="5314">
                        <c:v>44032</c:v>
                      </c:pt>
                      <c:pt idx="5315">
                        <c:v>44033</c:v>
                      </c:pt>
                      <c:pt idx="5316">
                        <c:v>44034</c:v>
                      </c:pt>
                      <c:pt idx="5317">
                        <c:v>44035</c:v>
                      </c:pt>
                      <c:pt idx="5318">
                        <c:v>44036</c:v>
                      </c:pt>
                      <c:pt idx="5319">
                        <c:v>44037</c:v>
                      </c:pt>
                      <c:pt idx="5320">
                        <c:v>44038</c:v>
                      </c:pt>
                      <c:pt idx="5321">
                        <c:v>44039</c:v>
                      </c:pt>
                      <c:pt idx="5322">
                        <c:v>44040</c:v>
                      </c:pt>
                      <c:pt idx="5323">
                        <c:v>44041</c:v>
                      </c:pt>
                      <c:pt idx="5324">
                        <c:v>44042</c:v>
                      </c:pt>
                      <c:pt idx="5325">
                        <c:v>44043</c:v>
                      </c:pt>
                      <c:pt idx="5326">
                        <c:v>44044</c:v>
                      </c:pt>
                      <c:pt idx="5327">
                        <c:v>44045</c:v>
                      </c:pt>
                      <c:pt idx="5328">
                        <c:v>44046</c:v>
                      </c:pt>
                      <c:pt idx="5329">
                        <c:v>44047</c:v>
                      </c:pt>
                      <c:pt idx="5330">
                        <c:v>44048</c:v>
                      </c:pt>
                      <c:pt idx="5331">
                        <c:v>44049</c:v>
                      </c:pt>
                      <c:pt idx="5332">
                        <c:v>44050</c:v>
                      </c:pt>
                      <c:pt idx="5333">
                        <c:v>44051</c:v>
                      </c:pt>
                      <c:pt idx="5334">
                        <c:v>44052</c:v>
                      </c:pt>
                      <c:pt idx="5335">
                        <c:v>44053</c:v>
                      </c:pt>
                      <c:pt idx="5336">
                        <c:v>44054</c:v>
                      </c:pt>
                      <c:pt idx="5337">
                        <c:v>44055</c:v>
                      </c:pt>
                      <c:pt idx="5338">
                        <c:v>44056</c:v>
                      </c:pt>
                      <c:pt idx="5339">
                        <c:v>44057</c:v>
                      </c:pt>
                      <c:pt idx="5340">
                        <c:v>44058</c:v>
                      </c:pt>
                      <c:pt idx="5341">
                        <c:v>44059</c:v>
                      </c:pt>
                      <c:pt idx="5342">
                        <c:v>44060</c:v>
                      </c:pt>
                      <c:pt idx="5343">
                        <c:v>44061</c:v>
                      </c:pt>
                      <c:pt idx="5344">
                        <c:v>44062</c:v>
                      </c:pt>
                      <c:pt idx="5345">
                        <c:v>44063</c:v>
                      </c:pt>
                      <c:pt idx="5346">
                        <c:v>44064</c:v>
                      </c:pt>
                      <c:pt idx="5347">
                        <c:v>44065</c:v>
                      </c:pt>
                      <c:pt idx="5348">
                        <c:v>44066</c:v>
                      </c:pt>
                      <c:pt idx="5349">
                        <c:v>44067</c:v>
                      </c:pt>
                      <c:pt idx="5350">
                        <c:v>44068</c:v>
                      </c:pt>
                      <c:pt idx="5351">
                        <c:v>44069</c:v>
                      </c:pt>
                      <c:pt idx="5352">
                        <c:v>44070</c:v>
                      </c:pt>
                      <c:pt idx="5353">
                        <c:v>44071</c:v>
                      </c:pt>
                      <c:pt idx="5354">
                        <c:v>44072</c:v>
                      </c:pt>
                      <c:pt idx="5355">
                        <c:v>44073</c:v>
                      </c:pt>
                      <c:pt idx="5356">
                        <c:v>44074</c:v>
                      </c:pt>
                      <c:pt idx="5357">
                        <c:v>44075</c:v>
                      </c:pt>
                      <c:pt idx="5358">
                        <c:v>44076</c:v>
                      </c:pt>
                      <c:pt idx="5359">
                        <c:v>44077</c:v>
                      </c:pt>
                      <c:pt idx="5360">
                        <c:v>44078</c:v>
                      </c:pt>
                      <c:pt idx="5361">
                        <c:v>44079</c:v>
                      </c:pt>
                      <c:pt idx="5362">
                        <c:v>44080</c:v>
                      </c:pt>
                      <c:pt idx="5363">
                        <c:v>44081</c:v>
                      </c:pt>
                      <c:pt idx="5364">
                        <c:v>44082</c:v>
                      </c:pt>
                      <c:pt idx="5365">
                        <c:v>44083</c:v>
                      </c:pt>
                      <c:pt idx="5366">
                        <c:v>44084</c:v>
                      </c:pt>
                      <c:pt idx="5367">
                        <c:v>44085</c:v>
                      </c:pt>
                      <c:pt idx="5368">
                        <c:v>44086</c:v>
                      </c:pt>
                      <c:pt idx="5369">
                        <c:v>44087</c:v>
                      </c:pt>
                      <c:pt idx="5370">
                        <c:v>44088</c:v>
                      </c:pt>
                      <c:pt idx="5371">
                        <c:v>44089</c:v>
                      </c:pt>
                      <c:pt idx="5372">
                        <c:v>44090</c:v>
                      </c:pt>
                      <c:pt idx="5373">
                        <c:v>44091</c:v>
                      </c:pt>
                      <c:pt idx="5374">
                        <c:v>44092</c:v>
                      </c:pt>
                      <c:pt idx="5375">
                        <c:v>44093</c:v>
                      </c:pt>
                      <c:pt idx="5376">
                        <c:v>44094</c:v>
                      </c:pt>
                      <c:pt idx="5377">
                        <c:v>44095</c:v>
                      </c:pt>
                      <c:pt idx="5378">
                        <c:v>44096</c:v>
                      </c:pt>
                      <c:pt idx="5379">
                        <c:v>44097</c:v>
                      </c:pt>
                      <c:pt idx="5380">
                        <c:v>44098</c:v>
                      </c:pt>
                      <c:pt idx="5381">
                        <c:v>44099</c:v>
                      </c:pt>
                      <c:pt idx="5382">
                        <c:v>44100</c:v>
                      </c:pt>
                      <c:pt idx="5383">
                        <c:v>44101</c:v>
                      </c:pt>
                      <c:pt idx="5384">
                        <c:v>44102</c:v>
                      </c:pt>
                      <c:pt idx="5385">
                        <c:v>44103</c:v>
                      </c:pt>
                      <c:pt idx="5386">
                        <c:v>44104</c:v>
                      </c:pt>
                      <c:pt idx="5387">
                        <c:v>44105</c:v>
                      </c:pt>
                      <c:pt idx="5388">
                        <c:v>44106</c:v>
                      </c:pt>
                      <c:pt idx="5389">
                        <c:v>44107</c:v>
                      </c:pt>
                      <c:pt idx="5390">
                        <c:v>44108</c:v>
                      </c:pt>
                      <c:pt idx="5391">
                        <c:v>44109</c:v>
                      </c:pt>
                      <c:pt idx="5392">
                        <c:v>44110</c:v>
                      </c:pt>
                      <c:pt idx="5393">
                        <c:v>44111</c:v>
                      </c:pt>
                      <c:pt idx="5394">
                        <c:v>44112</c:v>
                      </c:pt>
                      <c:pt idx="5395">
                        <c:v>44113</c:v>
                      </c:pt>
                      <c:pt idx="5396">
                        <c:v>44114</c:v>
                      </c:pt>
                      <c:pt idx="5397">
                        <c:v>44115</c:v>
                      </c:pt>
                      <c:pt idx="5398">
                        <c:v>44116</c:v>
                      </c:pt>
                      <c:pt idx="5399">
                        <c:v>44117</c:v>
                      </c:pt>
                      <c:pt idx="5400">
                        <c:v>44118</c:v>
                      </c:pt>
                      <c:pt idx="5401">
                        <c:v>44119</c:v>
                      </c:pt>
                      <c:pt idx="5402">
                        <c:v>44120</c:v>
                      </c:pt>
                      <c:pt idx="5403">
                        <c:v>44121</c:v>
                      </c:pt>
                      <c:pt idx="5404">
                        <c:v>44122</c:v>
                      </c:pt>
                      <c:pt idx="5405">
                        <c:v>44123</c:v>
                      </c:pt>
                      <c:pt idx="5406">
                        <c:v>44124</c:v>
                      </c:pt>
                      <c:pt idx="5407">
                        <c:v>44125</c:v>
                      </c:pt>
                      <c:pt idx="5408">
                        <c:v>44126</c:v>
                      </c:pt>
                      <c:pt idx="5409">
                        <c:v>44127</c:v>
                      </c:pt>
                      <c:pt idx="5410">
                        <c:v>44128</c:v>
                      </c:pt>
                      <c:pt idx="5411">
                        <c:v>44129</c:v>
                      </c:pt>
                      <c:pt idx="5412">
                        <c:v>44130</c:v>
                      </c:pt>
                      <c:pt idx="5413">
                        <c:v>44131</c:v>
                      </c:pt>
                      <c:pt idx="5414">
                        <c:v>44132</c:v>
                      </c:pt>
                      <c:pt idx="5415">
                        <c:v>44133</c:v>
                      </c:pt>
                      <c:pt idx="5416">
                        <c:v>44134</c:v>
                      </c:pt>
                      <c:pt idx="5417">
                        <c:v>44135</c:v>
                      </c:pt>
                      <c:pt idx="5418">
                        <c:v>44136</c:v>
                      </c:pt>
                      <c:pt idx="5419">
                        <c:v>44137</c:v>
                      </c:pt>
                      <c:pt idx="5420">
                        <c:v>44138</c:v>
                      </c:pt>
                      <c:pt idx="5421">
                        <c:v>44139</c:v>
                      </c:pt>
                      <c:pt idx="5422">
                        <c:v>44140</c:v>
                      </c:pt>
                      <c:pt idx="5423">
                        <c:v>44141</c:v>
                      </c:pt>
                      <c:pt idx="5424">
                        <c:v>44142</c:v>
                      </c:pt>
                      <c:pt idx="5425">
                        <c:v>44143</c:v>
                      </c:pt>
                      <c:pt idx="5426">
                        <c:v>44144</c:v>
                      </c:pt>
                      <c:pt idx="5427">
                        <c:v>44145</c:v>
                      </c:pt>
                      <c:pt idx="5428">
                        <c:v>44146</c:v>
                      </c:pt>
                      <c:pt idx="5429">
                        <c:v>44147</c:v>
                      </c:pt>
                      <c:pt idx="5430">
                        <c:v>44148</c:v>
                      </c:pt>
                      <c:pt idx="5431">
                        <c:v>44149</c:v>
                      </c:pt>
                      <c:pt idx="5432">
                        <c:v>44150</c:v>
                      </c:pt>
                      <c:pt idx="5433">
                        <c:v>44151</c:v>
                      </c:pt>
                      <c:pt idx="5434">
                        <c:v>44152</c:v>
                      </c:pt>
                      <c:pt idx="5435">
                        <c:v>44153</c:v>
                      </c:pt>
                      <c:pt idx="5436">
                        <c:v>44154</c:v>
                      </c:pt>
                      <c:pt idx="5437">
                        <c:v>44155</c:v>
                      </c:pt>
                      <c:pt idx="5438">
                        <c:v>44156</c:v>
                      </c:pt>
                      <c:pt idx="5439">
                        <c:v>44157</c:v>
                      </c:pt>
                      <c:pt idx="5440">
                        <c:v>44158</c:v>
                      </c:pt>
                      <c:pt idx="5441">
                        <c:v>44159</c:v>
                      </c:pt>
                      <c:pt idx="5442">
                        <c:v>44160</c:v>
                      </c:pt>
                      <c:pt idx="5443">
                        <c:v>44161</c:v>
                      </c:pt>
                      <c:pt idx="5444">
                        <c:v>44162</c:v>
                      </c:pt>
                      <c:pt idx="5445">
                        <c:v>44163</c:v>
                      </c:pt>
                      <c:pt idx="5446">
                        <c:v>44164</c:v>
                      </c:pt>
                      <c:pt idx="5447">
                        <c:v>44165</c:v>
                      </c:pt>
                      <c:pt idx="5448">
                        <c:v>44166</c:v>
                      </c:pt>
                      <c:pt idx="5449">
                        <c:v>44167</c:v>
                      </c:pt>
                      <c:pt idx="5450">
                        <c:v>44168</c:v>
                      </c:pt>
                      <c:pt idx="5451">
                        <c:v>44169</c:v>
                      </c:pt>
                      <c:pt idx="5452">
                        <c:v>44170</c:v>
                      </c:pt>
                      <c:pt idx="5453">
                        <c:v>44171</c:v>
                      </c:pt>
                      <c:pt idx="5454">
                        <c:v>44172</c:v>
                      </c:pt>
                      <c:pt idx="5455">
                        <c:v>44173</c:v>
                      </c:pt>
                      <c:pt idx="5456">
                        <c:v>44174</c:v>
                      </c:pt>
                      <c:pt idx="5457">
                        <c:v>44175</c:v>
                      </c:pt>
                      <c:pt idx="5458">
                        <c:v>44176</c:v>
                      </c:pt>
                      <c:pt idx="5459">
                        <c:v>44177</c:v>
                      </c:pt>
                      <c:pt idx="5460">
                        <c:v>44178</c:v>
                      </c:pt>
                      <c:pt idx="5461">
                        <c:v>44179</c:v>
                      </c:pt>
                      <c:pt idx="5462">
                        <c:v>44180</c:v>
                      </c:pt>
                      <c:pt idx="5463">
                        <c:v>44181</c:v>
                      </c:pt>
                      <c:pt idx="5464">
                        <c:v>44182</c:v>
                      </c:pt>
                      <c:pt idx="5465">
                        <c:v>44183</c:v>
                      </c:pt>
                      <c:pt idx="5466">
                        <c:v>44184</c:v>
                      </c:pt>
                      <c:pt idx="5467">
                        <c:v>44185</c:v>
                      </c:pt>
                      <c:pt idx="5468">
                        <c:v>44186</c:v>
                      </c:pt>
                      <c:pt idx="5469">
                        <c:v>44187</c:v>
                      </c:pt>
                      <c:pt idx="5470">
                        <c:v>44188</c:v>
                      </c:pt>
                      <c:pt idx="5471">
                        <c:v>44189</c:v>
                      </c:pt>
                      <c:pt idx="5472">
                        <c:v>44190</c:v>
                      </c:pt>
                      <c:pt idx="5473">
                        <c:v>44191</c:v>
                      </c:pt>
                      <c:pt idx="5474">
                        <c:v>44192</c:v>
                      </c:pt>
                      <c:pt idx="5475">
                        <c:v>44193</c:v>
                      </c:pt>
                      <c:pt idx="5476">
                        <c:v>44194</c:v>
                      </c:pt>
                      <c:pt idx="5477">
                        <c:v>44195</c:v>
                      </c:pt>
                      <c:pt idx="5478">
                        <c:v>44196</c:v>
                      </c:pt>
                      <c:pt idx="5479">
                        <c:v>44197</c:v>
                      </c:pt>
                      <c:pt idx="5480">
                        <c:v>44198</c:v>
                      </c:pt>
                      <c:pt idx="5481">
                        <c:v>44199</c:v>
                      </c:pt>
                      <c:pt idx="5482">
                        <c:v>44200</c:v>
                      </c:pt>
                      <c:pt idx="5483">
                        <c:v>44201</c:v>
                      </c:pt>
                      <c:pt idx="5484">
                        <c:v>44202</c:v>
                      </c:pt>
                      <c:pt idx="5485">
                        <c:v>44203</c:v>
                      </c:pt>
                      <c:pt idx="5486">
                        <c:v>44204</c:v>
                      </c:pt>
                      <c:pt idx="5487">
                        <c:v>44205</c:v>
                      </c:pt>
                      <c:pt idx="5488">
                        <c:v>44206</c:v>
                      </c:pt>
                      <c:pt idx="5489">
                        <c:v>44207</c:v>
                      </c:pt>
                      <c:pt idx="5490">
                        <c:v>44208</c:v>
                      </c:pt>
                      <c:pt idx="5491">
                        <c:v>44209</c:v>
                      </c:pt>
                      <c:pt idx="5492">
                        <c:v>44210</c:v>
                      </c:pt>
                      <c:pt idx="5493">
                        <c:v>44211</c:v>
                      </c:pt>
                      <c:pt idx="5494">
                        <c:v>44212</c:v>
                      </c:pt>
                      <c:pt idx="5495">
                        <c:v>44213</c:v>
                      </c:pt>
                      <c:pt idx="5496">
                        <c:v>44214</c:v>
                      </c:pt>
                      <c:pt idx="5497">
                        <c:v>44215</c:v>
                      </c:pt>
                      <c:pt idx="5498">
                        <c:v>44216</c:v>
                      </c:pt>
                      <c:pt idx="5499">
                        <c:v>44217</c:v>
                      </c:pt>
                      <c:pt idx="5500">
                        <c:v>44218</c:v>
                      </c:pt>
                      <c:pt idx="5501">
                        <c:v>44219</c:v>
                      </c:pt>
                      <c:pt idx="5502">
                        <c:v>44220</c:v>
                      </c:pt>
                      <c:pt idx="5503">
                        <c:v>44221</c:v>
                      </c:pt>
                      <c:pt idx="5504">
                        <c:v>44222</c:v>
                      </c:pt>
                      <c:pt idx="5505">
                        <c:v>44223</c:v>
                      </c:pt>
                      <c:pt idx="5506">
                        <c:v>44224</c:v>
                      </c:pt>
                      <c:pt idx="5507">
                        <c:v>44225</c:v>
                      </c:pt>
                      <c:pt idx="5508">
                        <c:v>44226</c:v>
                      </c:pt>
                      <c:pt idx="5509">
                        <c:v>44227</c:v>
                      </c:pt>
                      <c:pt idx="5510">
                        <c:v>44228</c:v>
                      </c:pt>
                      <c:pt idx="5511">
                        <c:v>44229</c:v>
                      </c:pt>
                      <c:pt idx="5512">
                        <c:v>44230</c:v>
                      </c:pt>
                      <c:pt idx="5513">
                        <c:v>44231</c:v>
                      </c:pt>
                      <c:pt idx="5514">
                        <c:v>44232</c:v>
                      </c:pt>
                      <c:pt idx="5515">
                        <c:v>44233</c:v>
                      </c:pt>
                      <c:pt idx="5516">
                        <c:v>44234</c:v>
                      </c:pt>
                      <c:pt idx="5517">
                        <c:v>44235</c:v>
                      </c:pt>
                      <c:pt idx="5518">
                        <c:v>44236</c:v>
                      </c:pt>
                      <c:pt idx="5519">
                        <c:v>44237</c:v>
                      </c:pt>
                      <c:pt idx="5520">
                        <c:v>44238</c:v>
                      </c:pt>
                      <c:pt idx="5521">
                        <c:v>44239</c:v>
                      </c:pt>
                      <c:pt idx="5522">
                        <c:v>44240</c:v>
                      </c:pt>
                      <c:pt idx="5523">
                        <c:v>44241</c:v>
                      </c:pt>
                      <c:pt idx="5524">
                        <c:v>44242</c:v>
                      </c:pt>
                      <c:pt idx="5525">
                        <c:v>44243</c:v>
                      </c:pt>
                      <c:pt idx="5526">
                        <c:v>44244</c:v>
                      </c:pt>
                      <c:pt idx="5527">
                        <c:v>44245</c:v>
                      </c:pt>
                      <c:pt idx="5528">
                        <c:v>44246</c:v>
                      </c:pt>
                      <c:pt idx="5529">
                        <c:v>44247</c:v>
                      </c:pt>
                      <c:pt idx="5530">
                        <c:v>44248</c:v>
                      </c:pt>
                      <c:pt idx="5531">
                        <c:v>44249</c:v>
                      </c:pt>
                      <c:pt idx="5532">
                        <c:v>44250</c:v>
                      </c:pt>
                      <c:pt idx="5533">
                        <c:v>44251</c:v>
                      </c:pt>
                      <c:pt idx="5534">
                        <c:v>44252</c:v>
                      </c:pt>
                      <c:pt idx="5535">
                        <c:v>44253</c:v>
                      </c:pt>
                      <c:pt idx="5536">
                        <c:v>44254</c:v>
                      </c:pt>
                      <c:pt idx="5537">
                        <c:v>44255</c:v>
                      </c:pt>
                      <c:pt idx="5538">
                        <c:v>44256</c:v>
                      </c:pt>
                      <c:pt idx="5539">
                        <c:v>44257</c:v>
                      </c:pt>
                      <c:pt idx="5540">
                        <c:v>44258</c:v>
                      </c:pt>
                      <c:pt idx="5541">
                        <c:v>44259</c:v>
                      </c:pt>
                      <c:pt idx="5542">
                        <c:v>44260</c:v>
                      </c:pt>
                      <c:pt idx="5543">
                        <c:v>44261</c:v>
                      </c:pt>
                      <c:pt idx="5544">
                        <c:v>44262</c:v>
                      </c:pt>
                      <c:pt idx="5545">
                        <c:v>44263</c:v>
                      </c:pt>
                      <c:pt idx="5546">
                        <c:v>44264</c:v>
                      </c:pt>
                      <c:pt idx="5547">
                        <c:v>44265</c:v>
                      </c:pt>
                      <c:pt idx="5548">
                        <c:v>44266</c:v>
                      </c:pt>
                      <c:pt idx="5549">
                        <c:v>44267</c:v>
                      </c:pt>
                      <c:pt idx="5550">
                        <c:v>44268</c:v>
                      </c:pt>
                      <c:pt idx="5551">
                        <c:v>44269</c:v>
                      </c:pt>
                      <c:pt idx="5552">
                        <c:v>44270</c:v>
                      </c:pt>
                      <c:pt idx="5553">
                        <c:v>44271</c:v>
                      </c:pt>
                      <c:pt idx="5554">
                        <c:v>44272</c:v>
                      </c:pt>
                      <c:pt idx="5555">
                        <c:v>44273</c:v>
                      </c:pt>
                      <c:pt idx="5556">
                        <c:v>44274</c:v>
                      </c:pt>
                      <c:pt idx="5557">
                        <c:v>44275</c:v>
                      </c:pt>
                      <c:pt idx="5558">
                        <c:v>44276</c:v>
                      </c:pt>
                      <c:pt idx="5559">
                        <c:v>44277</c:v>
                      </c:pt>
                      <c:pt idx="5560">
                        <c:v>44278</c:v>
                      </c:pt>
                      <c:pt idx="5561">
                        <c:v>44279</c:v>
                      </c:pt>
                      <c:pt idx="5562">
                        <c:v>44280</c:v>
                      </c:pt>
                      <c:pt idx="5563">
                        <c:v>44281</c:v>
                      </c:pt>
                      <c:pt idx="5564">
                        <c:v>44282</c:v>
                      </c:pt>
                      <c:pt idx="5565">
                        <c:v>44283</c:v>
                      </c:pt>
                      <c:pt idx="5566">
                        <c:v>44284</c:v>
                      </c:pt>
                      <c:pt idx="5567">
                        <c:v>44285</c:v>
                      </c:pt>
                      <c:pt idx="5568">
                        <c:v>44286</c:v>
                      </c:pt>
                      <c:pt idx="5569">
                        <c:v>44287</c:v>
                      </c:pt>
                      <c:pt idx="5570">
                        <c:v>44288</c:v>
                      </c:pt>
                      <c:pt idx="5571">
                        <c:v>44289</c:v>
                      </c:pt>
                      <c:pt idx="5572">
                        <c:v>44290</c:v>
                      </c:pt>
                      <c:pt idx="5573">
                        <c:v>44291</c:v>
                      </c:pt>
                      <c:pt idx="5574">
                        <c:v>44292</c:v>
                      </c:pt>
                      <c:pt idx="5575">
                        <c:v>44293</c:v>
                      </c:pt>
                      <c:pt idx="5576">
                        <c:v>44294</c:v>
                      </c:pt>
                      <c:pt idx="5577">
                        <c:v>44295</c:v>
                      </c:pt>
                      <c:pt idx="5578">
                        <c:v>44296</c:v>
                      </c:pt>
                      <c:pt idx="5579">
                        <c:v>44297</c:v>
                      </c:pt>
                      <c:pt idx="5580">
                        <c:v>44298</c:v>
                      </c:pt>
                      <c:pt idx="5581">
                        <c:v>44299</c:v>
                      </c:pt>
                      <c:pt idx="5582">
                        <c:v>44300</c:v>
                      </c:pt>
                      <c:pt idx="5583">
                        <c:v>44301</c:v>
                      </c:pt>
                      <c:pt idx="5584">
                        <c:v>44302</c:v>
                      </c:pt>
                      <c:pt idx="5585">
                        <c:v>44303</c:v>
                      </c:pt>
                      <c:pt idx="5586">
                        <c:v>44304</c:v>
                      </c:pt>
                      <c:pt idx="5587">
                        <c:v>44305</c:v>
                      </c:pt>
                      <c:pt idx="5588">
                        <c:v>44306</c:v>
                      </c:pt>
                      <c:pt idx="5589">
                        <c:v>44307</c:v>
                      </c:pt>
                      <c:pt idx="5590">
                        <c:v>44308</c:v>
                      </c:pt>
                      <c:pt idx="5591">
                        <c:v>44309</c:v>
                      </c:pt>
                      <c:pt idx="5592">
                        <c:v>44310</c:v>
                      </c:pt>
                      <c:pt idx="5593">
                        <c:v>44311</c:v>
                      </c:pt>
                      <c:pt idx="5594">
                        <c:v>44312</c:v>
                      </c:pt>
                      <c:pt idx="5595">
                        <c:v>44313</c:v>
                      </c:pt>
                      <c:pt idx="5596">
                        <c:v>44314</c:v>
                      </c:pt>
                      <c:pt idx="5597">
                        <c:v>44315</c:v>
                      </c:pt>
                      <c:pt idx="5598">
                        <c:v>44316</c:v>
                      </c:pt>
                      <c:pt idx="5599">
                        <c:v>44317</c:v>
                      </c:pt>
                      <c:pt idx="5600">
                        <c:v>44318</c:v>
                      </c:pt>
                      <c:pt idx="5601">
                        <c:v>44319</c:v>
                      </c:pt>
                      <c:pt idx="5602">
                        <c:v>44320</c:v>
                      </c:pt>
                      <c:pt idx="5603">
                        <c:v>44321</c:v>
                      </c:pt>
                      <c:pt idx="5604">
                        <c:v>44322</c:v>
                      </c:pt>
                      <c:pt idx="5605">
                        <c:v>44323</c:v>
                      </c:pt>
                      <c:pt idx="5606">
                        <c:v>44324</c:v>
                      </c:pt>
                      <c:pt idx="5607">
                        <c:v>44325</c:v>
                      </c:pt>
                      <c:pt idx="5608">
                        <c:v>44326</c:v>
                      </c:pt>
                      <c:pt idx="5609">
                        <c:v>44327</c:v>
                      </c:pt>
                      <c:pt idx="5610">
                        <c:v>44328</c:v>
                      </c:pt>
                      <c:pt idx="5611">
                        <c:v>44329</c:v>
                      </c:pt>
                      <c:pt idx="5612">
                        <c:v>44330</c:v>
                      </c:pt>
                      <c:pt idx="5613">
                        <c:v>44331</c:v>
                      </c:pt>
                      <c:pt idx="5614">
                        <c:v>44332</c:v>
                      </c:pt>
                      <c:pt idx="5615">
                        <c:v>44333</c:v>
                      </c:pt>
                      <c:pt idx="5616">
                        <c:v>44334</c:v>
                      </c:pt>
                      <c:pt idx="5617">
                        <c:v>44335</c:v>
                      </c:pt>
                      <c:pt idx="5618">
                        <c:v>44336</c:v>
                      </c:pt>
                      <c:pt idx="5619">
                        <c:v>44337</c:v>
                      </c:pt>
                      <c:pt idx="5620">
                        <c:v>44338</c:v>
                      </c:pt>
                      <c:pt idx="5621">
                        <c:v>44339</c:v>
                      </c:pt>
                      <c:pt idx="5622">
                        <c:v>44340</c:v>
                      </c:pt>
                      <c:pt idx="5623">
                        <c:v>44341</c:v>
                      </c:pt>
                      <c:pt idx="5624">
                        <c:v>44342</c:v>
                      </c:pt>
                      <c:pt idx="5625">
                        <c:v>44343</c:v>
                      </c:pt>
                      <c:pt idx="5626">
                        <c:v>44344</c:v>
                      </c:pt>
                      <c:pt idx="5627">
                        <c:v>44345</c:v>
                      </c:pt>
                      <c:pt idx="5628">
                        <c:v>44346</c:v>
                      </c:pt>
                      <c:pt idx="5629">
                        <c:v>44347</c:v>
                      </c:pt>
                      <c:pt idx="5630">
                        <c:v>44348</c:v>
                      </c:pt>
                      <c:pt idx="5631">
                        <c:v>44349</c:v>
                      </c:pt>
                      <c:pt idx="5632">
                        <c:v>44350</c:v>
                      </c:pt>
                      <c:pt idx="5633">
                        <c:v>44351</c:v>
                      </c:pt>
                      <c:pt idx="5634">
                        <c:v>44352</c:v>
                      </c:pt>
                      <c:pt idx="5635">
                        <c:v>44353</c:v>
                      </c:pt>
                      <c:pt idx="5636">
                        <c:v>44354</c:v>
                      </c:pt>
                      <c:pt idx="5637">
                        <c:v>44355</c:v>
                      </c:pt>
                      <c:pt idx="5638">
                        <c:v>44356</c:v>
                      </c:pt>
                      <c:pt idx="5639">
                        <c:v>44357</c:v>
                      </c:pt>
                      <c:pt idx="5640">
                        <c:v>44358</c:v>
                      </c:pt>
                      <c:pt idx="5641">
                        <c:v>44359</c:v>
                      </c:pt>
                      <c:pt idx="5642">
                        <c:v>44360</c:v>
                      </c:pt>
                      <c:pt idx="5643">
                        <c:v>44361</c:v>
                      </c:pt>
                      <c:pt idx="5644">
                        <c:v>44362</c:v>
                      </c:pt>
                      <c:pt idx="5645">
                        <c:v>44363</c:v>
                      </c:pt>
                      <c:pt idx="5646">
                        <c:v>44364</c:v>
                      </c:pt>
                      <c:pt idx="5647">
                        <c:v>44365</c:v>
                      </c:pt>
                      <c:pt idx="5648">
                        <c:v>44366</c:v>
                      </c:pt>
                      <c:pt idx="5649">
                        <c:v>44367</c:v>
                      </c:pt>
                      <c:pt idx="5650">
                        <c:v>44368</c:v>
                      </c:pt>
                      <c:pt idx="5651">
                        <c:v>44369</c:v>
                      </c:pt>
                      <c:pt idx="5652">
                        <c:v>44370</c:v>
                      </c:pt>
                      <c:pt idx="5653">
                        <c:v>44371</c:v>
                      </c:pt>
                      <c:pt idx="5654">
                        <c:v>44372</c:v>
                      </c:pt>
                      <c:pt idx="5655">
                        <c:v>44373</c:v>
                      </c:pt>
                      <c:pt idx="5656">
                        <c:v>44374</c:v>
                      </c:pt>
                      <c:pt idx="5657">
                        <c:v>44375</c:v>
                      </c:pt>
                      <c:pt idx="5658">
                        <c:v>44376</c:v>
                      </c:pt>
                      <c:pt idx="5659">
                        <c:v>44377</c:v>
                      </c:pt>
                      <c:pt idx="5660">
                        <c:v>44378</c:v>
                      </c:pt>
                      <c:pt idx="5661">
                        <c:v>44379</c:v>
                      </c:pt>
                      <c:pt idx="5662">
                        <c:v>44380</c:v>
                      </c:pt>
                      <c:pt idx="5663">
                        <c:v>44381</c:v>
                      </c:pt>
                      <c:pt idx="5664">
                        <c:v>44382</c:v>
                      </c:pt>
                      <c:pt idx="5665">
                        <c:v>44383</c:v>
                      </c:pt>
                      <c:pt idx="5666">
                        <c:v>44384</c:v>
                      </c:pt>
                      <c:pt idx="5667">
                        <c:v>44385</c:v>
                      </c:pt>
                      <c:pt idx="5668">
                        <c:v>44386</c:v>
                      </c:pt>
                      <c:pt idx="5669">
                        <c:v>44387</c:v>
                      </c:pt>
                      <c:pt idx="5670">
                        <c:v>44388</c:v>
                      </c:pt>
                      <c:pt idx="5671">
                        <c:v>44389</c:v>
                      </c:pt>
                      <c:pt idx="5672">
                        <c:v>44390</c:v>
                      </c:pt>
                      <c:pt idx="5673">
                        <c:v>44391</c:v>
                      </c:pt>
                      <c:pt idx="5674">
                        <c:v>44392</c:v>
                      </c:pt>
                      <c:pt idx="5675">
                        <c:v>44393</c:v>
                      </c:pt>
                      <c:pt idx="5676">
                        <c:v>44394</c:v>
                      </c:pt>
                      <c:pt idx="5677">
                        <c:v>44395</c:v>
                      </c:pt>
                      <c:pt idx="5678">
                        <c:v>44396</c:v>
                      </c:pt>
                      <c:pt idx="5679">
                        <c:v>44397</c:v>
                      </c:pt>
                      <c:pt idx="5680">
                        <c:v>44398</c:v>
                      </c:pt>
                      <c:pt idx="5681">
                        <c:v>44399</c:v>
                      </c:pt>
                      <c:pt idx="5682">
                        <c:v>44400</c:v>
                      </c:pt>
                      <c:pt idx="5683">
                        <c:v>44401</c:v>
                      </c:pt>
                      <c:pt idx="5684">
                        <c:v>44402</c:v>
                      </c:pt>
                      <c:pt idx="5685">
                        <c:v>44403</c:v>
                      </c:pt>
                      <c:pt idx="5686">
                        <c:v>44404</c:v>
                      </c:pt>
                      <c:pt idx="5687">
                        <c:v>44405</c:v>
                      </c:pt>
                      <c:pt idx="5688">
                        <c:v>44406</c:v>
                      </c:pt>
                      <c:pt idx="5689">
                        <c:v>44407</c:v>
                      </c:pt>
                      <c:pt idx="5690">
                        <c:v>44408</c:v>
                      </c:pt>
                      <c:pt idx="5691">
                        <c:v>44409</c:v>
                      </c:pt>
                      <c:pt idx="5692">
                        <c:v>44410</c:v>
                      </c:pt>
                      <c:pt idx="5693">
                        <c:v>44411</c:v>
                      </c:pt>
                      <c:pt idx="5694">
                        <c:v>44412</c:v>
                      </c:pt>
                      <c:pt idx="5695">
                        <c:v>44413</c:v>
                      </c:pt>
                      <c:pt idx="5696">
                        <c:v>44414</c:v>
                      </c:pt>
                      <c:pt idx="5697">
                        <c:v>44415</c:v>
                      </c:pt>
                      <c:pt idx="5698">
                        <c:v>44416</c:v>
                      </c:pt>
                      <c:pt idx="5699">
                        <c:v>44417</c:v>
                      </c:pt>
                      <c:pt idx="5700">
                        <c:v>44418</c:v>
                      </c:pt>
                      <c:pt idx="5701">
                        <c:v>44419</c:v>
                      </c:pt>
                      <c:pt idx="5702">
                        <c:v>44420</c:v>
                      </c:pt>
                      <c:pt idx="5703">
                        <c:v>44421</c:v>
                      </c:pt>
                      <c:pt idx="5704">
                        <c:v>44422</c:v>
                      </c:pt>
                      <c:pt idx="5705">
                        <c:v>44423</c:v>
                      </c:pt>
                      <c:pt idx="5706">
                        <c:v>44424</c:v>
                      </c:pt>
                      <c:pt idx="5707">
                        <c:v>44425</c:v>
                      </c:pt>
                      <c:pt idx="5708">
                        <c:v>44426</c:v>
                      </c:pt>
                      <c:pt idx="5709">
                        <c:v>44427</c:v>
                      </c:pt>
                      <c:pt idx="5710">
                        <c:v>44428</c:v>
                      </c:pt>
                      <c:pt idx="5711">
                        <c:v>44429</c:v>
                      </c:pt>
                      <c:pt idx="5712">
                        <c:v>44430</c:v>
                      </c:pt>
                      <c:pt idx="5713">
                        <c:v>44431</c:v>
                      </c:pt>
                      <c:pt idx="5714">
                        <c:v>44432</c:v>
                      </c:pt>
                      <c:pt idx="5715">
                        <c:v>44433</c:v>
                      </c:pt>
                      <c:pt idx="5716">
                        <c:v>44434</c:v>
                      </c:pt>
                      <c:pt idx="5717">
                        <c:v>44435</c:v>
                      </c:pt>
                      <c:pt idx="5718">
                        <c:v>44436</c:v>
                      </c:pt>
                      <c:pt idx="5719">
                        <c:v>44437</c:v>
                      </c:pt>
                      <c:pt idx="5720">
                        <c:v>44438</c:v>
                      </c:pt>
                      <c:pt idx="5721">
                        <c:v>44439</c:v>
                      </c:pt>
                      <c:pt idx="5722">
                        <c:v>44440</c:v>
                      </c:pt>
                      <c:pt idx="5723">
                        <c:v>44441</c:v>
                      </c:pt>
                      <c:pt idx="5724">
                        <c:v>44442</c:v>
                      </c:pt>
                      <c:pt idx="5725">
                        <c:v>44443</c:v>
                      </c:pt>
                      <c:pt idx="5726">
                        <c:v>44444</c:v>
                      </c:pt>
                      <c:pt idx="5727">
                        <c:v>44445</c:v>
                      </c:pt>
                      <c:pt idx="5728">
                        <c:v>44446</c:v>
                      </c:pt>
                      <c:pt idx="5729">
                        <c:v>44447</c:v>
                      </c:pt>
                      <c:pt idx="5730">
                        <c:v>44448</c:v>
                      </c:pt>
                      <c:pt idx="5731">
                        <c:v>44449</c:v>
                      </c:pt>
                      <c:pt idx="5732">
                        <c:v>44450</c:v>
                      </c:pt>
                      <c:pt idx="5733">
                        <c:v>44451</c:v>
                      </c:pt>
                      <c:pt idx="5734">
                        <c:v>44452</c:v>
                      </c:pt>
                      <c:pt idx="5735">
                        <c:v>44453</c:v>
                      </c:pt>
                      <c:pt idx="5736">
                        <c:v>44454</c:v>
                      </c:pt>
                      <c:pt idx="5737">
                        <c:v>44455</c:v>
                      </c:pt>
                      <c:pt idx="5738">
                        <c:v>44456</c:v>
                      </c:pt>
                      <c:pt idx="5739">
                        <c:v>44457</c:v>
                      </c:pt>
                      <c:pt idx="5740">
                        <c:v>44458</c:v>
                      </c:pt>
                      <c:pt idx="5741">
                        <c:v>44459</c:v>
                      </c:pt>
                      <c:pt idx="5742">
                        <c:v>44460</c:v>
                      </c:pt>
                      <c:pt idx="5743">
                        <c:v>44461</c:v>
                      </c:pt>
                      <c:pt idx="5744">
                        <c:v>44462</c:v>
                      </c:pt>
                      <c:pt idx="5745">
                        <c:v>44463</c:v>
                      </c:pt>
                      <c:pt idx="5746">
                        <c:v>44464</c:v>
                      </c:pt>
                      <c:pt idx="5747">
                        <c:v>44465</c:v>
                      </c:pt>
                      <c:pt idx="5748">
                        <c:v>44466</c:v>
                      </c:pt>
                      <c:pt idx="5749">
                        <c:v>44467</c:v>
                      </c:pt>
                      <c:pt idx="5750">
                        <c:v>44468</c:v>
                      </c:pt>
                      <c:pt idx="5751">
                        <c:v>44469</c:v>
                      </c:pt>
                      <c:pt idx="5752">
                        <c:v>44470</c:v>
                      </c:pt>
                      <c:pt idx="5753">
                        <c:v>44471</c:v>
                      </c:pt>
                      <c:pt idx="5754">
                        <c:v>44472</c:v>
                      </c:pt>
                      <c:pt idx="5755">
                        <c:v>44473</c:v>
                      </c:pt>
                      <c:pt idx="5756">
                        <c:v>44474</c:v>
                      </c:pt>
                      <c:pt idx="5757">
                        <c:v>44475</c:v>
                      </c:pt>
                      <c:pt idx="5758">
                        <c:v>44476</c:v>
                      </c:pt>
                      <c:pt idx="5759">
                        <c:v>44477</c:v>
                      </c:pt>
                      <c:pt idx="5760">
                        <c:v>44478</c:v>
                      </c:pt>
                      <c:pt idx="5761">
                        <c:v>44479</c:v>
                      </c:pt>
                      <c:pt idx="5762">
                        <c:v>44480</c:v>
                      </c:pt>
                      <c:pt idx="5763">
                        <c:v>44481</c:v>
                      </c:pt>
                      <c:pt idx="5764">
                        <c:v>44482</c:v>
                      </c:pt>
                      <c:pt idx="5765">
                        <c:v>44483</c:v>
                      </c:pt>
                      <c:pt idx="5766">
                        <c:v>44484</c:v>
                      </c:pt>
                      <c:pt idx="5767">
                        <c:v>44485</c:v>
                      </c:pt>
                      <c:pt idx="5768">
                        <c:v>44486</c:v>
                      </c:pt>
                      <c:pt idx="5769">
                        <c:v>44487</c:v>
                      </c:pt>
                      <c:pt idx="5770">
                        <c:v>44488</c:v>
                      </c:pt>
                      <c:pt idx="5771">
                        <c:v>44489</c:v>
                      </c:pt>
                      <c:pt idx="5772">
                        <c:v>44490</c:v>
                      </c:pt>
                      <c:pt idx="5773">
                        <c:v>44491</c:v>
                      </c:pt>
                      <c:pt idx="5774">
                        <c:v>44492</c:v>
                      </c:pt>
                      <c:pt idx="5775">
                        <c:v>44493</c:v>
                      </c:pt>
                      <c:pt idx="5776">
                        <c:v>44494</c:v>
                      </c:pt>
                      <c:pt idx="5777">
                        <c:v>44495</c:v>
                      </c:pt>
                      <c:pt idx="5778">
                        <c:v>44496</c:v>
                      </c:pt>
                      <c:pt idx="5779">
                        <c:v>44497</c:v>
                      </c:pt>
                      <c:pt idx="5780">
                        <c:v>44498</c:v>
                      </c:pt>
                      <c:pt idx="5781">
                        <c:v>44499</c:v>
                      </c:pt>
                      <c:pt idx="5782">
                        <c:v>44500</c:v>
                      </c:pt>
                      <c:pt idx="5783">
                        <c:v>44501</c:v>
                      </c:pt>
                      <c:pt idx="5784">
                        <c:v>44502</c:v>
                      </c:pt>
                      <c:pt idx="5785">
                        <c:v>44503</c:v>
                      </c:pt>
                      <c:pt idx="5786">
                        <c:v>44504</c:v>
                      </c:pt>
                      <c:pt idx="5787">
                        <c:v>44505</c:v>
                      </c:pt>
                      <c:pt idx="5788">
                        <c:v>44506</c:v>
                      </c:pt>
                      <c:pt idx="5789">
                        <c:v>44507</c:v>
                      </c:pt>
                      <c:pt idx="5790">
                        <c:v>44508</c:v>
                      </c:pt>
                      <c:pt idx="5791">
                        <c:v>44509</c:v>
                      </c:pt>
                      <c:pt idx="5792">
                        <c:v>44510</c:v>
                      </c:pt>
                      <c:pt idx="5793">
                        <c:v>44511</c:v>
                      </c:pt>
                      <c:pt idx="5794">
                        <c:v>44512</c:v>
                      </c:pt>
                      <c:pt idx="5795">
                        <c:v>44513</c:v>
                      </c:pt>
                      <c:pt idx="5796">
                        <c:v>44514</c:v>
                      </c:pt>
                      <c:pt idx="5797">
                        <c:v>44515</c:v>
                      </c:pt>
                      <c:pt idx="5798">
                        <c:v>44516</c:v>
                      </c:pt>
                      <c:pt idx="5799">
                        <c:v>44517</c:v>
                      </c:pt>
                      <c:pt idx="5800">
                        <c:v>44518</c:v>
                      </c:pt>
                      <c:pt idx="5801">
                        <c:v>44519</c:v>
                      </c:pt>
                      <c:pt idx="5802">
                        <c:v>44520</c:v>
                      </c:pt>
                      <c:pt idx="5803">
                        <c:v>44521</c:v>
                      </c:pt>
                      <c:pt idx="5804">
                        <c:v>44522</c:v>
                      </c:pt>
                      <c:pt idx="5805">
                        <c:v>44523</c:v>
                      </c:pt>
                      <c:pt idx="5806">
                        <c:v>44524</c:v>
                      </c:pt>
                      <c:pt idx="5807">
                        <c:v>44525</c:v>
                      </c:pt>
                      <c:pt idx="5808">
                        <c:v>44526</c:v>
                      </c:pt>
                      <c:pt idx="5809">
                        <c:v>44527</c:v>
                      </c:pt>
                      <c:pt idx="5810">
                        <c:v>44528</c:v>
                      </c:pt>
                      <c:pt idx="5811">
                        <c:v>44529</c:v>
                      </c:pt>
                      <c:pt idx="5812">
                        <c:v>44530</c:v>
                      </c:pt>
                      <c:pt idx="5813">
                        <c:v>44531</c:v>
                      </c:pt>
                      <c:pt idx="5814">
                        <c:v>44532</c:v>
                      </c:pt>
                      <c:pt idx="5815">
                        <c:v>44533</c:v>
                      </c:pt>
                      <c:pt idx="5816">
                        <c:v>44534</c:v>
                      </c:pt>
                      <c:pt idx="5817">
                        <c:v>44535</c:v>
                      </c:pt>
                      <c:pt idx="5818">
                        <c:v>44536</c:v>
                      </c:pt>
                      <c:pt idx="5819">
                        <c:v>44537</c:v>
                      </c:pt>
                      <c:pt idx="5820">
                        <c:v>44538</c:v>
                      </c:pt>
                      <c:pt idx="5821">
                        <c:v>44539</c:v>
                      </c:pt>
                      <c:pt idx="5822">
                        <c:v>44540</c:v>
                      </c:pt>
                      <c:pt idx="5823">
                        <c:v>44541</c:v>
                      </c:pt>
                      <c:pt idx="5824">
                        <c:v>44542</c:v>
                      </c:pt>
                      <c:pt idx="5825">
                        <c:v>44543</c:v>
                      </c:pt>
                      <c:pt idx="5826">
                        <c:v>44544</c:v>
                      </c:pt>
                      <c:pt idx="5827">
                        <c:v>44545</c:v>
                      </c:pt>
                      <c:pt idx="5828">
                        <c:v>44546</c:v>
                      </c:pt>
                      <c:pt idx="5829">
                        <c:v>44547</c:v>
                      </c:pt>
                      <c:pt idx="5830">
                        <c:v>44548</c:v>
                      </c:pt>
                      <c:pt idx="5831">
                        <c:v>44549</c:v>
                      </c:pt>
                      <c:pt idx="5832">
                        <c:v>44550</c:v>
                      </c:pt>
                      <c:pt idx="5833">
                        <c:v>44551</c:v>
                      </c:pt>
                      <c:pt idx="5834">
                        <c:v>44552</c:v>
                      </c:pt>
                      <c:pt idx="5835">
                        <c:v>44553</c:v>
                      </c:pt>
                      <c:pt idx="5836">
                        <c:v>44554</c:v>
                      </c:pt>
                      <c:pt idx="5837">
                        <c:v>44555</c:v>
                      </c:pt>
                      <c:pt idx="5838">
                        <c:v>44556</c:v>
                      </c:pt>
                      <c:pt idx="5839">
                        <c:v>44557</c:v>
                      </c:pt>
                      <c:pt idx="5840">
                        <c:v>44558</c:v>
                      </c:pt>
                      <c:pt idx="5841">
                        <c:v>44559</c:v>
                      </c:pt>
                      <c:pt idx="5842">
                        <c:v>44560</c:v>
                      </c:pt>
                      <c:pt idx="5843">
                        <c:v>44561</c:v>
                      </c:pt>
                      <c:pt idx="5844">
                        <c:v>44562</c:v>
                      </c:pt>
                      <c:pt idx="5845">
                        <c:v>44563</c:v>
                      </c:pt>
                      <c:pt idx="5846">
                        <c:v>44564</c:v>
                      </c:pt>
                      <c:pt idx="5847">
                        <c:v>44565</c:v>
                      </c:pt>
                      <c:pt idx="5848">
                        <c:v>44566</c:v>
                      </c:pt>
                      <c:pt idx="5849">
                        <c:v>44567</c:v>
                      </c:pt>
                      <c:pt idx="5850">
                        <c:v>44568</c:v>
                      </c:pt>
                      <c:pt idx="5851">
                        <c:v>44569</c:v>
                      </c:pt>
                      <c:pt idx="5852">
                        <c:v>44570</c:v>
                      </c:pt>
                      <c:pt idx="5853">
                        <c:v>44571</c:v>
                      </c:pt>
                      <c:pt idx="5854">
                        <c:v>44572</c:v>
                      </c:pt>
                      <c:pt idx="5855">
                        <c:v>44573</c:v>
                      </c:pt>
                      <c:pt idx="5856">
                        <c:v>44574</c:v>
                      </c:pt>
                      <c:pt idx="5857">
                        <c:v>44575</c:v>
                      </c:pt>
                      <c:pt idx="5858">
                        <c:v>44576</c:v>
                      </c:pt>
                      <c:pt idx="5859">
                        <c:v>44577</c:v>
                      </c:pt>
                      <c:pt idx="5860">
                        <c:v>44578</c:v>
                      </c:pt>
                      <c:pt idx="5861">
                        <c:v>44579</c:v>
                      </c:pt>
                      <c:pt idx="5862">
                        <c:v>44580</c:v>
                      </c:pt>
                      <c:pt idx="5863">
                        <c:v>44581</c:v>
                      </c:pt>
                      <c:pt idx="5864">
                        <c:v>44582</c:v>
                      </c:pt>
                      <c:pt idx="5865">
                        <c:v>44583</c:v>
                      </c:pt>
                      <c:pt idx="5866">
                        <c:v>44584</c:v>
                      </c:pt>
                      <c:pt idx="5867">
                        <c:v>44585</c:v>
                      </c:pt>
                      <c:pt idx="5868">
                        <c:v>44586</c:v>
                      </c:pt>
                      <c:pt idx="5869">
                        <c:v>44587</c:v>
                      </c:pt>
                      <c:pt idx="5870">
                        <c:v>44588</c:v>
                      </c:pt>
                      <c:pt idx="5871">
                        <c:v>44589</c:v>
                      </c:pt>
                      <c:pt idx="5872">
                        <c:v>44590</c:v>
                      </c:pt>
                      <c:pt idx="5873">
                        <c:v>44591</c:v>
                      </c:pt>
                      <c:pt idx="5874">
                        <c:v>44592</c:v>
                      </c:pt>
                      <c:pt idx="5875">
                        <c:v>44593</c:v>
                      </c:pt>
                      <c:pt idx="5876">
                        <c:v>44594</c:v>
                      </c:pt>
                      <c:pt idx="5877">
                        <c:v>44595</c:v>
                      </c:pt>
                      <c:pt idx="5878">
                        <c:v>44596</c:v>
                      </c:pt>
                      <c:pt idx="5879">
                        <c:v>44597</c:v>
                      </c:pt>
                      <c:pt idx="5880">
                        <c:v>44598</c:v>
                      </c:pt>
                      <c:pt idx="5881">
                        <c:v>44599</c:v>
                      </c:pt>
                      <c:pt idx="5882">
                        <c:v>44600</c:v>
                      </c:pt>
                      <c:pt idx="5883">
                        <c:v>44601</c:v>
                      </c:pt>
                      <c:pt idx="5884">
                        <c:v>44602</c:v>
                      </c:pt>
                      <c:pt idx="5885">
                        <c:v>44603</c:v>
                      </c:pt>
                      <c:pt idx="5886">
                        <c:v>44604</c:v>
                      </c:pt>
                      <c:pt idx="5887">
                        <c:v>44605</c:v>
                      </c:pt>
                      <c:pt idx="5888">
                        <c:v>44606</c:v>
                      </c:pt>
                      <c:pt idx="5889">
                        <c:v>44607</c:v>
                      </c:pt>
                      <c:pt idx="5890">
                        <c:v>44608</c:v>
                      </c:pt>
                      <c:pt idx="5891">
                        <c:v>44609</c:v>
                      </c:pt>
                      <c:pt idx="5892">
                        <c:v>44610</c:v>
                      </c:pt>
                      <c:pt idx="5893">
                        <c:v>44611</c:v>
                      </c:pt>
                      <c:pt idx="5894">
                        <c:v>44612</c:v>
                      </c:pt>
                      <c:pt idx="5895">
                        <c:v>44613</c:v>
                      </c:pt>
                      <c:pt idx="5896">
                        <c:v>44614</c:v>
                      </c:pt>
                      <c:pt idx="5897">
                        <c:v>44615</c:v>
                      </c:pt>
                      <c:pt idx="5898">
                        <c:v>44616</c:v>
                      </c:pt>
                      <c:pt idx="5899">
                        <c:v>44617</c:v>
                      </c:pt>
                      <c:pt idx="5900">
                        <c:v>44618</c:v>
                      </c:pt>
                      <c:pt idx="5901">
                        <c:v>44619</c:v>
                      </c:pt>
                      <c:pt idx="5902">
                        <c:v>44620</c:v>
                      </c:pt>
                      <c:pt idx="5903">
                        <c:v>44621</c:v>
                      </c:pt>
                      <c:pt idx="5904">
                        <c:v>44622</c:v>
                      </c:pt>
                      <c:pt idx="5905">
                        <c:v>44623</c:v>
                      </c:pt>
                      <c:pt idx="5906">
                        <c:v>44624</c:v>
                      </c:pt>
                      <c:pt idx="5907">
                        <c:v>44625</c:v>
                      </c:pt>
                      <c:pt idx="5908">
                        <c:v>44626</c:v>
                      </c:pt>
                      <c:pt idx="5909">
                        <c:v>44627</c:v>
                      </c:pt>
                      <c:pt idx="5910">
                        <c:v>44628</c:v>
                      </c:pt>
                      <c:pt idx="5911">
                        <c:v>44629</c:v>
                      </c:pt>
                      <c:pt idx="5912">
                        <c:v>44630</c:v>
                      </c:pt>
                      <c:pt idx="5913">
                        <c:v>44631</c:v>
                      </c:pt>
                      <c:pt idx="5914">
                        <c:v>44632</c:v>
                      </c:pt>
                      <c:pt idx="5915">
                        <c:v>44633</c:v>
                      </c:pt>
                      <c:pt idx="5916">
                        <c:v>44634</c:v>
                      </c:pt>
                      <c:pt idx="5917">
                        <c:v>44635</c:v>
                      </c:pt>
                      <c:pt idx="5918">
                        <c:v>44636</c:v>
                      </c:pt>
                      <c:pt idx="5919">
                        <c:v>44637</c:v>
                      </c:pt>
                      <c:pt idx="5920">
                        <c:v>44638</c:v>
                      </c:pt>
                      <c:pt idx="5921">
                        <c:v>44639</c:v>
                      </c:pt>
                      <c:pt idx="5922">
                        <c:v>44640</c:v>
                      </c:pt>
                      <c:pt idx="5923">
                        <c:v>44641</c:v>
                      </c:pt>
                      <c:pt idx="5924">
                        <c:v>44642</c:v>
                      </c:pt>
                      <c:pt idx="5925">
                        <c:v>44643</c:v>
                      </c:pt>
                      <c:pt idx="5926">
                        <c:v>44644</c:v>
                      </c:pt>
                      <c:pt idx="5927">
                        <c:v>44645</c:v>
                      </c:pt>
                      <c:pt idx="5928">
                        <c:v>44646</c:v>
                      </c:pt>
                      <c:pt idx="5929">
                        <c:v>44647</c:v>
                      </c:pt>
                      <c:pt idx="5930">
                        <c:v>44648</c:v>
                      </c:pt>
                      <c:pt idx="5931">
                        <c:v>44649</c:v>
                      </c:pt>
                      <c:pt idx="5932">
                        <c:v>44650</c:v>
                      </c:pt>
                      <c:pt idx="5933">
                        <c:v>44651</c:v>
                      </c:pt>
                      <c:pt idx="5934">
                        <c:v>44652</c:v>
                      </c:pt>
                      <c:pt idx="5935">
                        <c:v>44653</c:v>
                      </c:pt>
                      <c:pt idx="5936">
                        <c:v>44654</c:v>
                      </c:pt>
                      <c:pt idx="5937">
                        <c:v>44655</c:v>
                      </c:pt>
                      <c:pt idx="5938">
                        <c:v>44656</c:v>
                      </c:pt>
                      <c:pt idx="5939">
                        <c:v>44657</c:v>
                      </c:pt>
                      <c:pt idx="5940">
                        <c:v>44658</c:v>
                      </c:pt>
                      <c:pt idx="5941">
                        <c:v>44659</c:v>
                      </c:pt>
                      <c:pt idx="5942">
                        <c:v>44660</c:v>
                      </c:pt>
                      <c:pt idx="5943">
                        <c:v>44661</c:v>
                      </c:pt>
                      <c:pt idx="5944">
                        <c:v>44662</c:v>
                      </c:pt>
                      <c:pt idx="5945">
                        <c:v>44663</c:v>
                      </c:pt>
                      <c:pt idx="5946">
                        <c:v>44664</c:v>
                      </c:pt>
                      <c:pt idx="5947">
                        <c:v>44665</c:v>
                      </c:pt>
                      <c:pt idx="5948">
                        <c:v>44666</c:v>
                      </c:pt>
                      <c:pt idx="5949">
                        <c:v>44667</c:v>
                      </c:pt>
                      <c:pt idx="5950">
                        <c:v>44668</c:v>
                      </c:pt>
                      <c:pt idx="5951">
                        <c:v>44669</c:v>
                      </c:pt>
                      <c:pt idx="5952">
                        <c:v>44670</c:v>
                      </c:pt>
                      <c:pt idx="5953">
                        <c:v>44671</c:v>
                      </c:pt>
                      <c:pt idx="5954">
                        <c:v>44672</c:v>
                      </c:pt>
                      <c:pt idx="5955">
                        <c:v>44673</c:v>
                      </c:pt>
                      <c:pt idx="5956">
                        <c:v>44674</c:v>
                      </c:pt>
                      <c:pt idx="5957">
                        <c:v>44675</c:v>
                      </c:pt>
                      <c:pt idx="5958">
                        <c:v>44676</c:v>
                      </c:pt>
                      <c:pt idx="5959">
                        <c:v>44677</c:v>
                      </c:pt>
                      <c:pt idx="5960">
                        <c:v>44678</c:v>
                      </c:pt>
                      <c:pt idx="5961">
                        <c:v>44679</c:v>
                      </c:pt>
                      <c:pt idx="5962">
                        <c:v>44680</c:v>
                      </c:pt>
                      <c:pt idx="5963">
                        <c:v>44681</c:v>
                      </c:pt>
                      <c:pt idx="5964">
                        <c:v>44682</c:v>
                      </c:pt>
                      <c:pt idx="5965">
                        <c:v>44683</c:v>
                      </c:pt>
                      <c:pt idx="5966">
                        <c:v>44684</c:v>
                      </c:pt>
                      <c:pt idx="5967">
                        <c:v>44685</c:v>
                      </c:pt>
                      <c:pt idx="5968">
                        <c:v>44686</c:v>
                      </c:pt>
                      <c:pt idx="5969">
                        <c:v>44687</c:v>
                      </c:pt>
                      <c:pt idx="5970">
                        <c:v>44688</c:v>
                      </c:pt>
                      <c:pt idx="5971">
                        <c:v>44689</c:v>
                      </c:pt>
                      <c:pt idx="5972">
                        <c:v>44690</c:v>
                      </c:pt>
                      <c:pt idx="5973">
                        <c:v>44691</c:v>
                      </c:pt>
                      <c:pt idx="5974">
                        <c:v>44692</c:v>
                      </c:pt>
                      <c:pt idx="5975">
                        <c:v>44693</c:v>
                      </c:pt>
                      <c:pt idx="5976">
                        <c:v>44694</c:v>
                      </c:pt>
                      <c:pt idx="5977">
                        <c:v>44695</c:v>
                      </c:pt>
                      <c:pt idx="5978">
                        <c:v>44696</c:v>
                      </c:pt>
                      <c:pt idx="5979">
                        <c:v>44697</c:v>
                      </c:pt>
                      <c:pt idx="5980">
                        <c:v>44698</c:v>
                      </c:pt>
                      <c:pt idx="5981">
                        <c:v>44699</c:v>
                      </c:pt>
                      <c:pt idx="5982">
                        <c:v>44700</c:v>
                      </c:pt>
                      <c:pt idx="5983">
                        <c:v>44701</c:v>
                      </c:pt>
                      <c:pt idx="5984">
                        <c:v>44702</c:v>
                      </c:pt>
                      <c:pt idx="5985">
                        <c:v>44703</c:v>
                      </c:pt>
                      <c:pt idx="5986">
                        <c:v>44704</c:v>
                      </c:pt>
                      <c:pt idx="5987">
                        <c:v>44705</c:v>
                      </c:pt>
                      <c:pt idx="5988">
                        <c:v>44706</c:v>
                      </c:pt>
                      <c:pt idx="5989">
                        <c:v>44707</c:v>
                      </c:pt>
                      <c:pt idx="5990">
                        <c:v>44708</c:v>
                      </c:pt>
                      <c:pt idx="5991">
                        <c:v>44709</c:v>
                      </c:pt>
                      <c:pt idx="5992">
                        <c:v>44710</c:v>
                      </c:pt>
                      <c:pt idx="5993">
                        <c:v>44711</c:v>
                      </c:pt>
                      <c:pt idx="5994">
                        <c:v>44712</c:v>
                      </c:pt>
                      <c:pt idx="5995">
                        <c:v>44713</c:v>
                      </c:pt>
                      <c:pt idx="5996">
                        <c:v>44714</c:v>
                      </c:pt>
                      <c:pt idx="5997">
                        <c:v>44715</c:v>
                      </c:pt>
                      <c:pt idx="5998">
                        <c:v>44716</c:v>
                      </c:pt>
                      <c:pt idx="5999">
                        <c:v>44717</c:v>
                      </c:pt>
                      <c:pt idx="6000">
                        <c:v>44718</c:v>
                      </c:pt>
                      <c:pt idx="6001">
                        <c:v>44719</c:v>
                      </c:pt>
                      <c:pt idx="6002">
                        <c:v>44720</c:v>
                      </c:pt>
                      <c:pt idx="6003">
                        <c:v>44721</c:v>
                      </c:pt>
                      <c:pt idx="6004">
                        <c:v>44722</c:v>
                      </c:pt>
                      <c:pt idx="6005">
                        <c:v>44723</c:v>
                      </c:pt>
                      <c:pt idx="6006">
                        <c:v>44724</c:v>
                      </c:pt>
                      <c:pt idx="6007">
                        <c:v>44725</c:v>
                      </c:pt>
                      <c:pt idx="6008">
                        <c:v>44726</c:v>
                      </c:pt>
                      <c:pt idx="6009">
                        <c:v>44727</c:v>
                      </c:pt>
                      <c:pt idx="6010">
                        <c:v>44728</c:v>
                      </c:pt>
                      <c:pt idx="6011">
                        <c:v>44729</c:v>
                      </c:pt>
                      <c:pt idx="6012">
                        <c:v>44730</c:v>
                      </c:pt>
                      <c:pt idx="6013">
                        <c:v>44731</c:v>
                      </c:pt>
                      <c:pt idx="6014">
                        <c:v>44732</c:v>
                      </c:pt>
                      <c:pt idx="6015">
                        <c:v>44733</c:v>
                      </c:pt>
                      <c:pt idx="6016">
                        <c:v>44734</c:v>
                      </c:pt>
                      <c:pt idx="6017">
                        <c:v>44735</c:v>
                      </c:pt>
                      <c:pt idx="6018">
                        <c:v>44736</c:v>
                      </c:pt>
                      <c:pt idx="6019">
                        <c:v>44737</c:v>
                      </c:pt>
                      <c:pt idx="6020">
                        <c:v>44738</c:v>
                      </c:pt>
                      <c:pt idx="6021">
                        <c:v>44739</c:v>
                      </c:pt>
                      <c:pt idx="6022">
                        <c:v>44740</c:v>
                      </c:pt>
                      <c:pt idx="6023">
                        <c:v>44741</c:v>
                      </c:pt>
                      <c:pt idx="6024">
                        <c:v>44742</c:v>
                      </c:pt>
                      <c:pt idx="6025">
                        <c:v>44743</c:v>
                      </c:pt>
                      <c:pt idx="6026">
                        <c:v>44744</c:v>
                      </c:pt>
                      <c:pt idx="6027">
                        <c:v>44745</c:v>
                      </c:pt>
                      <c:pt idx="6028">
                        <c:v>44746</c:v>
                      </c:pt>
                      <c:pt idx="6029">
                        <c:v>44747</c:v>
                      </c:pt>
                      <c:pt idx="6030">
                        <c:v>44748</c:v>
                      </c:pt>
                      <c:pt idx="6031">
                        <c:v>44749</c:v>
                      </c:pt>
                      <c:pt idx="6032">
                        <c:v>44750</c:v>
                      </c:pt>
                      <c:pt idx="6033">
                        <c:v>44751</c:v>
                      </c:pt>
                      <c:pt idx="6034">
                        <c:v>44752</c:v>
                      </c:pt>
                      <c:pt idx="6035">
                        <c:v>44753</c:v>
                      </c:pt>
                      <c:pt idx="6036">
                        <c:v>44754</c:v>
                      </c:pt>
                      <c:pt idx="6037">
                        <c:v>44755</c:v>
                      </c:pt>
                      <c:pt idx="6038">
                        <c:v>44756</c:v>
                      </c:pt>
                      <c:pt idx="6039">
                        <c:v>44757</c:v>
                      </c:pt>
                      <c:pt idx="6040">
                        <c:v>44758</c:v>
                      </c:pt>
                      <c:pt idx="6041">
                        <c:v>44759</c:v>
                      </c:pt>
                      <c:pt idx="6042">
                        <c:v>44760</c:v>
                      </c:pt>
                      <c:pt idx="6043">
                        <c:v>44761</c:v>
                      </c:pt>
                      <c:pt idx="6044">
                        <c:v>44762</c:v>
                      </c:pt>
                      <c:pt idx="6045">
                        <c:v>44763</c:v>
                      </c:pt>
                      <c:pt idx="6046">
                        <c:v>44764</c:v>
                      </c:pt>
                      <c:pt idx="6047">
                        <c:v>44765</c:v>
                      </c:pt>
                      <c:pt idx="6048">
                        <c:v>44766</c:v>
                      </c:pt>
                      <c:pt idx="6049">
                        <c:v>44767</c:v>
                      </c:pt>
                      <c:pt idx="6050">
                        <c:v>44768</c:v>
                      </c:pt>
                      <c:pt idx="6051">
                        <c:v>44769</c:v>
                      </c:pt>
                      <c:pt idx="6052">
                        <c:v>44770</c:v>
                      </c:pt>
                      <c:pt idx="6053">
                        <c:v>44771</c:v>
                      </c:pt>
                      <c:pt idx="6054">
                        <c:v>44772</c:v>
                      </c:pt>
                      <c:pt idx="6055">
                        <c:v>44773</c:v>
                      </c:pt>
                      <c:pt idx="6056">
                        <c:v>44774</c:v>
                      </c:pt>
                      <c:pt idx="6057">
                        <c:v>44775</c:v>
                      </c:pt>
                      <c:pt idx="6058">
                        <c:v>44776</c:v>
                      </c:pt>
                      <c:pt idx="6059">
                        <c:v>44777</c:v>
                      </c:pt>
                      <c:pt idx="6060">
                        <c:v>44778</c:v>
                      </c:pt>
                      <c:pt idx="6061">
                        <c:v>44779</c:v>
                      </c:pt>
                      <c:pt idx="6062">
                        <c:v>44780</c:v>
                      </c:pt>
                      <c:pt idx="6063">
                        <c:v>44781</c:v>
                      </c:pt>
                      <c:pt idx="6064">
                        <c:v>44782</c:v>
                      </c:pt>
                      <c:pt idx="6065">
                        <c:v>44783</c:v>
                      </c:pt>
                      <c:pt idx="6066">
                        <c:v>44784</c:v>
                      </c:pt>
                      <c:pt idx="6067">
                        <c:v>44785</c:v>
                      </c:pt>
                      <c:pt idx="6068">
                        <c:v>44786</c:v>
                      </c:pt>
                      <c:pt idx="6069">
                        <c:v>44787</c:v>
                      </c:pt>
                      <c:pt idx="6070">
                        <c:v>44788</c:v>
                      </c:pt>
                      <c:pt idx="6071">
                        <c:v>44789</c:v>
                      </c:pt>
                      <c:pt idx="6072">
                        <c:v>44790</c:v>
                      </c:pt>
                      <c:pt idx="6073">
                        <c:v>44791</c:v>
                      </c:pt>
                      <c:pt idx="6074">
                        <c:v>44792</c:v>
                      </c:pt>
                      <c:pt idx="6075">
                        <c:v>44793</c:v>
                      </c:pt>
                      <c:pt idx="6076">
                        <c:v>44794</c:v>
                      </c:pt>
                      <c:pt idx="6077">
                        <c:v>44795</c:v>
                      </c:pt>
                      <c:pt idx="6078">
                        <c:v>44796</c:v>
                      </c:pt>
                      <c:pt idx="6079">
                        <c:v>44797</c:v>
                      </c:pt>
                      <c:pt idx="6080">
                        <c:v>44798</c:v>
                      </c:pt>
                      <c:pt idx="6081">
                        <c:v>44799</c:v>
                      </c:pt>
                      <c:pt idx="6082">
                        <c:v>44800</c:v>
                      </c:pt>
                      <c:pt idx="6083">
                        <c:v>44801</c:v>
                      </c:pt>
                      <c:pt idx="6084">
                        <c:v>44802</c:v>
                      </c:pt>
                      <c:pt idx="6085">
                        <c:v>44803</c:v>
                      </c:pt>
                      <c:pt idx="6086">
                        <c:v>44804</c:v>
                      </c:pt>
                      <c:pt idx="6087">
                        <c:v>44805</c:v>
                      </c:pt>
                      <c:pt idx="6088">
                        <c:v>44806</c:v>
                      </c:pt>
                      <c:pt idx="6089">
                        <c:v>44807</c:v>
                      </c:pt>
                      <c:pt idx="6090">
                        <c:v>44808</c:v>
                      </c:pt>
                      <c:pt idx="6091">
                        <c:v>44809</c:v>
                      </c:pt>
                    </c:numCache>
                  </c:numRef>
                </c:cat>
                <c:val>
                  <c:numRef>
                    <c:extLst xmlns:c15="http://schemas.microsoft.com/office/drawing/2012/chart">
                      <c:ext xmlns:c15="http://schemas.microsoft.com/office/drawing/2012/chart" uri="{02D57815-91ED-43cb-92C2-25804820EDAC}">
                        <c15:formulaRef>
                          <c15:sqref>'Weekly Data'!$D$7:$D$6098</c15:sqref>
                        </c15:formulaRef>
                      </c:ext>
                    </c:extLst>
                    <c:numCache>
                      <c:formatCode>General</c:formatCode>
                      <c:ptCount val="6092"/>
                      <c:pt idx="0">
                        <c:v>#N/A</c:v>
                      </c:pt>
                      <c:pt idx="1">
                        <c:v>100.93859999999999</c:v>
                      </c:pt>
                      <c:pt idx="2">
                        <c:v>100.8318</c:v>
                      </c:pt>
                      <c:pt idx="3">
                        <c:v>100.45820000000001</c:v>
                      </c:pt>
                      <c:pt idx="4">
                        <c:v>100.3368</c:v>
                      </c:pt>
                      <c:pt idx="5">
                        <c:v>100.1888</c:v>
                      </c:pt>
                      <c:pt idx="6">
                        <c:v>#N/A</c:v>
                      </c:pt>
                      <c:pt idx="7">
                        <c:v>#N/A</c:v>
                      </c:pt>
                      <c:pt idx="8">
                        <c:v>99.967699999999994</c:v>
                      </c:pt>
                      <c:pt idx="9">
                        <c:v>100.09310000000001</c:v>
                      </c:pt>
                      <c:pt idx="10">
                        <c:v>100.09050000000001</c:v>
                      </c:pt>
                      <c:pt idx="11">
                        <c:v>99.857299999999995</c:v>
                      </c:pt>
                      <c:pt idx="12">
                        <c:v>100.01690000000001</c:v>
                      </c:pt>
                      <c:pt idx="13">
                        <c:v>#N/A</c:v>
                      </c:pt>
                      <c:pt idx="14">
                        <c:v>#N/A</c:v>
                      </c:pt>
                      <c:pt idx="15">
                        <c:v>100.0261</c:v>
                      </c:pt>
                      <c:pt idx="16">
                        <c:v>100.093</c:v>
                      </c:pt>
                      <c:pt idx="17">
                        <c:v>100.2684</c:v>
                      </c:pt>
                      <c:pt idx="18">
                        <c:v>100.1294</c:v>
                      </c:pt>
                      <c:pt idx="19">
                        <c:v>99.905100000000004</c:v>
                      </c:pt>
                      <c:pt idx="20">
                        <c:v>#N/A</c:v>
                      </c:pt>
                      <c:pt idx="21">
                        <c:v>#N/A</c:v>
                      </c:pt>
                      <c:pt idx="22">
                        <c:v>99.797399999999996</c:v>
                      </c:pt>
                      <c:pt idx="23">
                        <c:v>99.678600000000003</c:v>
                      </c:pt>
                      <c:pt idx="24">
                        <c:v>99.58</c:v>
                      </c:pt>
                      <c:pt idx="25">
                        <c:v>99.5745</c:v>
                      </c:pt>
                      <c:pt idx="26">
                        <c:v>99.433599999999998</c:v>
                      </c:pt>
                      <c:pt idx="27">
                        <c:v>#N/A</c:v>
                      </c:pt>
                      <c:pt idx="28">
                        <c:v>#N/A</c:v>
                      </c:pt>
                      <c:pt idx="29">
                        <c:v>99.417900000000003</c:v>
                      </c:pt>
                      <c:pt idx="30">
                        <c:v>99.316299999999998</c:v>
                      </c:pt>
                      <c:pt idx="31">
                        <c:v>99.388400000000004</c:v>
                      </c:pt>
                      <c:pt idx="32">
                        <c:v>99.653000000000006</c:v>
                      </c:pt>
                      <c:pt idx="33">
                        <c:v>99.652199999999993</c:v>
                      </c:pt>
                      <c:pt idx="34">
                        <c:v>#N/A</c:v>
                      </c:pt>
                      <c:pt idx="35">
                        <c:v>#N/A</c:v>
                      </c:pt>
                      <c:pt idx="36">
                        <c:v>99.3857</c:v>
                      </c:pt>
                      <c:pt idx="37">
                        <c:v>99.516999999999996</c:v>
                      </c:pt>
                      <c:pt idx="38">
                        <c:v>99.738600000000005</c:v>
                      </c:pt>
                      <c:pt idx="39">
                        <c:v>99.529899999999998</c:v>
                      </c:pt>
                      <c:pt idx="40">
                        <c:v>99.4846</c:v>
                      </c:pt>
                      <c:pt idx="41">
                        <c:v>#N/A</c:v>
                      </c:pt>
                      <c:pt idx="42">
                        <c:v>#N/A</c:v>
                      </c:pt>
                      <c:pt idx="43">
                        <c:v>99.551599999999993</c:v>
                      </c:pt>
                      <c:pt idx="44">
                        <c:v>99.482900000000001</c:v>
                      </c:pt>
                      <c:pt idx="45">
                        <c:v>99.536199999999994</c:v>
                      </c:pt>
                      <c:pt idx="46">
                        <c:v>99.490899999999996</c:v>
                      </c:pt>
                      <c:pt idx="47">
                        <c:v>99.335099999999997</c:v>
                      </c:pt>
                      <c:pt idx="48">
                        <c:v>#N/A</c:v>
                      </c:pt>
                      <c:pt idx="49">
                        <c:v>#N/A</c:v>
                      </c:pt>
                      <c:pt idx="50">
                        <c:v>99.345100000000002</c:v>
                      </c:pt>
                      <c:pt idx="51">
                        <c:v>99.304599999999994</c:v>
                      </c:pt>
                      <c:pt idx="52">
                        <c:v>99.582099999999997</c:v>
                      </c:pt>
                      <c:pt idx="53">
                        <c:v>99.459699999999998</c:v>
                      </c:pt>
                      <c:pt idx="54">
                        <c:v>99.362799999999993</c:v>
                      </c:pt>
                      <c:pt idx="55">
                        <c:v>#N/A</c:v>
                      </c:pt>
                      <c:pt idx="56">
                        <c:v>#N/A</c:v>
                      </c:pt>
                      <c:pt idx="57">
                        <c:v>99.335700000000003</c:v>
                      </c:pt>
                      <c:pt idx="58">
                        <c:v>99.209699999999998</c:v>
                      </c:pt>
                      <c:pt idx="59">
                        <c:v>99.179100000000005</c:v>
                      </c:pt>
                      <c:pt idx="60">
                        <c:v>99.273099999999999</c:v>
                      </c:pt>
                      <c:pt idx="61">
                        <c:v>99.459699999999998</c:v>
                      </c:pt>
                      <c:pt idx="62">
                        <c:v>#N/A</c:v>
                      </c:pt>
                      <c:pt idx="63">
                        <c:v>#N/A</c:v>
                      </c:pt>
                      <c:pt idx="64">
                        <c:v>99.600399999999993</c:v>
                      </c:pt>
                      <c:pt idx="65">
                        <c:v>100.0204</c:v>
                      </c:pt>
                      <c:pt idx="66">
                        <c:v>100.3699</c:v>
                      </c:pt>
                      <c:pt idx="67">
                        <c:v>100.1352</c:v>
                      </c:pt>
                      <c:pt idx="68">
                        <c:v>100.06950000000001</c:v>
                      </c:pt>
                      <c:pt idx="69">
                        <c:v>#N/A</c:v>
                      </c:pt>
                      <c:pt idx="70">
                        <c:v>#N/A</c:v>
                      </c:pt>
                      <c:pt idx="71">
                        <c:v>100.0895</c:v>
                      </c:pt>
                      <c:pt idx="72">
                        <c:v>99.891999999999996</c:v>
                      </c:pt>
                      <c:pt idx="73">
                        <c:v>99.725300000000004</c:v>
                      </c:pt>
                      <c:pt idx="74">
                        <c:v>99.580100000000002</c:v>
                      </c:pt>
                      <c:pt idx="75">
                        <c:v>99.701599999999999</c:v>
                      </c:pt>
                      <c:pt idx="76">
                        <c:v>#N/A</c:v>
                      </c:pt>
                      <c:pt idx="77">
                        <c:v>#N/A</c:v>
                      </c:pt>
                      <c:pt idx="78">
                        <c:v>99.775800000000004</c:v>
                      </c:pt>
                      <c:pt idx="79">
                        <c:v>100.0085</c:v>
                      </c:pt>
                      <c:pt idx="80">
                        <c:v>100.2427</c:v>
                      </c:pt>
                      <c:pt idx="81">
                        <c:v>100.24469999999999</c:v>
                      </c:pt>
                      <c:pt idx="82">
                        <c:v>100.3237</c:v>
                      </c:pt>
                      <c:pt idx="83">
                        <c:v>#N/A</c:v>
                      </c:pt>
                      <c:pt idx="84">
                        <c:v>#N/A</c:v>
                      </c:pt>
                      <c:pt idx="85">
                        <c:v>100.52200000000001</c:v>
                      </c:pt>
                      <c:pt idx="86">
                        <c:v>100.58280000000001</c:v>
                      </c:pt>
                      <c:pt idx="87">
                        <c:v>100.6095</c:v>
                      </c:pt>
                      <c:pt idx="88">
                        <c:v>100.4592</c:v>
                      </c:pt>
                      <c:pt idx="89">
                        <c:v>100.2465</c:v>
                      </c:pt>
                      <c:pt idx="90">
                        <c:v>#N/A</c:v>
                      </c:pt>
                      <c:pt idx="91">
                        <c:v>#N/A</c:v>
                      </c:pt>
                      <c:pt idx="92">
                        <c:v>100.0934</c:v>
                      </c:pt>
                      <c:pt idx="93">
                        <c:v>99.941100000000006</c:v>
                      </c:pt>
                      <c:pt idx="94">
                        <c:v>99.995599999999996</c:v>
                      </c:pt>
                      <c:pt idx="95">
                        <c:v>100.2834</c:v>
                      </c:pt>
                      <c:pt idx="96">
                        <c:v>100.5029</c:v>
                      </c:pt>
                      <c:pt idx="97">
                        <c:v>#N/A</c:v>
                      </c:pt>
                      <c:pt idx="98">
                        <c:v>#N/A</c:v>
                      </c:pt>
                      <c:pt idx="99">
                        <c:v>100.3339</c:v>
                      </c:pt>
                      <c:pt idx="100">
                        <c:v>100.3236</c:v>
                      </c:pt>
                      <c:pt idx="101">
                        <c:v>100.38079999999999</c:v>
                      </c:pt>
                      <c:pt idx="102">
                        <c:v>100.5398</c:v>
                      </c:pt>
                      <c:pt idx="103">
                        <c:v>100.4692</c:v>
                      </c:pt>
                      <c:pt idx="104">
                        <c:v>#N/A</c:v>
                      </c:pt>
                      <c:pt idx="105">
                        <c:v>#N/A</c:v>
                      </c:pt>
                      <c:pt idx="106">
                        <c:v>100.3593</c:v>
                      </c:pt>
                      <c:pt idx="107">
                        <c:v>100.0775</c:v>
                      </c:pt>
                      <c:pt idx="108">
                        <c:v>99.969099999999997</c:v>
                      </c:pt>
                      <c:pt idx="109">
                        <c:v>100.0615</c:v>
                      </c:pt>
                      <c:pt idx="110">
                        <c:v>100.1627</c:v>
                      </c:pt>
                      <c:pt idx="111">
                        <c:v>#N/A</c:v>
                      </c:pt>
                      <c:pt idx="112">
                        <c:v>#N/A</c:v>
                      </c:pt>
                      <c:pt idx="113">
                        <c:v>99.930800000000005</c:v>
                      </c:pt>
                      <c:pt idx="114">
                        <c:v>99.997399999999999</c:v>
                      </c:pt>
                      <c:pt idx="115">
                        <c:v>100.2516</c:v>
                      </c:pt>
                      <c:pt idx="116">
                        <c:v>99.984800000000007</c:v>
                      </c:pt>
                      <c:pt idx="117">
                        <c:v>99.870800000000003</c:v>
                      </c:pt>
                      <c:pt idx="118">
                        <c:v>#N/A</c:v>
                      </c:pt>
                      <c:pt idx="119">
                        <c:v>#N/A</c:v>
                      </c:pt>
                      <c:pt idx="120">
                        <c:v>99.744500000000002</c:v>
                      </c:pt>
                      <c:pt idx="121">
                        <c:v>99.577699999999993</c:v>
                      </c:pt>
                      <c:pt idx="122">
                        <c:v>99.356300000000005</c:v>
                      </c:pt>
                      <c:pt idx="123">
                        <c:v>99.423100000000005</c:v>
                      </c:pt>
                      <c:pt idx="124">
                        <c:v>99.305999999999997</c:v>
                      </c:pt>
                      <c:pt idx="125">
                        <c:v>#N/A</c:v>
                      </c:pt>
                      <c:pt idx="126">
                        <c:v>#N/A</c:v>
                      </c:pt>
                      <c:pt idx="127">
                        <c:v>99.092299999999994</c:v>
                      </c:pt>
                      <c:pt idx="128">
                        <c:v>99.100999999999999</c:v>
                      </c:pt>
                      <c:pt idx="129">
                        <c:v>98.775800000000004</c:v>
                      </c:pt>
                      <c:pt idx="130">
                        <c:v>99.015100000000004</c:v>
                      </c:pt>
                      <c:pt idx="131">
                        <c:v>99.579599999999999</c:v>
                      </c:pt>
                      <c:pt idx="132">
                        <c:v>#N/A</c:v>
                      </c:pt>
                      <c:pt idx="133">
                        <c:v>#N/A</c:v>
                      </c:pt>
                      <c:pt idx="134">
                        <c:v>100.2076</c:v>
                      </c:pt>
                      <c:pt idx="135">
                        <c:v>99.918999999999997</c:v>
                      </c:pt>
                      <c:pt idx="136">
                        <c:v>100.0802</c:v>
                      </c:pt>
                      <c:pt idx="137">
                        <c:v>100.55970000000001</c:v>
                      </c:pt>
                      <c:pt idx="138">
                        <c:v>100.55029999999999</c:v>
                      </c:pt>
                      <c:pt idx="139">
                        <c:v>#N/A</c:v>
                      </c:pt>
                      <c:pt idx="140">
                        <c:v>#N/A</c:v>
                      </c:pt>
                      <c:pt idx="141">
                        <c:v>101.1884</c:v>
                      </c:pt>
                      <c:pt idx="142">
                        <c:v>100.7116</c:v>
                      </c:pt>
                      <c:pt idx="143">
                        <c:v>101.37690000000001</c:v>
                      </c:pt>
                      <c:pt idx="144">
                        <c:v>101.0048</c:v>
                      </c:pt>
                      <c:pt idx="145">
                        <c:v>100.74</c:v>
                      </c:pt>
                      <c:pt idx="146">
                        <c:v>#N/A</c:v>
                      </c:pt>
                      <c:pt idx="147">
                        <c:v>#N/A</c:v>
                      </c:pt>
                      <c:pt idx="148">
                        <c:v>100.726</c:v>
                      </c:pt>
                      <c:pt idx="149">
                        <c:v>101.1031</c:v>
                      </c:pt>
                      <c:pt idx="150">
                        <c:v>101.1469</c:v>
                      </c:pt>
                      <c:pt idx="151">
                        <c:v>101.1206</c:v>
                      </c:pt>
                      <c:pt idx="152">
                        <c:v>101.2204</c:v>
                      </c:pt>
                      <c:pt idx="153">
                        <c:v>#N/A</c:v>
                      </c:pt>
                      <c:pt idx="154">
                        <c:v>#N/A</c:v>
                      </c:pt>
                      <c:pt idx="155">
                        <c:v>100.88549999999999</c:v>
                      </c:pt>
                      <c:pt idx="156">
                        <c:v>101.2285</c:v>
                      </c:pt>
                      <c:pt idx="157">
                        <c:v>101.2495</c:v>
                      </c:pt>
                      <c:pt idx="158">
                        <c:v>101.7426</c:v>
                      </c:pt>
                      <c:pt idx="159">
                        <c:v>101.5206</c:v>
                      </c:pt>
                      <c:pt idx="160">
                        <c:v>#N/A</c:v>
                      </c:pt>
                      <c:pt idx="161">
                        <c:v>#N/A</c:v>
                      </c:pt>
                      <c:pt idx="162">
                        <c:v>101.5988</c:v>
                      </c:pt>
                      <c:pt idx="163">
                        <c:v>101.858</c:v>
                      </c:pt>
                      <c:pt idx="164">
                        <c:v>101.82129999999999</c:v>
                      </c:pt>
                      <c:pt idx="165">
                        <c:v>101.6127</c:v>
                      </c:pt>
                      <c:pt idx="166">
                        <c:v>101.5043</c:v>
                      </c:pt>
                      <c:pt idx="167">
                        <c:v>#N/A</c:v>
                      </c:pt>
                      <c:pt idx="168">
                        <c:v>#N/A</c:v>
                      </c:pt>
                      <c:pt idx="169">
                        <c:v>101.72150000000001</c:v>
                      </c:pt>
                      <c:pt idx="170">
                        <c:v>101.70189999999999</c:v>
                      </c:pt>
                      <c:pt idx="171">
                        <c:v>101.5689</c:v>
                      </c:pt>
                      <c:pt idx="172">
                        <c:v>101.62269999999999</c:v>
                      </c:pt>
                      <c:pt idx="173">
                        <c:v>101.77209999999999</c:v>
                      </c:pt>
                      <c:pt idx="174">
                        <c:v>#N/A</c:v>
                      </c:pt>
                      <c:pt idx="175">
                        <c:v>#N/A</c:v>
                      </c:pt>
                      <c:pt idx="176">
                        <c:v>101.72150000000001</c:v>
                      </c:pt>
                      <c:pt idx="177">
                        <c:v>101.7062</c:v>
                      </c:pt>
                      <c:pt idx="178">
                        <c:v>101.66160000000001</c:v>
                      </c:pt>
                      <c:pt idx="179">
                        <c:v>101.5947</c:v>
                      </c:pt>
                      <c:pt idx="180">
                        <c:v>100.9491</c:v>
                      </c:pt>
                      <c:pt idx="181">
                        <c:v>#N/A</c:v>
                      </c:pt>
                      <c:pt idx="182">
                        <c:v>#N/A</c:v>
                      </c:pt>
                      <c:pt idx="183">
                        <c:v>100.51860000000001</c:v>
                      </c:pt>
                      <c:pt idx="184">
                        <c:v>100.4834</c:v>
                      </c:pt>
                      <c:pt idx="185">
                        <c:v>100.68770000000001</c:v>
                      </c:pt>
                      <c:pt idx="186">
                        <c:v>100.5411</c:v>
                      </c:pt>
                      <c:pt idx="187">
                        <c:v>100.17100000000001</c:v>
                      </c:pt>
                      <c:pt idx="188">
                        <c:v>#N/A</c:v>
                      </c:pt>
                      <c:pt idx="189">
                        <c:v>#N/A</c:v>
                      </c:pt>
                      <c:pt idx="190">
                        <c:v>99.920199999999994</c:v>
                      </c:pt>
                      <c:pt idx="191">
                        <c:v>100.1185</c:v>
                      </c:pt>
                      <c:pt idx="192">
                        <c:v>100.3028</c:v>
                      </c:pt>
                      <c:pt idx="193">
                        <c:v>100.4434</c:v>
                      </c:pt>
                      <c:pt idx="194">
                        <c:v>100.5886</c:v>
                      </c:pt>
                      <c:pt idx="195">
                        <c:v>#N/A</c:v>
                      </c:pt>
                      <c:pt idx="196">
                        <c:v>#N/A</c:v>
                      </c:pt>
                      <c:pt idx="197">
                        <c:v>100.6019</c:v>
                      </c:pt>
                      <c:pt idx="198">
                        <c:v>100.5329</c:v>
                      </c:pt>
                      <c:pt idx="199">
                        <c:v>100.3661</c:v>
                      </c:pt>
                      <c:pt idx="200">
                        <c:v>100.09480000000001</c:v>
                      </c:pt>
                      <c:pt idx="201">
                        <c:v>100.13849999999999</c:v>
                      </c:pt>
                      <c:pt idx="202">
                        <c:v>#N/A</c:v>
                      </c:pt>
                      <c:pt idx="203">
                        <c:v>#N/A</c:v>
                      </c:pt>
                      <c:pt idx="204">
                        <c:v>100.2351</c:v>
                      </c:pt>
                      <c:pt idx="205">
                        <c:v>100.2067</c:v>
                      </c:pt>
                      <c:pt idx="206">
                        <c:v>100.25490000000001</c:v>
                      </c:pt>
                      <c:pt idx="207">
                        <c:v>99.950299999999999</c:v>
                      </c:pt>
                      <c:pt idx="208">
                        <c:v>99.957700000000003</c:v>
                      </c:pt>
                      <c:pt idx="209">
                        <c:v>#N/A</c:v>
                      </c:pt>
                      <c:pt idx="210">
                        <c:v>#N/A</c:v>
                      </c:pt>
                      <c:pt idx="211">
                        <c:v>99.938999999999993</c:v>
                      </c:pt>
                      <c:pt idx="212">
                        <c:v>100.2889</c:v>
                      </c:pt>
                      <c:pt idx="213">
                        <c:v>100.1724</c:v>
                      </c:pt>
                      <c:pt idx="214">
                        <c:v>100.2694</c:v>
                      </c:pt>
                      <c:pt idx="215">
                        <c:v>99.985100000000003</c:v>
                      </c:pt>
                      <c:pt idx="216">
                        <c:v>#N/A</c:v>
                      </c:pt>
                      <c:pt idx="217">
                        <c:v>#N/A</c:v>
                      </c:pt>
                      <c:pt idx="218">
                        <c:v>99.884100000000004</c:v>
                      </c:pt>
                      <c:pt idx="219">
                        <c:v>99.972899999999996</c:v>
                      </c:pt>
                      <c:pt idx="220">
                        <c:v>99.689400000000006</c:v>
                      </c:pt>
                      <c:pt idx="221">
                        <c:v>99.786000000000001</c:v>
                      </c:pt>
                      <c:pt idx="222">
                        <c:v>99.665700000000001</c:v>
                      </c:pt>
                      <c:pt idx="223">
                        <c:v>#N/A</c:v>
                      </c:pt>
                      <c:pt idx="224">
                        <c:v>#N/A</c:v>
                      </c:pt>
                      <c:pt idx="225">
                        <c:v>99.747200000000007</c:v>
                      </c:pt>
                      <c:pt idx="226">
                        <c:v>99.773700000000005</c:v>
                      </c:pt>
                      <c:pt idx="227">
                        <c:v>99.455600000000004</c:v>
                      </c:pt>
                      <c:pt idx="228">
                        <c:v>99.361599999999996</c:v>
                      </c:pt>
                      <c:pt idx="229">
                        <c:v>99.621399999999994</c:v>
                      </c:pt>
                      <c:pt idx="230">
                        <c:v>#N/A</c:v>
                      </c:pt>
                      <c:pt idx="231">
                        <c:v>#N/A</c:v>
                      </c:pt>
                      <c:pt idx="232">
                        <c:v>99.474000000000004</c:v>
                      </c:pt>
                      <c:pt idx="233">
                        <c:v>99.485799999999998</c:v>
                      </c:pt>
                      <c:pt idx="234">
                        <c:v>99.635499999999993</c:v>
                      </c:pt>
                      <c:pt idx="235">
                        <c:v>99.965100000000007</c:v>
                      </c:pt>
                      <c:pt idx="236">
                        <c:v>100.1198</c:v>
                      </c:pt>
                      <c:pt idx="237">
                        <c:v>#N/A</c:v>
                      </c:pt>
                      <c:pt idx="238">
                        <c:v>#N/A</c:v>
                      </c:pt>
                      <c:pt idx="239">
                        <c:v>100.035</c:v>
                      </c:pt>
                      <c:pt idx="240">
                        <c:v>99.864099999999993</c:v>
                      </c:pt>
                      <c:pt idx="241">
                        <c:v>99.747200000000007</c:v>
                      </c:pt>
                      <c:pt idx="242">
                        <c:v>99.826400000000007</c:v>
                      </c:pt>
                      <c:pt idx="243">
                        <c:v>99.740499999999997</c:v>
                      </c:pt>
                      <c:pt idx="244">
                        <c:v>#N/A</c:v>
                      </c:pt>
                      <c:pt idx="245">
                        <c:v>#N/A</c:v>
                      </c:pt>
                      <c:pt idx="246">
                        <c:v>99.716399999999993</c:v>
                      </c:pt>
                      <c:pt idx="247">
                        <c:v>99.413600000000002</c:v>
                      </c:pt>
                      <c:pt idx="248">
                        <c:v>99.717200000000005</c:v>
                      </c:pt>
                      <c:pt idx="249">
                        <c:v>99.909899999999993</c:v>
                      </c:pt>
                      <c:pt idx="250">
                        <c:v>99.973100000000002</c:v>
                      </c:pt>
                      <c:pt idx="251">
                        <c:v>#N/A</c:v>
                      </c:pt>
                      <c:pt idx="252">
                        <c:v>#N/A</c:v>
                      </c:pt>
                      <c:pt idx="253">
                        <c:v>100.239</c:v>
                      </c:pt>
                      <c:pt idx="254">
                        <c:v>100.1271</c:v>
                      </c:pt>
                      <c:pt idx="255">
                        <c:v>100.0043</c:v>
                      </c:pt>
                      <c:pt idx="256">
                        <c:v>99.928100000000001</c:v>
                      </c:pt>
                      <c:pt idx="257">
                        <c:v>99.802099999999996</c:v>
                      </c:pt>
                      <c:pt idx="258">
                        <c:v>#N/A</c:v>
                      </c:pt>
                      <c:pt idx="259">
                        <c:v>#N/A</c:v>
                      </c:pt>
                      <c:pt idx="260">
                        <c:v>99.755799999999994</c:v>
                      </c:pt>
                      <c:pt idx="261">
                        <c:v>99.780299999999997</c:v>
                      </c:pt>
                      <c:pt idx="262">
                        <c:v>99.750100000000003</c:v>
                      </c:pt>
                      <c:pt idx="263">
                        <c:v>99.776600000000002</c:v>
                      </c:pt>
                      <c:pt idx="264">
                        <c:v>100.0568</c:v>
                      </c:pt>
                      <c:pt idx="265">
                        <c:v>#N/A</c:v>
                      </c:pt>
                      <c:pt idx="266">
                        <c:v>#N/A</c:v>
                      </c:pt>
                      <c:pt idx="267">
                        <c:v>100.18300000000001</c:v>
                      </c:pt>
                      <c:pt idx="268">
                        <c:v>99.956500000000005</c:v>
                      </c:pt>
                      <c:pt idx="269">
                        <c:v>99.791899999999998</c:v>
                      </c:pt>
                      <c:pt idx="270">
                        <c:v>99.859899999999996</c:v>
                      </c:pt>
                      <c:pt idx="271">
                        <c:v>99.744100000000003</c:v>
                      </c:pt>
                      <c:pt idx="272">
                        <c:v>#N/A</c:v>
                      </c:pt>
                      <c:pt idx="273">
                        <c:v>#N/A</c:v>
                      </c:pt>
                      <c:pt idx="274">
                        <c:v>99.699600000000004</c:v>
                      </c:pt>
                      <c:pt idx="275">
                        <c:v>99.850999999999999</c:v>
                      </c:pt>
                      <c:pt idx="276">
                        <c:v>99.904700000000005</c:v>
                      </c:pt>
                      <c:pt idx="277">
                        <c:v>99.778999999999996</c:v>
                      </c:pt>
                      <c:pt idx="278">
                        <c:v>99.876900000000006</c:v>
                      </c:pt>
                      <c:pt idx="279">
                        <c:v>#N/A</c:v>
                      </c:pt>
                      <c:pt idx="280">
                        <c:v>#N/A</c:v>
                      </c:pt>
                      <c:pt idx="281">
                        <c:v>99.896199999999993</c:v>
                      </c:pt>
                      <c:pt idx="282">
                        <c:v>99.980199999999996</c:v>
                      </c:pt>
                      <c:pt idx="283">
                        <c:v>99.908799999999999</c:v>
                      </c:pt>
                      <c:pt idx="284">
                        <c:v>99.689400000000006</c:v>
                      </c:pt>
                      <c:pt idx="285">
                        <c:v>99.382199999999997</c:v>
                      </c:pt>
                      <c:pt idx="286">
                        <c:v>#N/A</c:v>
                      </c:pt>
                      <c:pt idx="287">
                        <c:v>#N/A</c:v>
                      </c:pt>
                      <c:pt idx="288">
                        <c:v>99.333100000000002</c:v>
                      </c:pt>
                      <c:pt idx="289">
                        <c:v>99.337999999999994</c:v>
                      </c:pt>
                      <c:pt idx="290">
                        <c:v>99.22</c:v>
                      </c:pt>
                      <c:pt idx="291">
                        <c:v>99.172799999999995</c:v>
                      </c:pt>
                      <c:pt idx="292">
                        <c:v>99.225700000000003</c:v>
                      </c:pt>
                      <c:pt idx="293">
                        <c:v>#N/A</c:v>
                      </c:pt>
                      <c:pt idx="294">
                        <c:v>#N/A</c:v>
                      </c:pt>
                      <c:pt idx="295">
                        <c:v>99.307900000000004</c:v>
                      </c:pt>
                      <c:pt idx="296">
                        <c:v>99.239400000000003</c:v>
                      </c:pt>
                      <c:pt idx="297">
                        <c:v>99.129300000000001</c:v>
                      </c:pt>
                      <c:pt idx="298">
                        <c:v>98.852099999999993</c:v>
                      </c:pt>
                      <c:pt idx="299">
                        <c:v>98.672799999999995</c:v>
                      </c:pt>
                      <c:pt idx="300">
                        <c:v>#N/A</c:v>
                      </c:pt>
                      <c:pt idx="301">
                        <c:v>#N/A</c:v>
                      </c:pt>
                      <c:pt idx="302">
                        <c:v>98.721000000000004</c:v>
                      </c:pt>
                      <c:pt idx="303">
                        <c:v>98.714500000000001</c:v>
                      </c:pt>
                      <c:pt idx="304">
                        <c:v>98.603499999999997</c:v>
                      </c:pt>
                      <c:pt idx="305">
                        <c:v>98.801599999999993</c:v>
                      </c:pt>
                      <c:pt idx="306">
                        <c:v>98.6935</c:v>
                      </c:pt>
                      <c:pt idx="307">
                        <c:v>#N/A</c:v>
                      </c:pt>
                      <c:pt idx="308">
                        <c:v>#N/A</c:v>
                      </c:pt>
                      <c:pt idx="309">
                        <c:v>98.834599999999995</c:v>
                      </c:pt>
                      <c:pt idx="310">
                        <c:v>98.683700000000002</c:v>
                      </c:pt>
                      <c:pt idx="311">
                        <c:v>98.782300000000006</c:v>
                      </c:pt>
                      <c:pt idx="312">
                        <c:v>98.756</c:v>
                      </c:pt>
                      <c:pt idx="313">
                        <c:v>98.816900000000004</c:v>
                      </c:pt>
                      <c:pt idx="314">
                        <c:v>#N/A</c:v>
                      </c:pt>
                      <c:pt idx="315">
                        <c:v>#N/A</c:v>
                      </c:pt>
                      <c:pt idx="316">
                        <c:v>98.9148</c:v>
                      </c:pt>
                      <c:pt idx="317">
                        <c:v>98.793599999999998</c:v>
                      </c:pt>
                      <c:pt idx="318">
                        <c:v>98.878500000000003</c:v>
                      </c:pt>
                      <c:pt idx="319">
                        <c:v>98.798400000000001</c:v>
                      </c:pt>
                      <c:pt idx="320">
                        <c:v>99.1447</c:v>
                      </c:pt>
                      <c:pt idx="321">
                        <c:v>#N/A</c:v>
                      </c:pt>
                      <c:pt idx="322">
                        <c:v>#N/A</c:v>
                      </c:pt>
                      <c:pt idx="323">
                        <c:v>99.0839</c:v>
                      </c:pt>
                      <c:pt idx="324">
                        <c:v>99.164100000000005</c:v>
                      </c:pt>
                      <c:pt idx="325">
                        <c:v>99.044899999999998</c:v>
                      </c:pt>
                      <c:pt idx="326">
                        <c:v>99.044600000000003</c:v>
                      </c:pt>
                      <c:pt idx="327">
                        <c:v>99.044799999999995</c:v>
                      </c:pt>
                      <c:pt idx="328">
                        <c:v>#N/A</c:v>
                      </c:pt>
                      <c:pt idx="329">
                        <c:v>#N/A</c:v>
                      </c:pt>
                      <c:pt idx="330">
                        <c:v>99.095500000000001</c:v>
                      </c:pt>
                      <c:pt idx="331">
                        <c:v>99.036799999999999</c:v>
                      </c:pt>
                      <c:pt idx="332">
                        <c:v>98.818100000000001</c:v>
                      </c:pt>
                      <c:pt idx="333">
                        <c:v>98.681700000000006</c:v>
                      </c:pt>
                      <c:pt idx="334">
                        <c:v>98.599400000000003</c:v>
                      </c:pt>
                      <c:pt idx="335">
                        <c:v>#N/A</c:v>
                      </c:pt>
                      <c:pt idx="336">
                        <c:v>#N/A</c:v>
                      </c:pt>
                      <c:pt idx="337">
                        <c:v>98.519099999999995</c:v>
                      </c:pt>
                      <c:pt idx="338">
                        <c:v>98.175299999999993</c:v>
                      </c:pt>
                      <c:pt idx="339">
                        <c:v>98.032499999999999</c:v>
                      </c:pt>
                      <c:pt idx="340">
                        <c:v>97.988600000000005</c:v>
                      </c:pt>
                      <c:pt idx="341">
                        <c:v>98.047799999999995</c:v>
                      </c:pt>
                      <c:pt idx="342">
                        <c:v>#N/A</c:v>
                      </c:pt>
                      <c:pt idx="343">
                        <c:v>#N/A</c:v>
                      </c:pt>
                      <c:pt idx="344">
                        <c:v>98.130799999999994</c:v>
                      </c:pt>
                      <c:pt idx="345">
                        <c:v>98.075199999999995</c:v>
                      </c:pt>
                      <c:pt idx="346">
                        <c:v>98.011399999999995</c:v>
                      </c:pt>
                      <c:pt idx="347">
                        <c:v>97.874700000000004</c:v>
                      </c:pt>
                      <c:pt idx="348">
                        <c:v>97.876499999999993</c:v>
                      </c:pt>
                      <c:pt idx="349">
                        <c:v>#N/A</c:v>
                      </c:pt>
                      <c:pt idx="350">
                        <c:v>#N/A</c:v>
                      </c:pt>
                      <c:pt idx="351">
                        <c:v>98.075599999999994</c:v>
                      </c:pt>
                      <c:pt idx="352">
                        <c:v>98.250799999999998</c:v>
                      </c:pt>
                      <c:pt idx="353">
                        <c:v>98.028499999999994</c:v>
                      </c:pt>
                      <c:pt idx="354">
                        <c:v>98.135000000000005</c:v>
                      </c:pt>
                      <c:pt idx="355">
                        <c:v>98.137500000000003</c:v>
                      </c:pt>
                      <c:pt idx="356">
                        <c:v>#N/A</c:v>
                      </c:pt>
                      <c:pt idx="357">
                        <c:v>#N/A</c:v>
                      </c:pt>
                      <c:pt idx="358">
                        <c:v>98.162599999999998</c:v>
                      </c:pt>
                      <c:pt idx="359">
                        <c:v>98.207999999999998</c:v>
                      </c:pt>
                      <c:pt idx="360">
                        <c:v>98.212000000000003</c:v>
                      </c:pt>
                      <c:pt idx="361">
                        <c:v>98.067999999999998</c:v>
                      </c:pt>
                      <c:pt idx="362">
                        <c:v>97.902799999999999</c:v>
                      </c:pt>
                      <c:pt idx="363">
                        <c:v>#N/A</c:v>
                      </c:pt>
                      <c:pt idx="364">
                        <c:v>#N/A</c:v>
                      </c:pt>
                      <c:pt idx="365">
                        <c:v>97.905299999999997</c:v>
                      </c:pt>
                      <c:pt idx="366">
                        <c:v>#N/A</c:v>
                      </c:pt>
                      <c:pt idx="367">
                        <c:v>97.703500000000005</c:v>
                      </c:pt>
                      <c:pt idx="368">
                        <c:v>98.082999999999998</c:v>
                      </c:pt>
                      <c:pt idx="369">
                        <c:v>98.343199999999996</c:v>
                      </c:pt>
                      <c:pt idx="370">
                        <c:v>#N/A</c:v>
                      </c:pt>
                      <c:pt idx="371">
                        <c:v>#N/A</c:v>
                      </c:pt>
                      <c:pt idx="372">
                        <c:v>98.444400000000002</c:v>
                      </c:pt>
                      <c:pt idx="373">
                        <c:v>98.562200000000004</c:v>
                      </c:pt>
                      <c:pt idx="374">
                        <c:v>98.623400000000004</c:v>
                      </c:pt>
                      <c:pt idx="375">
                        <c:v>98.439800000000005</c:v>
                      </c:pt>
                      <c:pt idx="376">
                        <c:v>98.460999999999999</c:v>
                      </c:pt>
                      <c:pt idx="377">
                        <c:v>#N/A</c:v>
                      </c:pt>
                      <c:pt idx="378">
                        <c:v>#N/A</c:v>
                      </c:pt>
                      <c:pt idx="379">
                        <c:v>98.459000000000003</c:v>
                      </c:pt>
                      <c:pt idx="380">
                        <c:v>98.410700000000006</c:v>
                      </c:pt>
                      <c:pt idx="381">
                        <c:v>98.139499999999998</c:v>
                      </c:pt>
                      <c:pt idx="382">
                        <c:v>98.109200000000001</c:v>
                      </c:pt>
                      <c:pt idx="383">
                        <c:v>98.035399999999996</c:v>
                      </c:pt>
                      <c:pt idx="384">
                        <c:v>#N/A</c:v>
                      </c:pt>
                      <c:pt idx="385">
                        <c:v>#N/A</c:v>
                      </c:pt>
                      <c:pt idx="386">
                        <c:v>98.147099999999995</c:v>
                      </c:pt>
                      <c:pt idx="387">
                        <c:v>98.2637</c:v>
                      </c:pt>
                      <c:pt idx="388">
                        <c:v>98.167500000000004</c:v>
                      </c:pt>
                      <c:pt idx="389">
                        <c:v>98.197500000000005</c:v>
                      </c:pt>
                      <c:pt idx="390">
                        <c:v>98.381900000000002</c:v>
                      </c:pt>
                      <c:pt idx="391">
                        <c:v>#N/A</c:v>
                      </c:pt>
                      <c:pt idx="392">
                        <c:v>#N/A</c:v>
                      </c:pt>
                      <c:pt idx="393">
                        <c:v>98.555800000000005</c:v>
                      </c:pt>
                      <c:pt idx="394">
                        <c:v>98.491900000000001</c:v>
                      </c:pt>
                      <c:pt idx="395">
                        <c:v>98.416499999999999</c:v>
                      </c:pt>
                      <c:pt idx="396">
                        <c:v>98.165400000000005</c:v>
                      </c:pt>
                      <c:pt idx="397">
                        <c:v>98.183700000000002</c:v>
                      </c:pt>
                      <c:pt idx="398">
                        <c:v>#N/A</c:v>
                      </c:pt>
                      <c:pt idx="399">
                        <c:v>#N/A</c:v>
                      </c:pt>
                      <c:pt idx="400">
                        <c:v>97.980599999999995</c:v>
                      </c:pt>
                      <c:pt idx="401">
                        <c:v>97.875900000000001</c:v>
                      </c:pt>
                      <c:pt idx="402">
                        <c:v>97.891499999999994</c:v>
                      </c:pt>
                      <c:pt idx="403">
                        <c:v>97.978899999999996</c:v>
                      </c:pt>
                      <c:pt idx="404">
                        <c:v>97.885300000000001</c:v>
                      </c:pt>
                      <c:pt idx="405">
                        <c:v>#N/A</c:v>
                      </c:pt>
                      <c:pt idx="406">
                        <c:v>#N/A</c:v>
                      </c:pt>
                      <c:pt idx="407">
                        <c:v>98.141800000000003</c:v>
                      </c:pt>
                      <c:pt idx="408">
                        <c:v>98.116799999999998</c:v>
                      </c:pt>
                      <c:pt idx="409">
                        <c:v>97.835999999999999</c:v>
                      </c:pt>
                      <c:pt idx="410">
                        <c:v>97.807199999999995</c:v>
                      </c:pt>
                      <c:pt idx="411">
                        <c:v>97.854200000000006</c:v>
                      </c:pt>
                      <c:pt idx="412">
                        <c:v>#N/A</c:v>
                      </c:pt>
                      <c:pt idx="413">
                        <c:v>#N/A</c:v>
                      </c:pt>
                      <c:pt idx="414">
                        <c:v>97.832400000000007</c:v>
                      </c:pt>
                      <c:pt idx="415">
                        <c:v>97.879800000000003</c:v>
                      </c:pt>
                      <c:pt idx="416">
                        <c:v>97.888999999999996</c:v>
                      </c:pt>
                      <c:pt idx="417">
                        <c:v>97.869699999999995</c:v>
                      </c:pt>
                      <c:pt idx="418">
                        <c:v>97.9786</c:v>
                      </c:pt>
                      <c:pt idx="419">
                        <c:v>#N/A</c:v>
                      </c:pt>
                      <c:pt idx="420">
                        <c:v>#N/A</c:v>
                      </c:pt>
                      <c:pt idx="421">
                        <c:v>98.085700000000003</c:v>
                      </c:pt>
                      <c:pt idx="422">
                        <c:v>98.330299999999994</c:v>
                      </c:pt>
                      <c:pt idx="423">
                        <c:v>98.415199999999999</c:v>
                      </c:pt>
                      <c:pt idx="424">
                        <c:v>98.477400000000003</c:v>
                      </c:pt>
                      <c:pt idx="425">
                        <c:v>98.479699999999994</c:v>
                      </c:pt>
                      <c:pt idx="426">
                        <c:v>#N/A</c:v>
                      </c:pt>
                      <c:pt idx="427">
                        <c:v>#N/A</c:v>
                      </c:pt>
                      <c:pt idx="428">
                        <c:v>98.5792</c:v>
                      </c:pt>
                      <c:pt idx="429">
                        <c:v>98.387799999999999</c:v>
                      </c:pt>
                      <c:pt idx="430">
                        <c:v>98.376099999999994</c:v>
                      </c:pt>
                      <c:pt idx="431">
                        <c:v>98.323499999999996</c:v>
                      </c:pt>
                      <c:pt idx="432">
                        <c:v>98.212400000000002</c:v>
                      </c:pt>
                      <c:pt idx="433">
                        <c:v>#N/A</c:v>
                      </c:pt>
                      <c:pt idx="434">
                        <c:v>#N/A</c:v>
                      </c:pt>
                      <c:pt idx="435">
                        <c:v>98.2988</c:v>
                      </c:pt>
                      <c:pt idx="436">
                        <c:v>98.299800000000005</c:v>
                      </c:pt>
                      <c:pt idx="437">
                        <c:v>98.421899999999994</c:v>
                      </c:pt>
                      <c:pt idx="438">
                        <c:v>98.311899999999994</c:v>
                      </c:pt>
                      <c:pt idx="439">
                        <c:v>98.2637</c:v>
                      </c:pt>
                      <c:pt idx="440">
                        <c:v>#N/A</c:v>
                      </c:pt>
                      <c:pt idx="441">
                        <c:v>#N/A</c:v>
                      </c:pt>
                      <c:pt idx="442">
                        <c:v>98.241399999999999</c:v>
                      </c:pt>
                      <c:pt idx="443">
                        <c:v>98.0214</c:v>
                      </c:pt>
                      <c:pt idx="444">
                        <c:v>97.787899999999993</c:v>
                      </c:pt>
                      <c:pt idx="445">
                        <c:v>97.5501</c:v>
                      </c:pt>
                      <c:pt idx="446">
                        <c:v>97.613699999999994</c:v>
                      </c:pt>
                      <c:pt idx="447">
                        <c:v>#N/A</c:v>
                      </c:pt>
                      <c:pt idx="448">
                        <c:v>#N/A</c:v>
                      </c:pt>
                      <c:pt idx="449">
                        <c:v>97.658900000000003</c:v>
                      </c:pt>
                      <c:pt idx="450">
                        <c:v>97.648399999999995</c:v>
                      </c:pt>
                      <c:pt idx="451">
                        <c:v>97.751800000000003</c:v>
                      </c:pt>
                      <c:pt idx="452">
                        <c:v>97.683999999999997</c:v>
                      </c:pt>
                      <c:pt idx="453">
                        <c:v>97.632499999999993</c:v>
                      </c:pt>
                      <c:pt idx="454">
                        <c:v>#N/A</c:v>
                      </c:pt>
                      <c:pt idx="455">
                        <c:v>#N/A</c:v>
                      </c:pt>
                      <c:pt idx="456">
                        <c:v>97.602500000000006</c:v>
                      </c:pt>
                      <c:pt idx="457">
                        <c:v>97.432100000000005</c:v>
                      </c:pt>
                      <c:pt idx="458">
                        <c:v>97.3994</c:v>
                      </c:pt>
                      <c:pt idx="459">
                        <c:v>97.302199999999999</c:v>
                      </c:pt>
                      <c:pt idx="460">
                        <c:v>97.276399999999995</c:v>
                      </c:pt>
                      <c:pt idx="461">
                        <c:v>#N/A</c:v>
                      </c:pt>
                      <c:pt idx="462">
                        <c:v>#N/A</c:v>
                      </c:pt>
                      <c:pt idx="463">
                        <c:v>97.245599999999996</c:v>
                      </c:pt>
                      <c:pt idx="464">
                        <c:v>97.396299999999997</c:v>
                      </c:pt>
                      <c:pt idx="465">
                        <c:v>97.2911</c:v>
                      </c:pt>
                      <c:pt idx="466">
                        <c:v>97.293800000000005</c:v>
                      </c:pt>
                      <c:pt idx="467">
                        <c:v>97.153999999999996</c:v>
                      </c:pt>
                      <c:pt idx="468">
                        <c:v>#N/A</c:v>
                      </c:pt>
                      <c:pt idx="469">
                        <c:v>#N/A</c:v>
                      </c:pt>
                      <c:pt idx="470">
                        <c:v>97.132400000000004</c:v>
                      </c:pt>
                      <c:pt idx="471">
                        <c:v>97.126800000000003</c:v>
                      </c:pt>
                      <c:pt idx="472">
                        <c:v>97.0946</c:v>
                      </c:pt>
                      <c:pt idx="473">
                        <c:v>97.096199999999996</c:v>
                      </c:pt>
                      <c:pt idx="474">
                        <c:v>96.989599999999996</c:v>
                      </c:pt>
                      <c:pt idx="475">
                        <c:v>#N/A</c:v>
                      </c:pt>
                      <c:pt idx="476">
                        <c:v>#N/A</c:v>
                      </c:pt>
                      <c:pt idx="477">
                        <c:v>96.9816</c:v>
                      </c:pt>
                      <c:pt idx="478">
                        <c:v>97.056700000000006</c:v>
                      </c:pt>
                      <c:pt idx="479">
                        <c:v>96.726299999999995</c:v>
                      </c:pt>
                      <c:pt idx="480">
                        <c:v>96.7928</c:v>
                      </c:pt>
                      <c:pt idx="481">
                        <c:v>96.795100000000005</c:v>
                      </c:pt>
                      <c:pt idx="482">
                        <c:v>#N/A</c:v>
                      </c:pt>
                      <c:pt idx="483">
                        <c:v>#N/A</c:v>
                      </c:pt>
                      <c:pt idx="484">
                        <c:v>96.852099999999993</c:v>
                      </c:pt>
                      <c:pt idx="485">
                        <c:v>96.874600000000001</c:v>
                      </c:pt>
                      <c:pt idx="486">
                        <c:v>96.836200000000005</c:v>
                      </c:pt>
                      <c:pt idx="487">
                        <c:v>96.678600000000003</c:v>
                      </c:pt>
                      <c:pt idx="488">
                        <c:v>96.5595</c:v>
                      </c:pt>
                      <c:pt idx="489">
                        <c:v>#N/A</c:v>
                      </c:pt>
                      <c:pt idx="490">
                        <c:v>#N/A</c:v>
                      </c:pt>
                      <c:pt idx="491">
                        <c:v>96.369799999999998</c:v>
                      </c:pt>
                      <c:pt idx="492">
                        <c:v>96.364999999999995</c:v>
                      </c:pt>
                      <c:pt idx="493">
                        <c:v>96.2607</c:v>
                      </c:pt>
                      <c:pt idx="494">
                        <c:v>96.293700000000001</c:v>
                      </c:pt>
                      <c:pt idx="495">
                        <c:v>96.234800000000007</c:v>
                      </c:pt>
                      <c:pt idx="496">
                        <c:v>#N/A</c:v>
                      </c:pt>
                      <c:pt idx="497">
                        <c:v>#N/A</c:v>
                      </c:pt>
                      <c:pt idx="498">
                        <c:v>96.116200000000006</c:v>
                      </c:pt>
                      <c:pt idx="499">
                        <c:v>96.109800000000007</c:v>
                      </c:pt>
                      <c:pt idx="500">
                        <c:v>96.042299999999997</c:v>
                      </c:pt>
                      <c:pt idx="501">
                        <c:v>96.049400000000006</c:v>
                      </c:pt>
                      <c:pt idx="502">
                        <c:v>96.085099999999997</c:v>
                      </c:pt>
                      <c:pt idx="503">
                        <c:v>#N/A</c:v>
                      </c:pt>
                      <c:pt idx="504">
                        <c:v>#N/A</c:v>
                      </c:pt>
                      <c:pt idx="505">
                        <c:v>95.970699999999994</c:v>
                      </c:pt>
                      <c:pt idx="506">
                        <c:v>95.778000000000006</c:v>
                      </c:pt>
                      <c:pt idx="507">
                        <c:v>95.787899999999993</c:v>
                      </c:pt>
                      <c:pt idx="508">
                        <c:v>96.061499999999995</c:v>
                      </c:pt>
                      <c:pt idx="509">
                        <c:v>95.799300000000002</c:v>
                      </c:pt>
                      <c:pt idx="510">
                        <c:v>#N/A</c:v>
                      </c:pt>
                      <c:pt idx="511">
                        <c:v>#N/A</c:v>
                      </c:pt>
                      <c:pt idx="512">
                        <c:v>95.784700000000001</c:v>
                      </c:pt>
                      <c:pt idx="513">
                        <c:v>95.809299999999993</c:v>
                      </c:pt>
                      <c:pt idx="514">
                        <c:v>95.915099999999995</c:v>
                      </c:pt>
                      <c:pt idx="515">
                        <c:v>95.706000000000003</c:v>
                      </c:pt>
                      <c:pt idx="516">
                        <c:v>95.542599999999993</c:v>
                      </c:pt>
                      <c:pt idx="517">
                        <c:v>#N/A</c:v>
                      </c:pt>
                      <c:pt idx="518">
                        <c:v>#N/A</c:v>
                      </c:pt>
                      <c:pt idx="519">
                        <c:v>95.640199999999993</c:v>
                      </c:pt>
                      <c:pt idx="520">
                        <c:v>95.748000000000005</c:v>
                      </c:pt>
                      <c:pt idx="521">
                        <c:v>96.0501</c:v>
                      </c:pt>
                      <c:pt idx="522">
                        <c:v>96.252799999999993</c:v>
                      </c:pt>
                      <c:pt idx="523">
                        <c:v>96.646699999999996</c:v>
                      </c:pt>
                      <c:pt idx="524">
                        <c:v>#N/A</c:v>
                      </c:pt>
                      <c:pt idx="525">
                        <c:v>#N/A</c:v>
                      </c:pt>
                      <c:pt idx="526">
                        <c:v>96.420599999999993</c:v>
                      </c:pt>
                      <c:pt idx="527">
                        <c:v>96.346500000000006</c:v>
                      </c:pt>
                      <c:pt idx="528">
                        <c:v>96.4696</c:v>
                      </c:pt>
                      <c:pt idx="529">
                        <c:v>96.331199999999995</c:v>
                      </c:pt>
                      <c:pt idx="530">
                        <c:v>95.875500000000002</c:v>
                      </c:pt>
                      <c:pt idx="531">
                        <c:v>#N/A</c:v>
                      </c:pt>
                      <c:pt idx="532">
                        <c:v>#N/A</c:v>
                      </c:pt>
                      <c:pt idx="533">
                        <c:v>95.696700000000007</c:v>
                      </c:pt>
                      <c:pt idx="534">
                        <c:v>95.633799999999994</c:v>
                      </c:pt>
                      <c:pt idx="535">
                        <c:v>95.768799999999999</c:v>
                      </c:pt>
                      <c:pt idx="536">
                        <c:v>95.921899999999994</c:v>
                      </c:pt>
                      <c:pt idx="537">
                        <c:v>95.856399999999994</c:v>
                      </c:pt>
                      <c:pt idx="538">
                        <c:v>#N/A</c:v>
                      </c:pt>
                      <c:pt idx="539">
                        <c:v>#N/A</c:v>
                      </c:pt>
                      <c:pt idx="540">
                        <c:v>95.963200000000001</c:v>
                      </c:pt>
                      <c:pt idx="541">
                        <c:v>96.074100000000001</c:v>
                      </c:pt>
                      <c:pt idx="542">
                        <c:v>96.178700000000006</c:v>
                      </c:pt>
                      <c:pt idx="543">
                        <c:v>95.872900000000001</c:v>
                      </c:pt>
                      <c:pt idx="544">
                        <c:v>95.781800000000004</c:v>
                      </c:pt>
                      <c:pt idx="545">
                        <c:v>#N/A</c:v>
                      </c:pt>
                      <c:pt idx="546">
                        <c:v>#N/A</c:v>
                      </c:pt>
                      <c:pt idx="547">
                        <c:v>95.563400000000001</c:v>
                      </c:pt>
                      <c:pt idx="548">
                        <c:v>95.490200000000002</c:v>
                      </c:pt>
                      <c:pt idx="549">
                        <c:v>95.489099999999993</c:v>
                      </c:pt>
                      <c:pt idx="550">
                        <c:v>95.580399999999997</c:v>
                      </c:pt>
                      <c:pt idx="551">
                        <c:v>95.520099999999999</c:v>
                      </c:pt>
                      <c:pt idx="552">
                        <c:v>#N/A</c:v>
                      </c:pt>
                      <c:pt idx="553">
                        <c:v>#N/A</c:v>
                      </c:pt>
                      <c:pt idx="554">
                        <c:v>95.484399999999994</c:v>
                      </c:pt>
                      <c:pt idx="555">
                        <c:v>95.383799999999994</c:v>
                      </c:pt>
                      <c:pt idx="556">
                        <c:v>95.392200000000003</c:v>
                      </c:pt>
                      <c:pt idx="557">
                        <c:v>95.2881</c:v>
                      </c:pt>
                      <c:pt idx="558">
                        <c:v>95.179199999999994</c:v>
                      </c:pt>
                      <c:pt idx="559">
                        <c:v>#N/A</c:v>
                      </c:pt>
                      <c:pt idx="560">
                        <c:v>#N/A</c:v>
                      </c:pt>
                      <c:pt idx="561">
                        <c:v>95.143900000000002</c:v>
                      </c:pt>
                      <c:pt idx="562">
                        <c:v>95.096100000000007</c:v>
                      </c:pt>
                      <c:pt idx="563">
                        <c:v>95.069199999999995</c:v>
                      </c:pt>
                      <c:pt idx="564">
                        <c:v>94.905100000000004</c:v>
                      </c:pt>
                      <c:pt idx="565">
                        <c:v>95.071700000000007</c:v>
                      </c:pt>
                      <c:pt idx="566">
                        <c:v>#N/A</c:v>
                      </c:pt>
                      <c:pt idx="567">
                        <c:v>#N/A</c:v>
                      </c:pt>
                      <c:pt idx="568">
                        <c:v>94.827399999999997</c:v>
                      </c:pt>
                      <c:pt idx="569">
                        <c:v>94.922600000000003</c:v>
                      </c:pt>
                      <c:pt idx="570">
                        <c:v>95.259900000000002</c:v>
                      </c:pt>
                      <c:pt idx="571">
                        <c:v>95.653400000000005</c:v>
                      </c:pt>
                      <c:pt idx="572">
                        <c:v>95.957599999999999</c:v>
                      </c:pt>
                      <c:pt idx="573">
                        <c:v>#N/A</c:v>
                      </c:pt>
                      <c:pt idx="574">
                        <c:v>#N/A</c:v>
                      </c:pt>
                      <c:pt idx="575">
                        <c:v>95.792199999999994</c:v>
                      </c:pt>
                      <c:pt idx="576">
                        <c:v>95.624700000000004</c:v>
                      </c:pt>
                      <c:pt idx="577">
                        <c:v>95.813100000000006</c:v>
                      </c:pt>
                      <c:pt idx="578">
                        <c:v>95.695300000000003</c:v>
                      </c:pt>
                      <c:pt idx="579">
                        <c:v>95.760599999999997</c:v>
                      </c:pt>
                      <c:pt idx="580">
                        <c:v>#N/A</c:v>
                      </c:pt>
                      <c:pt idx="581">
                        <c:v>#N/A</c:v>
                      </c:pt>
                      <c:pt idx="582">
                        <c:v>95.832999999999998</c:v>
                      </c:pt>
                      <c:pt idx="583">
                        <c:v>95.860100000000003</c:v>
                      </c:pt>
                      <c:pt idx="584">
                        <c:v>95.699200000000005</c:v>
                      </c:pt>
                      <c:pt idx="585">
                        <c:v>95.959699999999998</c:v>
                      </c:pt>
                      <c:pt idx="586">
                        <c:v>96.242699999999999</c:v>
                      </c:pt>
                      <c:pt idx="587">
                        <c:v>#N/A</c:v>
                      </c:pt>
                      <c:pt idx="588">
                        <c:v>#N/A</c:v>
                      </c:pt>
                      <c:pt idx="589">
                        <c:v>96.158699999999996</c:v>
                      </c:pt>
                      <c:pt idx="590">
                        <c:v>96.494</c:v>
                      </c:pt>
                      <c:pt idx="591">
                        <c:v>96.835099999999997</c:v>
                      </c:pt>
                      <c:pt idx="592">
                        <c:v>97.792400000000001</c:v>
                      </c:pt>
                      <c:pt idx="593">
                        <c:v>97.265799999999999</c:v>
                      </c:pt>
                      <c:pt idx="594">
                        <c:v>#N/A</c:v>
                      </c:pt>
                      <c:pt idx="595">
                        <c:v>#N/A</c:v>
                      </c:pt>
                      <c:pt idx="596">
                        <c:v>97.069000000000003</c:v>
                      </c:pt>
                      <c:pt idx="597">
                        <c:v>97.168599999999998</c:v>
                      </c:pt>
                      <c:pt idx="598">
                        <c:v>96.869299999999996</c:v>
                      </c:pt>
                      <c:pt idx="599">
                        <c:v>96.858500000000006</c:v>
                      </c:pt>
                      <c:pt idx="600">
                        <c:v>96.648300000000006</c:v>
                      </c:pt>
                      <c:pt idx="601">
                        <c:v>#N/A</c:v>
                      </c:pt>
                      <c:pt idx="602">
                        <c:v>#N/A</c:v>
                      </c:pt>
                      <c:pt idx="603">
                        <c:v>96.554000000000002</c:v>
                      </c:pt>
                      <c:pt idx="604">
                        <c:v>96.793099999999995</c:v>
                      </c:pt>
                      <c:pt idx="605">
                        <c:v>96.707800000000006</c:v>
                      </c:pt>
                      <c:pt idx="606">
                        <c:v>96.668700000000001</c:v>
                      </c:pt>
                      <c:pt idx="607">
                        <c:v>96.494399999999999</c:v>
                      </c:pt>
                      <c:pt idx="608">
                        <c:v>#N/A</c:v>
                      </c:pt>
                      <c:pt idx="609">
                        <c:v>#N/A</c:v>
                      </c:pt>
                      <c:pt idx="610">
                        <c:v>96.498400000000004</c:v>
                      </c:pt>
                      <c:pt idx="611">
                        <c:v>96.498599999999996</c:v>
                      </c:pt>
                      <c:pt idx="612">
                        <c:v>96.690799999999996</c:v>
                      </c:pt>
                      <c:pt idx="613">
                        <c:v>96.462400000000002</c:v>
                      </c:pt>
                      <c:pt idx="614">
                        <c:v>96.649000000000001</c:v>
                      </c:pt>
                      <c:pt idx="615">
                        <c:v>#N/A</c:v>
                      </c:pt>
                      <c:pt idx="616">
                        <c:v>#N/A</c:v>
                      </c:pt>
                      <c:pt idx="617">
                        <c:v>96.6601</c:v>
                      </c:pt>
                      <c:pt idx="618">
                        <c:v>96.414400000000001</c:v>
                      </c:pt>
                      <c:pt idx="619">
                        <c:v>96.178700000000006</c:v>
                      </c:pt>
                      <c:pt idx="620">
                        <c:v>96.038600000000002</c:v>
                      </c:pt>
                      <c:pt idx="621">
                        <c:v>96.114800000000002</c:v>
                      </c:pt>
                      <c:pt idx="622">
                        <c:v>#N/A</c:v>
                      </c:pt>
                      <c:pt idx="623">
                        <c:v>#N/A</c:v>
                      </c:pt>
                      <c:pt idx="624">
                        <c:v>96.311000000000007</c:v>
                      </c:pt>
                      <c:pt idx="625">
                        <c:v>96.1447</c:v>
                      </c:pt>
                      <c:pt idx="626">
                        <c:v>95.566900000000004</c:v>
                      </c:pt>
                      <c:pt idx="627">
                        <c:v>95.322100000000006</c:v>
                      </c:pt>
                      <c:pt idx="628">
                        <c:v>95.255499999999998</c:v>
                      </c:pt>
                      <c:pt idx="629">
                        <c:v>#N/A</c:v>
                      </c:pt>
                      <c:pt idx="630">
                        <c:v>#N/A</c:v>
                      </c:pt>
                      <c:pt idx="631">
                        <c:v>95.200100000000006</c:v>
                      </c:pt>
                      <c:pt idx="632">
                        <c:v>95.263999999999996</c:v>
                      </c:pt>
                      <c:pt idx="633">
                        <c:v>95.136899999999997</c:v>
                      </c:pt>
                      <c:pt idx="634">
                        <c:v>95.0672</c:v>
                      </c:pt>
                      <c:pt idx="635">
                        <c:v>94.914400000000001</c:v>
                      </c:pt>
                      <c:pt idx="636">
                        <c:v>#N/A</c:v>
                      </c:pt>
                      <c:pt idx="637">
                        <c:v>#N/A</c:v>
                      </c:pt>
                      <c:pt idx="638">
                        <c:v>94.820999999999998</c:v>
                      </c:pt>
                      <c:pt idx="639">
                        <c:v>94.841300000000004</c:v>
                      </c:pt>
                      <c:pt idx="640">
                        <c:v>94.705799999999996</c:v>
                      </c:pt>
                      <c:pt idx="641">
                        <c:v>94.8</c:v>
                      </c:pt>
                      <c:pt idx="642">
                        <c:v>94.559399999999997</c:v>
                      </c:pt>
                      <c:pt idx="643">
                        <c:v>#N/A</c:v>
                      </c:pt>
                      <c:pt idx="644">
                        <c:v>#N/A</c:v>
                      </c:pt>
                      <c:pt idx="645">
                        <c:v>94.580100000000002</c:v>
                      </c:pt>
                      <c:pt idx="646">
                        <c:v>94.406400000000005</c:v>
                      </c:pt>
                      <c:pt idx="647">
                        <c:v>94.450800000000001</c:v>
                      </c:pt>
                      <c:pt idx="648">
                        <c:v>94.292000000000002</c:v>
                      </c:pt>
                      <c:pt idx="649">
                        <c:v>94.397099999999995</c:v>
                      </c:pt>
                      <c:pt idx="650">
                        <c:v>#N/A</c:v>
                      </c:pt>
                      <c:pt idx="651">
                        <c:v>#N/A</c:v>
                      </c:pt>
                      <c:pt idx="652">
                        <c:v>94.414599999999993</c:v>
                      </c:pt>
                      <c:pt idx="653">
                        <c:v>94.570700000000002</c:v>
                      </c:pt>
                      <c:pt idx="654">
                        <c:v>94.470699999999994</c:v>
                      </c:pt>
                      <c:pt idx="655">
                        <c:v>94.485399999999998</c:v>
                      </c:pt>
                      <c:pt idx="656">
                        <c:v>94.372900000000001</c:v>
                      </c:pt>
                      <c:pt idx="657">
                        <c:v>#N/A</c:v>
                      </c:pt>
                      <c:pt idx="658">
                        <c:v>#N/A</c:v>
                      </c:pt>
                      <c:pt idx="659">
                        <c:v>94.620800000000003</c:v>
                      </c:pt>
                      <c:pt idx="660">
                        <c:v>94.473200000000006</c:v>
                      </c:pt>
                      <c:pt idx="661">
                        <c:v>94.498500000000007</c:v>
                      </c:pt>
                      <c:pt idx="662">
                        <c:v>94.295500000000004</c:v>
                      </c:pt>
                      <c:pt idx="663">
                        <c:v>94.056600000000003</c:v>
                      </c:pt>
                      <c:pt idx="664">
                        <c:v>#N/A</c:v>
                      </c:pt>
                      <c:pt idx="665">
                        <c:v>#N/A</c:v>
                      </c:pt>
                      <c:pt idx="666">
                        <c:v>93.778899999999993</c:v>
                      </c:pt>
                      <c:pt idx="667">
                        <c:v>93.724599999999995</c:v>
                      </c:pt>
                      <c:pt idx="668">
                        <c:v>93.579800000000006</c:v>
                      </c:pt>
                      <c:pt idx="669">
                        <c:v>93.584199999999996</c:v>
                      </c:pt>
                      <c:pt idx="670">
                        <c:v>93.669300000000007</c:v>
                      </c:pt>
                      <c:pt idx="671">
                        <c:v>#N/A</c:v>
                      </c:pt>
                      <c:pt idx="672">
                        <c:v>#N/A</c:v>
                      </c:pt>
                      <c:pt idx="673">
                        <c:v>93.736199999999997</c:v>
                      </c:pt>
                      <c:pt idx="674">
                        <c:v>93.536799999999999</c:v>
                      </c:pt>
                      <c:pt idx="675">
                        <c:v>93.530500000000004</c:v>
                      </c:pt>
                      <c:pt idx="676">
                        <c:v>93.648499999999999</c:v>
                      </c:pt>
                      <c:pt idx="677">
                        <c:v>93.841300000000004</c:v>
                      </c:pt>
                      <c:pt idx="678">
                        <c:v>#N/A</c:v>
                      </c:pt>
                      <c:pt idx="679">
                        <c:v>#N/A</c:v>
                      </c:pt>
                      <c:pt idx="680">
                        <c:v>93.849900000000005</c:v>
                      </c:pt>
                      <c:pt idx="681">
                        <c:v>94.0441</c:v>
                      </c:pt>
                      <c:pt idx="682">
                        <c:v>93.852699999999999</c:v>
                      </c:pt>
                      <c:pt idx="683">
                        <c:v>94.116500000000002</c:v>
                      </c:pt>
                      <c:pt idx="684">
                        <c:v>94.130799999999994</c:v>
                      </c:pt>
                      <c:pt idx="685">
                        <c:v>#N/A</c:v>
                      </c:pt>
                      <c:pt idx="686">
                        <c:v>#N/A</c:v>
                      </c:pt>
                      <c:pt idx="687">
                        <c:v>94.341800000000006</c:v>
                      </c:pt>
                      <c:pt idx="688">
                        <c:v>94.200400000000002</c:v>
                      </c:pt>
                      <c:pt idx="689">
                        <c:v>94.481300000000005</c:v>
                      </c:pt>
                      <c:pt idx="690">
                        <c:v>94.461200000000005</c:v>
                      </c:pt>
                      <c:pt idx="691">
                        <c:v>94.337199999999996</c:v>
                      </c:pt>
                      <c:pt idx="692">
                        <c:v>#N/A</c:v>
                      </c:pt>
                      <c:pt idx="693">
                        <c:v>#N/A</c:v>
                      </c:pt>
                      <c:pt idx="694">
                        <c:v>94.360100000000003</c:v>
                      </c:pt>
                      <c:pt idx="695">
                        <c:v>94.368899999999996</c:v>
                      </c:pt>
                      <c:pt idx="696">
                        <c:v>94.145099999999999</c:v>
                      </c:pt>
                      <c:pt idx="697">
                        <c:v>94.030100000000004</c:v>
                      </c:pt>
                      <c:pt idx="698">
                        <c:v>93.841399999999993</c:v>
                      </c:pt>
                      <c:pt idx="699">
                        <c:v>#N/A</c:v>
                      </c:pt>
                      <c:pt idx="700">
                        <c:v>#N/A</c:v>
                      </c:pt>
                      <c:pt idx="701">
                        <c:v>93.963800000000006</c:v>
                      </c:pt>
                      <c:pt idx="702">
                        <c:v>94.0017</c:v>
                      </c:pt>
                      <c:pt idx="703">
                        <c:v>93.731300000000005</c:v>
                      </c:pt>
                      <c:pt idx="704">
                        <c:v>93.744600000000005</c:v>
                      </c:pt>
                      <c:pt idx="705">
                        <c:v>93.573599999999999</c:v>
                      </c:pt>
                      <c:pt idx="706">
                        <c:v>#N/A</c:v>
                      </c:pt>
                      <c:pt idx="707">
                        <c:v>#N/A</c:v>
                      </c:pt>
                      <c:pt idx="708">
                        <c:v>93.520899999999997</c:v>
                      </c:pt>
                      <c:pt idx="709">
                        <c:v>93.476500000000001</c:v>
                      </c:pt>
                      <c:pt idx="710">
                        <c:v>93.478300000000004</c:v>
                      </c:pt>
                      <c:pt idx="711">
                        <c:v>93.574100000000001</c:v>
                      </c:pt>
                      <c:pt idx="712">
                        <c:v>93.74</c:v>
                      </c:pt>
                      <c:pt idx="713">
                        <c:v>#N/A</c:v>
                      </c:pt>
                      <c:pt idx="714">
                        <c:v>#N/A</c:v>
                      </c:pt>
                      <c:pt idx="715">
                        <c:v>94.012799999999999</c:v>
                      </c:pt>
                      <c:pt idx="716">
                        <c:v>93.989800000000002</c:v>
                      </c:pt>
                      <c:pt idx="717">
                        <c:v>93.967699999999994</c:v>
                      </c:pt>
                      <c:pt idx="718">
                        <c:v>93.943799999999996</c:v>
                      </c:pt>
                      <c:pt idx="719">
                        <c:v>93.758099999999999</c:v>
                      </c:pt>
                      <c:pt idx="720">
                        <c:v>#N/A</c:v>
                      </c:pt>
                      <c:pt idx="721">
                        <c:v>#N/A</c:v>
                      </c:pt>
                      <c:pt idx="722">
                        <c:v>93.633700000000005</c:v>
                      </c:pt>
                      <c:pt idx="723">
                        <c:v>93.633099999999999</c:v>
                      </c:pt>
                      <c:pt idx="724">
                        <c:v>93.5792</c:v>
                      </c:pt>
                      <c:pt idx="725">
                        <c:v>93.521299999999997</c:v>
                      </c:pt>
                      <c:pt idx="726">
                        <c:v>93.528800000000004</c:v>
                      </c:pt>
                      <c:pt idx="727">
                        <c:v>#N/A</c:v>
                      </c:pt>
                      <c:pt idx="728">
                        <c:v>#N/A</c:v>
                      </c:pt>
                      <c:pt idx="729">
                        <c:v>93.469200000000001</c:v>
                      </c:pt>
                      <c:pt idx="730">
                        <c:v>93.467699999999994</c:v>
                      </c:pt>
                      <c:pt idx="731">
                        <c:v>93.43</c:v>
                      </c:pt>
                      <c:pt idx="732">
                        <c:v>93.1922</c:v>
                      </c:pt>
                      <c:pt idx="733">
                        <c:v>93.278800000000004</c:v>
                      </c:pt>
                      <c:pt idx="734">
                        <c:v>#N/A</c:v>
                      </c:pt>
                      <c:pt idx="735">
                        <c:v>#N/A</c:v>
                      </c:pt>
                      <c:pt idx="736">
                        <c:v>93.305499999999995</c:v>
                      </c:pt>
                      <c:pt idx="737">
                        <c:v>93.133300000000006</c:v>
                      </c:pt>
                      <c:pt idx="738">
                        <c:v>93.2774</c:v>
                      </c:pt>
                      <c:pt idx="739">
                        <c:v>93.244900000000001</c:v>
                      </c:pt>
                      <c:pt idx="740">
                        <c:v>93.0197</c:v>
                      </c:pt>
                      <c:pt idx="741">
                        <c:v>#N/A</c:v>
                      </c:pt>
                      <c:pt idx="742">
                        <c:v>#N/A</c:v>
                      </c:pt>
                      <c:pt idx="743">
                        <c:v>92.857299999999995</c:v>
                      </c:pt>
                      <c:pt idx="744">
                        <c:v>92.821100000000001</c:v>
                      </c:pt>
                      <c:pt idx="745">
                        <c:v>93.058700000000002</c:v>
                      </c:pt>
                      <c:pt idx="746">
                        <c:v>93.0946</c:v>
                      </c:pt>
                      <c:pt idx="747">
                        <c:v>93.308199999999999</c:v>
                      </c:pt>
                      <c:pt idx="748">
                        <c:v>#N/A</c:v>
                      </c:pt>
                      <c:pt idx="749">
                        <c:v>#N/A</c:v>
                      </c:pt>
                      <c:pt idx="750">
                        <c:v>93.371899999999997</c:v>
                      </c:pt>
                      <c:pt idx="751">
                        <c:v>93.3232</c:v>
                      </c:pt>
                      <c:pt idx="752">
                        <c:v>93.464100000000002</c:v>
                      </c:pt>
                      <c:pt idx="753">
                        <c:v>93.0505</c:v>
                      </c:pt>
                      <c:pt idx="754">
                        <c:v>92.900199999999998</c:v>
                      </c:pt>
                      <c:pt idx="755">
                        <c:v>#N/A</c:v>
                      </c:pt>
                      <c:pt idx="756">
                        <c:v>#N/A</c:v>
                      </c:pt>
                      <c:pt idx="757">
                        <c:v>92.821600000000004</c:v>
                      </c:pt>
                      <c:pt idx="758">
                        <c:v>92.635900000000007</c:v>
                      </c:pt>
                      <c:pt idx="759">
                        <c:v>92.618899999999996</c:v>
                      </c:pt>
                      <c:pt idx="760">
                        <c:v>92.422799999999995</c:v>
                      </c:pt>
                      <c:pt idx="761">
                        <c:v>92.307900000000004</c:v>
                      </c:pt>
                      <c:pt idx="762">
                        <c:v>#N/A</c:v>
                      </c:pt>
                      <c:pt idx="763">
                        <c:v>#N/A</c:v>
                      </c:pt>
                      <c:pt idx="764">
                        <c:v>92.2761</c:v>
                      </c:pt>
                      <c:pt idx="765">
                        <c:v>92.472200000000001</c:v>
                      </c:pt>
                      <c:pt idx="766">
                        <c:v>92.416200000000003</c:v>
                      </c:pt>
                      <c:pt idx="767">
                        <c:v>92.444500000000005</c:v>
                      </c:pt>
                      <c:pt idx="768">
                        <c:v>92.409099999999995</c:v>
                      </c:pt>
                      <c:pt idx="769">
                        <c:v>#N/A</c:v>
                      </c:pt>
                      <c:pt idx="770">
                        <c:v>#N/A</c:v>
                      </c:pt>
                      <c:pt idx="771">
                        <c:v>92.455100000000002</c:v>
                      </c:pt>
                      <c:pt idx="772">
                        <c:v>92.291200000000003</c:v>
                      </c:pt>
                      <c:pt idx="773">
                        <c:v>92.372299999999996</c:v>
                      </c:pt>
                      <c:pt idx="774">
                        <c:v>92.271299999999997</c:v>
                      </c:pt>
                      <c:pt idx="775">
                        <c:v>92.239099999999993</c:v>
                      </c:pt>
                      <c:pt idx="776">
                        <c:v>#N/A</c:v>
                      </c:pt>
                      <c:pt idx="777">
                        <c:v>#N/A</c:v>
                      </c:pt>
                      <c:pt idx="778">
                        <c:v>92.238600000000005</c:v>
                      </c:pt>
                      <c:pt idx="779">
                        <c:v>92.059100000000001</c:v>
                      </c:pt>
                      <c:pt idx="780">
                        <c:v>92.221000000000004</c:v>
                      </c:pt>
                      <c:pt idx="781">
                        <c:v>92.016900000000007</c:v>
                      </c:pt>
                      <c:pt idx="782">
                        <c:v>91.927199999999999</c:v>
                      </c:pt>
                      <c:pt idx="783">
                        <c:v>#N/A</c:v>
                      </c:pt>
                      <c:pt idx="784">
                        <c:v>#N/A</c:v>
                      </c:pt>
                      <c:pt idx="785">
                        <c:v>92.0107</c:v>
                      </c:pt>
                      <c:pt idx="786">
                        <c:v>91.716099999999997</c:v>
                      </c:pt>
                      <c:pt idx="787">
                        <c:v>91.362899999999996</c:v>
                      </c:pt>
                      <c:pt idx="788">
                        <c:v>91.124499999999998</c:v>
                      </c:pt>
                      <c:pt idx="789">
                        <c:v>91.409300000000002</c:v>
                      </c:pt>
                      <c:pt idx="790">
                        <c:v>#N/A</c:v>
                      </c:pt>
                      <c:pt idx="791">
                        <c:v>#N/A</c:v>
                      </c:pt>
                      <c:pt idx="792">
                        <c:v>91.450999999999993</c:v>
                      </c:pt>
                      <c:pt idx="793">
                        <c:v>91.449799999999996</c:v>
                      </c:pt>
                      <c:pt idx="794">
                        <c:v>91.33</c:v>
                      </c:pt>
                      <c:pt idx="795">
                        <c:v>91.439700000000002</c:v>
                      </c:pt>
                      <c:pt idx="796">
                        <c:v>91.736400000000003</c:v>
                      </c:pt>
                      <c:pt idx="797">
                        <c:v>#N/A</c:v>
                      </c:pt>
                      <c:pt idx="798">
                        <c:v>#N/A</c:v>
                      </c:pt>
                      <c:pt idx="799">
                        <c:v>91.826400000000007</c:v>
                      </c:pt>
                      <c:pt idx="800">
                        <c:v>91.600200000000001</c:v>
                      </c:pt>
                      <c:pt idx="801">
                        <c:v>91.443299999999994</c:v>
                      </c:pt>
                      <c:pt idx="802">
                        <c:v>91.498400000000004</c:v>
                      </c:pt>
                      <c:pt idx="803">
                        <c:v>91.613399999999999</c:v>
                      </c:pt>
                      <c:pt idx="804">
                        <c:v>#N/A</c:v>
                      </c:pt>
                      <c:pt idx="805">
                        <c:v>#N/A</c:v>
                      </c:pt>
                      <c:pt idx="806">
                        <c:v>91.849599999999995</c:v>
                      </c:pt>
                      <c:pt idx="807">
                        <c:v>91.423900000000003</c:v>
                      </c:pt>
                      <c:pt idx="808">
                        <c:v>91.343699999999998</c:v>
                      </c:pt>
                      <c:pt idx="809">
                        <c:v>91.602099999999993</c:v>
                      </c:pt>
                      <c:pt idx="810">
                        <c:v>91.429100000000005</c:v>
                      </c:pt>
                      <c:pt idx="811">
                        <c:v>#N/A</c:v>
                      </c:pt>
                      <c:pt idx="812">
                        <c:v>#N/A</c:v>
                      </c:pt>
                      <c:pt idx="813">
                        <c:v>91.383399999999995</c:v>
                      </c:pt>
                      <c:pt idx="814">
                        <c:v>91.204999999999998</c:v>
                      </c:pt>
                      <c:pt idx="815">
                        <c:v>91.217799999999997</c:v>
                      </c:pt>
                      <c:pt idx="816">
                        <c:v>91.1554</c:v>
                      </c:pt>
                      <c:pt idx="817">
                        <c:v>91.229100000000003</c:v>
                      </c:pt>
                      <c:pt idx="818">
                        <c:v>#N/A</c:v>
                      </c:pt>
                      <c:pt idx="819">
                        <c:v>#N/A</c:v>
                      </c:pt>
                      <c:pt idx="820">
                        <c:v>91.105900000000005</c:v>
                      </c:pt>
                      <c:pt idx="821">
                        <c:v>90.951800000000006</c:v>
                      </c:pt>
                      <c:pt idx="822">
                        <c:v>90.846500000000006</c:v>
                      </c:pt>
                      <c:pt idx="823">
                        <c:v>90.939300000000003</c:v>
                      </c:pt>
                      <c:pt idx="824">
                        <c:v>90.873699999999999</c:v>
                      </c:pt>
                      <c:pt idx="825">
                        <c:v>#N/A</c:v>
                      </c:pt>
                      <c:pt idx="826">
                        <c:v>#N/A</c:v>
                      </c:pt>
                      <c:pt idx="827">
                        <c:v>90.747</c:v>
                      </c:pt>
                      <c:pt idx="828">
                        <c:v>90.801500000000004</c:v>
                      </c:pt>
                      <c:pt idx="829">
                        <c:v>90.734499999999997</c:v>
                      </c:pt>
                      <c:pt idx="830">
                        <c:v>90.498999999999995</c:v>
                      </c:pt>
                      <c:pt idx="831">
                        <c:v>90.559600000000003</c:v>
                      </c:pt>
                      <c:pt idx="832">
                        <c:v>#N/A</c:v>
                      </c:pt>
                      <c:pt idx="833">
                        <c:v>#N/A</c:v>
                      </c:pt>
                      <c:pt idx="834">
                        <c:v>90.413799999999995</c:v>
                      </c:pt>
                      <c:pt idx="835">
                        <c:v>90.515299999999996</c:v>
                      </c:pt>
                      <c:pt idx="836">
                        <c:v>90.346100000000007</c:v>
                      </c:pt>
                      <c:pt idx="837">
                        <c:v>90.315200000000004</c:v>
                      </c:pt>
                      <c:pt idx="838">
                        <c:v>90.447900000000004</c:v>
                      </c:pt>
                      <c:pt idx="839">
                        <c:v>#N/A</c:v>
                      </c:pt>
                      <c:pt idx="840">
                        <c:v>#N/A</c:v>
                      </c:pt>
                      <c:pt idx="841">
                        <c:v>90.534199999999998</c:v>
                      </c:pt>
                      <c:pt idx="842">
                        <c:v>90.401300000000006</c:v>
                      </c:pt>
                      <c:pt idx="843">
                        <c:v>90.307100000000005</c:v>
                      </c:pt>
                      <c:pt idx="844">
                        <c:v>90.436400000000006</c:v>
                      </c:pt>
                      <c:pt idx="845">
                        <c:v>90.5655</c:v>
                      </c:pt>
                      <c:pt idx="846">
                        <c:v>#N/A</c:v>
                      </c:pt>
                      <c:pt idx="847">
                        <c:v>#N/A</c:v>
                      </c:pt>
                      <c:pt idx="848">
                        <c:v>90.499700000000004</c:v>
                      </c:pt>
                      <c:pt idx="849">
                        <c:v>90.7714</c:v>
                      </c:pt>
                      <c:pt idx="850">
                        <c:v>90.716800000000006</c:v>
                      </c:pt>
                      <c:pt idx="851">
                        <c:v>90.616600000000005</c:v>
                      </c:pt>
                      <c:pt idx="852">
                        <c:v>90.562299999999993</c:v>
                      </c:pt>
                      <c:pt idx="853">
                        <c:v>#N/A</c:v>
                      </c:pt>
                      <c:pt idx="854">
                        <c:v>#N/A</c:v>
                      </c:pt>
                      <c:pt idx="855">
                        <c:v>90.557699999999997</c:v>
                      </c:pt>
                      <c:pt idx="856">
                        <c:v>90.685900000000004</c:v>
                      </c:pt>
                      <c:pt idx="857">
                        <c:v>91.107399999999998</c:v>
                      </c:pt>
                      <c:pt idx="858">
                        <c:v>91.298900000000003</c:v>
                      </c:pt>
                      <c:pt idx="859">
                        <c:v>91.361699999999999</c:v>
                      </c:pt>
                      <c:pt idx="860">
                        <c:v>#N/A</c:v>
                      </c:pt>
                      <c:pt idx="861">
                        <c:v>#N/A</c:v>
                      </c:pt>
                      <c:pt idx="862">
                        <c:v>91.156700000000001</c:v>
                      </c:pt>
                      <c:pt idx="863">
                        <c:v>91.228200000000001</c:v>
                      </c:pt>
                      <c:pt idx="864">
                        <c:v>91.393799999999999</c:v>
                      </c:pt>
                      <c:pt idx="865">
                        <c:v>91.250399999999999</c:v>
                      </c:pt>
                      <c:pt idx="866">
                        <c:v>90.948300000000003</c:v>
                      </c:pt>
                      <c:pt idx="867">
                        <c:v>#N/A</c:v>
                      </c:pt>
                      <c:pt idx="868">
                        <c:v>#N/A</c:v>
                      </c:pt>
                      <c:pt idx="869">
                        <c:v>90.801599999999993</c:v>
                      </c:pt>
                      <c:pt idx="870">
                        <c:v>90.927000000000007</c:v>
                      </c:pt>
                      <c:pt idx="871">
                        <c:v>90.6417</c:v>
                      </c:pt>
                      <c:pt idx="872">
                        <c:v>90.690899999999999</c:v>
                      </c:pt>
                      <c:pt idx="873">
                        <c:v>90.726900000000001</c:v>
                      </c:pt>
                      <c:pt idx="874">
                        <c:v>#N/A</c:v>
                      </c:pt>
                      <c:pt idx="875">
                        <c:v>#N/A</c:v>
                      </c:pt>
                      <c:pt idx="876">
                        <c:v>90.721699999999998</c:v>
                      </c:pt>
                      <c:pt idx="877">
                        <c:v>90.822299999999998</c:v>
                      </c:pt>
                      <c:pt idx="878">
                        <c:v>90.610500000000002</c:v>
                      </c:pt>
                      <c:pt idx="879">
                        <c:v>90.427599999999998</c:v>
                      </c:pt>
                      <c:pt idx="880">
                        <c:v>90.302400000000006</c:v>
                      </c:pt>
                      <c:pt idx="881">
                        <c:v>#N/A</c:v>
                      </c:pt>
                      <c:pt idx="882">
                        <c:v>#N/A</c:v>
                      </c:pt>
                      <c:pt idx="883">
                        <c:v>90.302899999999994</c:v>
                      </c:pt>
                      <c:pt idx="884">
                        <c:v>90.213700000000003</c:v>
                      </c:pt>
                      <c:pt idx="885">
                        <c:v>90.513000000000005</c:v>
                      </c:pt>
                      <c:pt idx="886">
                        <c:v>90.473100000000002</c:v>
                      </c:pt>
                      <c:pt idx="887">
                        <c:v>90.539000000000001</c:v>
                      </c:pt>
                      <c:pt idx="888">
                        <c:v>#N/A</c:v>
                      </c:pt>
                      <c:pt idx="889">
                        <c:v>#N/A</c:v>
                      </c:pt>
                      <c:pt idx="890">
                        <c:v>90.526799999999994</c:v>
                      </c:pt>
                      <c:pt idx="891">
                        <c:v>90.71</c:v>
                      </c:pt>
                      <c:pt idx="892">
                        <c:v>90.753600000000006</c:v>
                      </c:pt>
                      <c:pt idx="893">
                        <c:v>90.727199999999996</c:v>
                      </c:pt>
                      <c:pt idx="894">
                        <c:v>90.765100000000004</c:v>
                      </c:pt>
                      <c:pt idx="895">
                        <c:v>#N/A</c:v>
                      </c:pt>
                      <c:pt idx="896">
                        <c:v>#N/A</c:v>
                      </c:pt>
                      <c:pt idx="897">
                        <c:v>90.512299999999996</c:v>
                      </c:pt>
                      <c:pt idx="898">
                        <c:v>90.223100000000002</c:v>
                      </c:pt>
                      <c:pt idx="899">
                        <c:v>90.194999999999993</c:v>
                      </c:pt>
                      <c:pt idx="900">
                        <c:v>90.255600000000001</c:v>
                      </c:pt>
                      <c:pt idx="901">
                        <c:v>90.168999999999997</c:v>
                      </c:pt>
                      <c:pt idx="902">
                        <c:v>#N/A</c:v>
                      </c:pt>
                      <c:pt idx="903">
                        <c:v>#N/A</c:v>
                      </c:pt>
                      <c:pt idx="904">
                        <c:v>90.364000000000004</c:v>
                      </c:pt>
                      <c:pt idx="905">
                        <c:v>90.276799999999994</c:v>
                      </c:pt>
                      <c:pt idx="906">
                        <c:v>90.299800000000005</c:v>
                      </c:pt>
                      <c:pt idx="907">
                        <c:v>90.269499999999994</c:v>
                      </c:pt>
                      <c:pt idx="908">
                        <c:v>90.450100000000006</c:v>
                      </c:pt>
                      <c:pt idx="909">
                        <c:v>#N/A</c:v>
                      </c:pt>
                      <c:pt idx="910">
                        <c:v>#N/A</c:v>
                      </c:pt>
                      <c:pt idx="911">
                        <c:v>90.473100000000002</c:v>
                      </c:pt>
                      <c:pt idx="912">
                        <c:v>90.714399999999998</c:v>
                      </c:pt>
                      <c:pt idx="913">
                        <c:v>90.435100000000006</c:v>
                      </c:pt>
                      <c:pt idx="914">
                        <c:v>90.4375</c:v>
                      </c:pt>
                      <c:pt idx="915">
                        <c:v>90.422899999999998</c:v>
                      </c:pt>
                      <c:pt idx="916">
                        <c:v>#N/A</c:v>
                      </c:pt>
                      <c:pt idx="917">
                        <c:v>#N/A</c:v>
                      </c:pt>
                      <c:pt idx="918">
                        <c:v>90.315700000000007</c:v>
                      </c:pt>
                      <c:pt idx="919">
                        <c:v>90.283699999999996</c:v>
                      </c:pt>
                      <c:pt idx="920">
                        <c:v>89.961399999999998</c:v>
                      </c:pt>
                      <c:pt idx="921">
                        <c:v>90.010499999999993</c:v>
                      </c:pt>
                      <c:pt idx="922">
                        <c:v>89.965699999999998</c:v>
                      </c:pt>
                      <c:pt idx="923">
                        <c:v>#N/A</c:v>
                      </c:pt>
                      <c:pt idx="924">
                        <c:v>#N/A</c:v>
                      </c:pt>
                      <c:pt idx="925">
                        <c:v>89.888800000000003</c:v>
                      </c:pt>
                      <c:pt idx="926">
                        <c:v>89.852099999999993</c:v>
                      </c:pt>
                      <c:pt idx="927">
                        <c:v>89.719399999999993</c:v>
                      </c:pt>
                      <c:pt idx="928">
                        <c:v>89.618799999999993</c:v>
                      </c:pt>
                      <c:pt idx="929">
                        <c:v>89.615499999999997</c:v>
                      </c:pt>
                      <c:pt idx="930">
                        <c:v>#N/A</c:v>
                      </c:pt>
                      <c:pt idx="931">
                        <c:v>#N/A</c:v>
                      </c:pt>
                      <c:pt idx="932">
                        <c:v>89.659199999999998</c:v>
                      </c:pt>
                      <c:pt idx="933">
                        <c:v>89.548299999999998</c:v>
                      </c:pt>
                      <c:pt idx="934">
                        <c:v>89.3369</c:v>
                      </c:pt>
                      <c:pt idx="935">
                        <c:v>89.2928</c:v>
                      </c:pt>
                      <c:pt idx="936">
                        <c:v>89.151899999999998</c:v>
                      </c:pt>
                      <c:pt idx="937">
                        <c:v>#N/A</c:v>
                      </c:pt>
                      <c:pt idx="938">
                        <c:v>#N/A</c:v>
                      </c:pt>
                      <c:pt idx="939">
                        <c:v>89.43</c:v>
                      </c:pt>
                      <c:pt idx="940">
                        <c:v>89.422700000000006</c:v>
                      </c:pt>
                      <c:pt idx="941">
                        <c:v>89.388999999999996</c:v>
                      </c:pt>
                      <c:pt idx="942">
                        <c:v>89.489900000000006</c:v>
                      </c:pt>
                      <c:pt idx="943">
                        <c:v>89.398099999999999</c:v>
                      </c:pt>
                      <c:pt idx="944">
                        <c:v>#N/A</c:v>
                      </c:pt>
                      <c:pt idx="945">
                        <c:v>#N/A</c:v>
                      </c:pt>
                      <c:pt idx="946">
                        <c:v>89.405299999999997</c:v>
                      </c:pt>
                      <c:pt idx="947">
                        <c:v>89.406000000000006</c:v>
                      </c:pt>
                      <c:pt idx="948">
                        <c:v>89.471699999999998</c:v>
                      </c:pt>
                      <c:pt idx="949">
                        <c:v>89.7483</c:v>
                      </c:pt>
                      <c:pt idx="950">
                        <c:v>90.338700000000003</c:v>
                      </c:pt>
                      <c:pt idx="951">
                        <c:v>#N/A</c:v>
                      </c:pt>
                      <c:pt idx="952">
                        <c:v>#N/A</c:v>
                      </c:pt>
                      <c:pt idx="953">
                        <c:v>90.367999999999995</c:v>
                      </c:pt>
                      <c:pt idx="954">
                        <c:v>90.5792</c:v>
                      </c:pt>
                      <c:pt idx="955">
                        <c:v>90.7239</c:v>
                      </c:pt>
                      <c:pt idx="956">
                        <c:v>90.699299999999994</c:v>
                      </c:pt>
                      <c:pt idx="957">
                        <c:v>90.913399999999996</c:v>
                      </c:pt>
                      <c:pt idx="958">
                        <c:v>#N/A</c:v>
                      </c:pt>
                      <c:pt idx="959">
                        <c:v>#N/A</c:v>
                      </c:pt>
                      <c:pt idx="960">
                        <c:v>90.831800000000001</c:v>
                      </c:pt>
                      <c:pt idx="961">
                        <c:v>91.030799999999999</c:v>
                      </c:pt>
                      <c:pt idx="962">
                        <c:v>90.838499999999996</c:v>
                      </c:pt>
                      <c:pt idx="963">
                        <c:v>90.556100000000001</c:v>
                      </c:pt>
                      <c:pt idx="964">
                        <c:v>90.6387</c:v>
                      </c:pt>
                      <c:pt idx="965">
                        <c:v>#N/A</c:v>
                      </c:pt>
                      <c:pt idx="966">
                        <c:v>#N/A</c:v>
                      </c:pt>
                      <c:pt idx="967">
                        <c:v>90.9422</c:v>
                      </c:pt>
                      <c:pt idx="968">
                        <c:v>91.033500000000004</c:v>
                      </c:pt>
                      <c:pt idx="969">
                        <c:v>90.936800000000005</c:v>
                      </c:pt>
                      <c:pt idx="970">
                        <c:v>91.216999999999999</c:v>
                      </c:pt>
                      <c:pt idx="971">
                        <c:v>91.402100000000004</c:v>
                      </c:pt>
                      <c:pt idx="972">
                        <c:v>#N/A</c:v>
                      </c:pt>
                      <c:pt idx="973">
                        <c:v>#N/A</c:v>
                      </c:pt>
                      <c:pt idx="974">
                        <c:v>91.455299999999994</c:v>
                      </c:pt>
                      <c:pt idx="975">
                        <c:v>92.194199999999995</c:v>
                      </c:pt>
                      <c:pt idx="976">
                        <c:v>92.420699999999997</c:v>
                      </c:pt>
                      <c:pt idx="977">
                        <c:v>92.651700000000005</c:v>
                      </c:pt>
                      <c:pt idx="978">
                        <c:v>92.853200000000001</c:v>
                      </c:pt>
                      <c:pt idx="979">
                        <c:v>#N/A</c:v>
                      </c:pt>
                      <c:pt idx="980">
                        <c:v>#N/A</c:v>
                      </c:pt>
                      <c:pt idx="981">
                        <c:v>92.63</c:v>
                      </c:pt>
                      <c:pt idx="982">
                        <c:v>92.845100000000002</c:v>
                      </c:pt>
                      <c:pt idx="983">
                        <c:v>93.164199999999994</c:v>
                      </c:pt>
                      <c:pt idx="984">
                        <c:v>93.636099999999999</c:v>
                      </c:pt>
                      <c:pt idx="985">
                        <c:v>92.933899999999994</c:v>
                      </c:pt>
                      <c:pt idx="986">
                        <c:v>#N/A</c:v>
                      </c:pt>
                      <c:pt idx="987">
                        <c:v>#N/A</c:v>
                      </c:pt>
                      <c:pt idx="988">
                        <c:v>93.669600000000003</c:v>
                      </c:pt>
                      <c:pt idx="989">
                        <c:v>94.045699999999997</c:v>
                      </c:pt>
                      <c:pt idx="990">
                        <c:v>94.218000000000004</c:v>
                      </c:pt>
                      <c:pt idx="991">
                        <c:v>94.508399999999995</c:v>
                      </c:pt>
                      <c:pt idx="992">
                        <c:v>93.439599999999999</c:v>
                      </c:pt>
                      <c:pt idx="993">
                        <c:v>#N/A</c:v>
                      </c:pt>
                      <c:pt idx="994">
                        <c:v>#N/A</c:v>
                      </c:pt>
                      <c:pt idx="995">
                        <c:v>93.040599999999998</c:v>
                      </c:pt>
                      <c:pt idx="996">
                        <c:v>93.396500000000003</c:v>
                      </c:pt>
                      <c:pt idx="997">
                        <c:v>93.837900000000005</c:v>
                      </c:pt>
                      <c:pt idx="998">
                        <c:v>93.726299999999995</c:v>
                      </c:pt>
                      <c:pt idx="999">
                        <c:v>94.082899999999995</c:v>
                      </c:pt>
                      <c:pt idx="1000">
                        <c:v>#N/A</c:v>
                      </c:pt>
                      <c:pt idx="1001">
                        <c:v>#N/A</c:v>
                      </c:pt>
                      <c:pt idx="1002">
                        <c:v>94.735799999999998</c:v>
                      </c:pt>
                      <c:pt idx="1003">
                        <c:v>94.867500000000007</c:v>
                      </c:pt>
                      <c:pt idx="1004">
                        <c:v>95.066699999999997</c:v>
                      </c:pt>
                      <c:pt idx="1005">
                        <c:v>95.7517</c:v>
                      </c:pt>
                      <c:pt idx="1006">
                        <c:v>95.839100000000002</c:v>
                      </c:pt>
                      <c:pt idx="1007">
                        <c:v>#N/A</c:v>
                      </c:pt>
                      <c:pt idx="1008">
                        <c:v>#N/A</c:v>
                      </c:pt>
                      <c:pt idx="1009">
                        <c:v>97.984899999999996</c:v>
                      </c:pt>
                      <c:pt idx="1010">
                        <c:v>99.1858</c:v>
                      </c:pt>
                      <c:pt idx="1011">
                        <c:v>102.146</c:v>
                      </c:pt>
                      <c:pt idx="1012">
                        <c:v>100.03570000000001</c:v>
                      </c:pt>
                      <c:pt idx="1013">
                        <c:v>101.35890000000001</c:v>
                      </c:pt>
                      <c:pt idx="1014">
                        <c:v>#N/A</c:v>
                      </c:pt>
                      <c:pt idx="1015">
                        <c:v>#N/A</c:v>
                      </c:pt>
                      <c:pt idx="1016">
                        <c:v>101.2877</c:v>
                      </c:pt>
                      <c:pt idx="1017">
                        <c:v>99.001000000000005</c:v>
                      </c:pt>
                      <c:pt idx="1018">
                        <c:v>100.1546</c:v>
                      </c:pt>
                      <c:pt idx="1019">
                        <c:v>101.8109</c:v>
                      </c:pt>
                      <c:pt idx="1020">
                        <c:v>100.9025</c:v>
                      </c:pt>
                      <c:pt idx="1021">
                        <c:v>#N/A</c:v>
                      </c:pt>
                      <c:pt idx="1022">
                        <c:v>#N/A</c:v>
                      </c:pt>
                      <c:pt idx="1023">
                        <c:v>100.62609999999999</c:v>
                      </c:pt>
                      <c:pt idx="1024">
                        <c:v>101.9028</c:v>
                      </c:pt>
                      <c:pt idx="1025">
                        <c:v>103.7906</c:v>
                      </c:pt>
                      <c:pt idx="1026">
                        <c:v>103.6683</c:v>
                      </c:pt>
                      <c:pt idx="1027">
                        <c:v>104.1996</c:v>
                      </c:pt>
                      <c:pt idx="1028">
                        <c:v>#N/A</c:v>
                      </c:pt>
                      <c:pt idx="1029">
                        <c:v>#N/A</c:v>
                      </c:pt>
                      <c:pt idx="1030">
                        <c:v>103.5856</c:v>
                      </c:pt>
                      <c:pt idx="1031">
                        <c:v>103.5964</c:v>
                      </c:pt>
                      <c:pt idx="1032">
                        <c:v>102.3745</c:v>
                      </c:pt>
                      <c:pt idx="1033">
                        <c:v>101.0788</c:v>
                      </c:pt>
                      <c:pt idx="1034">
                        <c:v>101.0073</c:v>
                      </c:pt>
                      <c:pt idx="1035">
                        <c:v>#N/A</c:v>
                      </c:pt>
                      <c:pt idx="1036">
                        <c:v>#N/A</c:v>
                      </c:pt>
                      <c:pt idx="1037">
                        <c:v>101.08669999999999</c:v>
                      </c:pt>
                      <c:pt idx="1038">
                        <c:v>100.145</c:v>
                      </c:pt>
                      <c:pt idx="1039">
                        <c:v>100.4372</c:v>
                      </c:pt>
                      <c:pt idx="1040">
                        <c:v>101.68429999999999</c:v>
                      </c:pt>
                      <c:pt idx="1041">
                        <c:v>101.30410000000001</c:v>
                      </c:pt>
                      <c:pt idx="1042">
                        <c:v>#N/A</c:v>
                      </c:pt>
                      <c:pt idx="1043">
                        <c:v>#N/A</c:v>
                      </c:pt>
                      <c:pt idx="1044">
                        <c:v>101.2144</c:v>
                      </c:pt>
                      <c:pt idx="1045">
                        <c:v>101.24760000000001</c:v>
                      </c:pt>
                      <c:pt idx="1046">
                        <c:v>102.69070000000001</c:v>
                      </c:pt>
                      <c:pt idx="1047">
                        <c:v>103.4648</c:v>
                      </c:pt>
                      <c:pt idx="1048">
                        <c:v>102.73650000000001</c:v>
                      </c:pt>
                      <c:pt idx="1049">
                        <c:v>#N/A</c:v>
                      </c:pt>
                      <c:pt idx="1050">
                        <c:v>#N/A</c:v>
                      </c:pt>
                      <c:pt idx="1051">
                        <c:v>103.1172</c:v>
                      </c:pt>
                      <c:pt idx="1052">
                        <c:v>103.51090000000001</c:v>
                      </c:pt>
                      <c:pt idx="1053">
                        <c:v>103.88460000000001</c:v>
                      </c:pt>
                      <c:pt idx="1054">
                        <c:v>105.0782</c:v>
                      </c:pt>
                      <c:pt idx="1055">
                        <c:v>105.8386</c:v>
                      </c:pt>
                      <c:pt idx="1056">
                        <c:v>#N/A</c:v>
                      </c:pt>
                      <c:pt idx="1057">
                        <c:v>#N/A</c:v>
                      </c:pt>
                      <c:pt idx="1058">
                        <c:v>104.672</c:v>
                      </c:pt>
                      <c:pt idx="1059">
                        <c:v>104.11669999999999</c:v>
                      </c:pt>
                      <c:pt idx="1060">
                        <c:v>103.7813</c:v>
                      </c:pt>
                      <c:pt idx="1061">
                        <c:v>103.7808</c:v>
                      </c:pt>
                      <c:pt idx="1062">
                        <c:v>104.2278</c:v>
                      </c:pt>
                      <c:pt idx="1063">
                        <c:v>#N/A</c:v>
                      </c:pt>
                      <c:pt idx="1064">
                        <c:v>#N/A</c:v>
                      </c:pt>
                      <c:pt idx="1065">
                        <c:v>105.0103</c:v>
                      </c:pt>
                      <c:pt idx="1066">
                        <c:v>104.89360000000001</c:v>
                      </c:pt>
                      <c:pt idx="1067">
                        <c:v>105.09910000000001</c:v>
                      </c:pt>
                      <c:pt idx="1068">
                        <c:v>105.2227</c:v>
                      </c:pt>
                      <c:pt idx="1069">
                        <c:v>106.0804</c:v>
                      </c:pt>
                      <c:pt idx="1070">
                        <c:v>#N/A</c:v>
                      </c:pt>
                      <c:pt idx="1071">
                        <c:v>#N/A</c:v>
                      </c:pt>
                      <c:pt idx="1072">
                        <c:v>104.7948</c:v>
                      </c:pt>
                      <c:pt idx="1073">
                        <c:v>104.6542</c:v>
                      </c:pt>
                      <c:pt idx="1074">
                        <c:v>104.119</c:v>
                      </c:pt>
                      <c:pt idx="1075">
                        <c:v>102.6172</c:v>
                      </c:pt>
                      <c:pt idx="1076">
                        <c:v>103.7717</c:v>
                      </c:pt>
                      <c:pt idx="1077">
                        <c:v>#N/A</c:v>
                      </c:pt>
                      <c:pt idx="1078">
                        <c:v>#N/A</c:v>
                      </c:pt>
                      <c:pt idx="1079">
                        <c:v>103.00620000000001</c:v>
                      </c:pt>
                      <c:pt idx="1080">
                        <c:v>102.6818</c:v>
                      </c:pt>
                      <c:pt idx="1081">
                        <c:v>102.1626</c:v>
                      </c:pt>
                      <c:pt idx="1082">
                        <c:v>101.65940000000001</c:v>
                      </c:pt>
                      <c:pt idx="1083">
                        <c:v>101.8394</c:v>
                      </c:pt>
                      <c:pt idx="1084">
                        <c:v>#N/A</c:v>
                      </c:pt>
                      <c:pt idx="1085">
                        <c:v>#N/A</c:v>
                      </c:pt>
                      <c:pt idx="1086">
                        <c:v>102.3738</c:v>
                      </c:pt>
                      <c:pt idx="1087">
                        <c:v>102.6215</c:v>
                      </c:pt>
                      <c:pt idx="1088">
                        <c:v>102.5483</c:v>
                      </c:pt>
                      <c:pt idx="1089">
                        <c:v>102.5885</c:v>
                      </c:pt>
                      <c:pt idx="1090">
                        <c:v>102.75490000000001</c:v>
                      </c:pt>
                      <c:pt idx="1091">
                        <c:v>#N/A</c:v>
                      </c:pt>
                      <c:pt idx="1092">
                        <c:v>#N/A</c:v>
                      </c:pt>
                      <c:pt idx="1093">
                        <c:v>102.9499</c:v>
                      </c:pt>
                      <c:pt idx="1094">
                        <c:v>103.01990000000001</c:v>
                      </c:pt>
                      <c:pt idx="1095">
                        <c:v>103.1185</c:v>
                      </c:pt>
                      <c:pt idx="1096">
                        <c:v>#N/A</c:v>
                      </c:pt>
                      <c:pt idx="1097">
                        <c:v>103.4126</c:v>
                      </c:pt>
                      <c:pt idx="1098">
                        <c:v>#N/A</c:v>
                      </c:pt>
                      <c:pt idx="1099">
                        <c:v>#N/A</c:v>
                      </c:pt>
                      <c:pt idx="1100">
                        <c:v>102.96380000000001</c:v>
                      </c:pt>
                      <c:pt idx="1101">
                        <c:v>102.4709</c:v>
                      </c:pt>
                      <c:pt idx="1102">
                        <c:v>102.57259999999999</c:v>
                      </c:pt>
                      <c:pt idx="1103">
                        <c:v>103.1101</c:v>
                      </c:pt>
                      <c:pt idx="1104">
                        <c:v>103.6498</c:v>
                      </c:pt>
                      <c:pt idx="1105">
                        <c:v>#N/A</c:v>
                      </c:pt>
                      <c:pt idx="1106">
                        <c:v>#N/A</c:v>
                      </c:pt>
                      <c:pt idx="1107">
                        <c:v>104.02549999999999</c:v>
                      </c:pt>
                      <c:pt idx="1108">
                        <c:v>104.1318</c:v>
                      </c:pt>
                      <c:pt idx="1109">
                        <c:v>104.7158</c:v>
                      </c:pt>
                      <c:pt idx="1110">
                        <c:v>105.1816</c:v>
                      </c:pt>
                      <c:pt idx="1111">
                        <c:v>104.35590000000001</c:v>
                      </c:pt>
                      <c:pt idx="1112">
                        <c:v>#N/A</c:v>
                      </c:pt>
                      <c:pt idx="1113">
                        <c:v>#N/A</c:v>
                      </c:pt>
                      <c:pt idx="1114">
                        <c:v>#N/A</c:v>
                      </c:pt>
                      <c:pt idx="1115">
                        <c:v>#N/A</c:v>
                      </c:pt>
                      <c:pt idx="1116">
                        <c:v>104.7762</c:v>
                      </c:pt>
                      <c:pt idx="1117">
                        <c:v>104.8323</c:v>
                      </c:pt>
                      <c:pt idx="1118">
                        <c:v>105.214</c:v>
                      </c:pt>
                      <c:pt idx="1119">
                        <c:v>#N/A</c:v>
                      </c:pt>
                      <c:pt idx="1120">
                        <c:v>#N/A</c:v>
                      </c:pt>
                      <c:pt idx="1121">
                        <c:v>104.8573</c:v>
                      </c:pt>
                      <c:pt idx="1122">
                        <c:v>105.3856</c:v>
                      </c:pt>
                      <c:pt idx="1123">
                        <c:v>105.09059999999999</c:v>
                      </c:pt>
                      <c:pt idx="1124">
                        <c:v>105.3454</c:v>
                      </c:pt>
                      <c:pt idx="1125">
                        <c:v>105.84690000000001</c:v>
                      </c:pt>
                      <c:pt idx="1126">
                        <c:v>#N/A</c:v>
                      </c:pt>
                      <c:pt idx="1127">
                        <c:v>#N/A</c:v>
                      </c:pt>
                      <c:pt idx="1128">
                        <c:v>106.376</c:v>
                      </c:pt>
                      <c:pt idx="1129">
                        <c:v>106.3771</c:v>
                      </c:pt>
                      <c:pt idx="1130">
                        <c:v>106.0682</c:v>
                      </c:pt>
                      <c:pt idx="1131">
                        <c:v>105.8552</c:v>
                      </c:pt>
                      <c:pt idx="1132">
                        <c:v>105.3426</c:v>
                      </c:pt>
                      <c:pt idx="1133">
                        <c:v>#N/A</c:v>
                      </c:pt>
                      <c:pt idx="1134">
                        <c:v>#N/A</c:v>
                      </c:pt>
                      <c:pt idx="1135">
                        <c:v>105.2433</c:v>
                      </c:pt>
                      <c:pt idx="1136">
                        <c:v>105.8347</c:v>
                      </c:pt>
                      <c:pt idx="1137">
                        <c:v>106.1943</c:v>
                      </c:pt>
                      <c:pt idx="1138">
                        <c:v>106.4216</c:v>
                      </c:pt>
                      <c:pt idx="1139">
                        <c:v>106.09869999999999</c:v>
                      </c:pt>
                      <c:pt idx="1140">
                        <c:v>#N/A</c:v>
                      </c:pt>
                      <c:pt idx="1141">
                        <c:v>#N/A</c:v>
                      </c:pt>
                      <c:pt idx="1142">
                        <c:v>#N/A</c:v>
                      </c:pt>
                      <c:pt idx="1143">
                        <c:v>107.21680000000001</c:v>
                      </c:pt>
                      <c:pt idx="1144">
                        <c:v>107.4794</c:v>
                      </c:pt>
                      <c:pt idx="1145">
                        <c:v>107.4503</c:v>
                      </c:pt>
                      <c:pt idx="1146">
                        <c:v>108.2962</c:v>
                      </c:pt>
                      <c:pt idx="1147">
                        <c:v>#N/A</c:v>
                      </c:pt>
                      <c:pt idx="1148">
                        <c:v>#N/A</c:v>
                      </c:pt>
                      <c:pt idx="1149">
                        <c:v>108.1065</c:v>
                      </c:pt>
                      <c:pt idx="1150">
                        <c:v>108.191</c:v>
                      </c:pt>
                      <c:pt idx="1151">
                        <c:v>108.3884</c:v>
                      </c:pt>
                      <c:pt idx="1152">
                        <c:v>108.42919999999999</c:v>
                      </c:pt>
                      <c:pt idx="1153">
                        <c:v>108.9521</c:v>
                      </c:pt>
                      <c:pt idx="1154">
                        <c:v>#N/A</c:v>
                      </c:pt>
                      <c:pt idx="1155">
                        <c:v>#N/A</c:v>
                      </c:pt>
                      <c:pt idx="1156">
                        <c:v>110.1208</c:v>
                      </c:pt>
                      <c:pt idx="1157">
                        <c:v>109.901</c:v>
                      </c:pt>
                      <c:pt idx="1158">
                        <c:v>109.3408</c:v>
                      </c:pt>
                      <c:pt idx="1159">
                        <c:v>109.73909999999999</c:v>
                      </c:pt>
                      <c:pt idx="1160">
                        <c:v>109.434</c:v>
                      </c:pt>
                      <c:pt idx="1161">
                        <c:v>#N/A</c:v>
                      </c:pt>
                      <c:pt idx="1162">
                        <c:v>#N/A</c:v>
                      </c:pt>
                      <c:pt idx="1163">
                        <c:v>109.6802</c:v>
                      </c:pt>
                      <c:pt idx="1164">
                        <c:v>109.0262</c:v>
                      </c:pt>
                      <c:pt idx="1165">
                        <c:v>108.535</c:v>
                      </c:pt>
                      <c:pt idx="1166">
                        <c:v>108.2756</c:v>
                      </c:pt>
                      <c:pt idx="1167">
                        <c:v>107.53789999999999</c:v>
                      </c:pt>
                      <c:pt idx="1168">
                        <c:v>#N/A</c:v>
                      </c:pt>
                      <c:pt idx="1169">
                        <c:v>#N/A</c:v>
                      </c:pt>
                      <c:pt idx="1170">
                        <c:v>106.1461</c:v>
                      </c:pt>
                      <c:pt idx="1171">
                        <c:v>105.9241</c:v>
                      </c:pt>
                      <c:pt idx="1172">
                        <c:v>106.0984</c:v>
                      </c:pt>
                      <c:pt idx="1173">
                        <c:v>105.3031</c:v>
                      </c:pt>
                      <c:pt idx="1174">
                        <c:v>105.512</c:v>
                      </c:pt>
                      <c:pt idx="1175">
                        <c:v>#N/A</c:v>
                      </c:pt>
                      <c:pt idx="1176">
                        <c:v>#N/A</c:v>
                      </c:pt>
                      <c:pt idx="1177">
                        <c:v>105.6891</c:v>
                      </c:pt>
                      <c:pt idx="1178">
                        <c:v>105.6814</c:v>
                      </c:pt>
                      <c:pt idx="1179">
                        <c:v>105.5522</c:v>
                      </c:pt>
                      <c:pt idx="1180">
                        <c:v>105.4628</c:v>
                      </c:pt>
                      <c:pt idx="1181">
                        <c:v>105.83839999999999</c:v>
                      </c:pt>
                      <c:pt idx="1182">
                        <c:v>#N/A</c:v>
                      </c:pt>
                      <c:pt idx="1183">
                        <c:v>#N/A</c:v>
                      </c:pt>
                      <c:pt idx="1184">
                        <c:v>106.5218</c:v>
                      </c:pt>
                      <c:pt idx="1185">
                        <c:v>106.035</c:v>
                      </c:pt>
                      <c:pt idx="1186">
                        <c:v>105.3539</c:v>
                      </c:pt>
                      <c:pt idx="1187">
                        <c:v>104.51</c:v>
                      </c:pt>
                      <c:pt idx="1188">
                        <c:v>104.087</c:v>
                      </c:pt>
                      <c:pt idx="1189">
                        <c:v>#N/A</c:v>
                      </c:pt>
                      <c:pt idx="1190">
                        <c:v>#N/A</c:v>
                      </c:pt>
                      <c:pt idx="1191">
                        <c:v>103.96080000000001</c:v>
                      </c:pt>
                      <c:pt idx="1192">
                        <c:v>104.0227</c:v>
                      </c:pt>
                      <c:pt idx="1193">
                        <c:v>103.8389</c:v>
                      </c:pt>
                      <c:pt idx="1194">
                        <c:v>103.18510000000001</c:v>
                      </c:pt>
                      <c:pt idx="1195">
                        <c:v>103.1326</c:v>
                      </c:pt>
                      <c:pt idx="1196">
                        <c:v>#N/A</c:v>
                      </c:pt>
                      <c:pt idx="1197">
                        <c:v>#N/A</c:v>
                      </c:pt>
                      <c:pt idx="1198">
                        <c:v>103.03360000000001</c:v>
                      </c:pt>
                      <c:pt idx="1199">
                        <c:v>102.83110000000001</c:v>
                      </c:pt>
                      <c:pt idx="1200">
                        <c:v>103.13590000000001</c:v>
                      </c:pt>
                      <c:pt idx="1201">
                        <c:v>102.8185</c:v>
                      </c:pt>
                      <c:pt idx="1202">
                        <c:v>102.9258</c:v>
                      </c:pt>
                      <c:pt idx="1203">
                        <c:v>#N/A</c:v>
                      </c:pt>
                      <c:pt idx="1204">
                        <c:v>#N/A</c:v>
                      </c:pt>
                      <c:pt idx="1205">
                        <c:v>103.63979999999999</c:v>
                      </c:pt>
                      <c:pt idx="1206">
                        <c:v>103.3972</c:v>
                      </c:pt>
                      <c:pt idx="1207">
                        <c:v>103.3396</c:v>
                      </c:pt>
                      <c:pt idx="1208">
                        <c:v>103.6369</c:v>
                      </c:pt>
                      <c:pt idx="1209">
                        <c:v>103.2139</c:v>
                      </c:pt>
                      <c:pt idx="1210">
                        <c:v>#N/A</c:v>
                      </c:pt>
                      <c:pt idx="1211">
                        <c:v>#N/A</c:v>
                      </c:pt>
                      <c:pt idx="1212">
                        <c:v>104.2542</c:v>
                      </c:pt>
                      <c:pt idx="1213">
                        <c:v>104.7747</c:v>
                      </c:pt>
                      <c:pt idx="1214">
                        <c:v>103.7658</c:v>
                      </c:pt>
                      <c:pt idx="1215">
                        <c:v>103.6122</c:v>
                      </c:pt>
                      <c:pt idx="1216">
                        <c:v>103.6726</c:v>
                      </c:pt>
                      <c:pt idx="1217">
                        <c:v>#N/A</c:v>
                      </c:pt>
                      <c:pt idx="1218">
                        <c:v>#N/A</c:v>
                      </c:pt>
                      <c:pt idx="1219">
                        <c:v>102.5318</c:v>
                      </c:pt>
                      <c:pt idx="1220">
                        <c:v>102.1726</c:v>
                      </c:pt>
                      <c:pt idx="1221">
                        <c:v>102.1769</c:v>
                      </c:pt>
                      <c:pt idx="1222">
                        <c:v>101.73260000000001</c:v>
                      </c:pt>
                      <c:pt idx="1223">
                        <c:v>101.5896</c:v>
                      </c:pt>
                      <c:pt idx="1224">
                        <c:v>#N/A</c:v>
                      </c:pt>
                      <c:pt idx="1225">
                        <c:v>#N/A</c:v>
                      </c:pt>
                      <c:pt idx="1226">
                        <c:v>101.4808</c:v>
                      </c:pt>
                      <c:pt idx="1227">
                        <c:v>101.7133</c:v>
                      </c:pt>
                      <c:pt idx="1228">
                        <c:v>102.0641</c:v>
                      </c:pt>
                      <c:pt idx="1229">
                        <c:v>102.2131</c:v>
                      </c:pt>
                      <c:pt idx="1230">
                        <c:v>101.934</c:v>
                      </c:pt>
                      <c:pt idx="1231">
                        <c:v>#N/A</c:v>
                      </c:pt>
                      <c:pt idx="1232">
                        <c:v>#N/A</c:v>
                      </c:pt>
                      <c:pt idx="1233">
                        <c:v>101.6469</c:v>
                      </c:pt>
                      <c:pt idx="1234">
                        <c:v>101.04559999999999</c:v>
                      </c:pt>
                      <c:pt idx="1235">
                        <c:v>100.7315</c:v>
                      </c:pt>
                      <c:pt idx="1236">
                        <c:v>101.1045</c:v>
                      </c:pt>
                      <c:pt idx="1237">
                        <c:v>100.99160000000001</c:v>
                      </c:pt>
                      <c:pt idx="1238">
                        <c:v>#N/A</c:v>
                      </c:pt>
                      <c:pt idx="1239">
                        <c:v>#N/A</c:v>
                      </c:pt>
                      <c:pt idx="1240">
                        <c:v>#N/A</c:v>
                      </c:pt>
                      <c:pt idx="1241">
                        <c:v>101.26860000000001</c:v>
                      </c:pt>
                      <c:pt idx="1242">
                        <c:v>101.29559999999999</c:v>
                      </c:pt>
                      <c:pt idx="1243">
                        <c:v>101.3588</c:v>
                      </c:pt>
                      <c:pt idx="1244">
                        <c:v>100.9825</c:v>
                      </c:pt>
                      <c:pt idx="1245">
                        <c:v>#N/A</c:v>
                      </c:pt>
                      <c:pt idx="1246">
                        <c:v>#N/A</c:v>
                      </c:pt>
                      <c:pt idx="1247">
                        <c:v>100.5838</c:v>
                      </c:pt>
                      <c:pt idx="1248">
                        <c:v>100.8382</c:v>
                      </c:pt>
                      <c:pt idx="1249">
                        <c:v>100.9173</c:v>
                      </c:pt>
                      <c:pt idx="1250">
                        <c:v>100.9769</c:v>
                      </c:pt>
                      <c:pt idx="1251">
                        <c:v>101.08450000000001</c:v>
                      </c:pt>
                      <c:pt idx="1252">
                        <c:v>#N/A</c:v>
                      </c:pt>
                      <c:pt idx="1253">
                        <c:v>#N/A</c:v>
                      </c:pt>
                      <c:pt idx="1254">
                        <c:v>101.6644</c:v>
                      </c:pt>
                      <c:pt idx="1255">
                        <c:v>101.5997</c:v>
                      </c:pt>
                      <c:pt idx="1256">
                        <c:v>101.72320000000001</c:v>
                      </c:pt>
                      <c:pt idx="1257">
                        <c:v>101.3588</c:v>
                      </c:pt>
                      <c:pt idx="1258">
                        <c:v>101.239</c:v>
                      </c:pt>
                      <c:pt idx="1259">
                        <c:v>#N/A</c:v>
                      </c:pt>
                      <c:pt idx="1260">
                        <c:v>#N/A</c:v>
                      </c:pt>
                      <c:pt idx="1261">
                        <c:v>101.56910000000001</c:v>
                      </c:pt>
                      <c:pt idx="1262">
                        <c:v>101.32259999999999</c:v>
                      </c:pt>
                      <c:pt idx="1263">
                        <c:v>101.85299999999999</c:v>
                      </c:pt>
                      <c:pt idx="1264">
                        <c:v>101.4866</c:v>
                      </c:pt>
                      <c:pt idx="1265">
                        <c:v>101.4756</c:v>
                      </c:pt>
                      <c:pt idx="1266">
                        <c:v>#N/A</c:v>
                      </c:pt>
                      <c:pt idx="1267">
                        <c:v>#N/A</c:v>
                      </c:pt>
                      <c:pt idx="1268">
                        <c:v>101.8389</c:v>
                      </c:pt>
                      <c:pt idx="1269">
                        <c:v>101.78740000000001</c:v>
                      </c:pt>
                      <c:pt idx="1270">
                        <c:v>101.47669999999999</c:v>
                      </c:pt>
                      <c:pt idx="1271">
                        <c:v>101.6502</c:v>
                      </c:pt>
                      <c:pt idx="1272">
                        <c:v>101.3676</c:v>
                      </c:pt>
                      <c:pt idx="1273">
                        <c:v>#N/A</c:v>
                      </c:pt>
                      <c:pt idx="1274">
                        <c:v>#N/A</c:v>
                      </c:pt>
                      <c:pt idx="1275">
                        <c:v>101.26600000000001</c:v>
                      </c:pt>
                      <c:pt idx="1276">
                        <c:v>101.13760000000001</c:v>
                      </c:pt>
                      <c:pt idx="1277">
                        <c:v>100.7522</c:v>
                      </c:pt>
                      <c:pt idx="1278">
                        <c:v>101.0881</c:v>
                      </c:pt>
                      <c:pt idx="1279">
                        <c:v>#N/A</c:v>
                      </c:pt>
                      <c:pt idx="1280">
                        <c:v>#N/A</c:v>
                      </c:pt>
                      <c:pt idx="1281">
                        <c:v>#N/A</c:v>
                      </c:pt>
                      <c:pt idx="1282">
                        <c:v>101.4472</c:v>
                      </c:pt>
                      <c:pt idx="1283">
                        <c:v>101.441</c:v>
                      </c:pt>
                      <c:pt idx="1284">
                        <c:v>102.0371</c:v>
                      </c:pt>
                      <c:pt idx="1285">
                        <c:v>102.1473</c:v>
                      </c:pt>
                      <c:pt idx="1286">
                        <c:v>102.68559999999999</c:v>
                      </c:pt>
                      <c:pt idx="1287">
                        <c:v>#N/A</c:v>
                      </c:pt>
                      <c:pt idx="1288">
                        <c:v>#N/A</c:v>
                      </c:pt>
                      <c:pt idx="1289">
                        <c:v>102.9483</c:v>
                      </c:pt>
                      <c:pt idx="1290">
                        <c:v>102.67529999999999</c:v>
                      </c:pt>
                      <c:pt idx="1291">
                        <c:v>101.881</c:v>
                      </c:pt>
                      <c:pt idx="1292">
                        <c:v>101.8078</c:v>
                      </c:pt>
                      <c:pt idx="1293">
                        <c:v>101.38760000000001</c:v>
                      </c:pt>
                      <c:pt idx="1294">
                        <c:v>#N/A</c:v>
                      </c:pt>
                      <c:pt idx="1295">
                        <c:v>#N/A</c:v>
                      </c:pt>
                      <c:pt idx="1296">
                        <c:v>100.9748</c:v>
                      </c:pt>
                      <c:pt idx="1297">
                        <c:v>100.97499999999999</c:v>
                      </c:pt>
                      <c:pt idx="1298">
                        <c:v>100.8985</c:v>
                      </c:pt>
                      <c:pt idx="1299">
                        <c:v>100.61190000000001</c:v>
                      </c:pt>
                      <c:pt idx="1300">
                        <c:v>100.7603</c:v>
                      </c:pt>
                      <c:pt idx="1301">
                        <c:v>#N/A</c:v>
                      </c:pt>
                      <c:pt idx="1302">
                        <c:v>#N/A</c:v>
                      </c:pt>
                      <c:pt idx="1303">
                        <c:v>100.6802</c:v>
                      </c:pt>
                      <c:pt idx="1304">
                        <c:v>100.7003</c:v>
                      </c:pt>
                      <c:pt idx="1305">
                        <c:v>100.9576</c:v>
                      </c:pt>
                      <c:pt idx="1306">
                        <c:v>100.7047</c:v>
                      </c:pt>
                      <c:pt idx="1307">
                        <c:v>100.5119</c:v>
                      </c:pt>
                      <c:pt idx="1308">
                        <c:v>#N/A</c:v>
                      </c:pt>
                      <c:pt idx="1309">
                        <c:v>#N/A</c:v>
                      </c:pt>
                      <c:pt idx="1310">
                        <c:v>100.1361</c:v>
                      </c:pt>
                      <c:pt idx="1311">
                        <c:v>100.1152</c:v>
                      </c:pt>
                      <c:pt idx="1312">
                        <c:v>100.178</c:v>
                      </c:pt>
                      <c:pt idx="1313">
                        <c:v>100.0385</c:v>
                      </c:pt>
                      <c:pt idx="1314">
                        <c:v>99.949399999999997</c:v>
                      </c:pt>
                      <c:pt idx="1315">
                        <c:v>#N/A</c:v>
                      </c:pt>
                      <c:pt idx="1316">
                        <c:v>#N/A</c:v>
                      </c:pt>
                      <c:pt idx="1317">
                        <c:v>100.0164</c:v>
                      </c:pt>
                      <c:pt idx="1318">
                        <c:v>100.3539</c:v>
                      </c:pt>
                      <c:pt idx="1319">
                        <c:v>100.252</c:v>
                      </c:pt>
                      <c:pt idx="1320">
                        <c:v>99.9619</c:v>
                      </c:pt>
                      <c:pt idx="1321">
                        <c:v>100.0615</c:v>
                      </c:pt>
                      <c:pt idx="1322">
                        <c:v>#N/A</c:v>
                      </c:pt>
                      <c:pt idx="1323">
                        <c:v>#N/A</c:v>
                      </c:pt>
                      <c:pt idx="1324">
                        <c:v>100.57559999999999</c:v>
                      </c:pt>
                      <c:pt idx="1325">
                        <c:v>100.48739999999999</c:v>
                      </c:pt>
                      <c:pt idx="1326">
                        <c:v>100.2517</c:v>
                      </c:pt>
                      <c:pt idx="1327">
                        <c:v>100.14449999999999</c:v>
                      </c:pt>
                      <c:pt idx="1328">
                        <c:v>99.902299999999997</c:v>
                      </c:pt>
                      <c:pt idx="1329">
                        <c:v>#N/A</c:v>
                      </c:pt>
                      <c:pt idx="1330">
                        <c:v>#N/A</c:v>
                      </c:pt>
                      <c:pt idx="1331">
                        <c:v>99.940200000000004</c:v>
                      </c:pt>
                      <c:pt idx="1332">
                        <c:v>100.0711</c:v>
                      </c:pt>
                      <c:pt idx="1333">
                        <c:v>100.79349999999999</c:v>
                      </c:pt>
                      <c:pt idx="1334">
                        <c:v>100.9896</c:v>
                      </c:pt>
                      <c:pt idx="1335">
                        <c:v>100.9325</c:v>
                      </c:pt>
                      <c:pt idx="1336">
                        <c:v>#N/A</c:v>
                      </c:pt>
                      <c:pt idx="1337">
                        <c:v>#N/A</c:v>
                      </c:pt>
                      <c:pt idx="1338">
                        <c:v>101.1271</c:v>
                      </c:pt>
                      <c:pt idx="1339">
                        <c:v>101.6593</c:v>
                      </c:pt>
                      <c:pt idx="1340">
                        <c:v>101.67230000000001</c:v>
                      </c:pt>
                      <c:pt idx="1341">
                        <c:v>101.4939</c:v>
                      </c:pt>
                      <c:pt idx="1342">
                        <c:v>101.0771</c:v>
                      </c:pt>
                      <c:pt idx="1343">
                        <c:v>#N/A</c:v>
                      </c:pt>
                      <c:pt idx="1344">
                        <c:v>#N/A</c:v>
                      </c:pt>
                      <c:pt idx="1345">
                        <c:v>#N/A</c:v>
                      </c:pt>
                      <c:pt idx="1346">
                        <c:v>100.5722</c:v>
                      </c:pt>
                      <c:pt idx="1347">
                        <c:v>100.7804</c:v>
                      </c:pt>
                      <c:pt idx="1348">
                        <c:v>100.7321</c:v>
                      </c:pt>
                      <c:pt idx="1349">
                        <c:v>100.48820000000001</c:v>
                      </c:pt>
                      <c:pt idx="1350">
                        <c:v>#N/A</c:v>
                      </c:pt>
                      <c:pt idx="1351">
                        <c:v>#N/A</c:v>
                      </c:pt>
                      <c:pt idx="1352">
                        <c:v>100.697</c:v>
                      </c:pt>
                      <c:pt idx="1353">
                        <c:v>100.4682</c:v>
                      </c:pt>
                      <c:pt idx="1354">
                        <c:v>99.911900000000003</c:v>
                      </c:pt>
                      <c:pt idx="1355">
                        <c:v>100.01049999999999</c:v>
                      </c:pt>
                      <c:pt idx="1356">
                        <c:v>100.0025</c:v>
                      </c:pt>
                      <c:pt idx="1357">
                        <c:v>#N/A</c:v>
                      </c:pt>
                      <c:pt idx="1358">
                        <c:v>#N/A</c:v>
                      </c:pt>
                      <c:pt idx="1359">
                        <c:v>100.17</c:v>
                      </c:pt>
                      <c:pt idx="1360">
                        <c:v>99.998999999999995</c:v>
                      </c:pt>
                      <c:pt idx="1361">
                        <c:v>99.937600000000003</c:v>
                      </c:pt>
                      <c:pt idx="1362">
                        <c:v>100.2041</c:v>
                      </c:pt>
                      <c:pt idx="1363">
                        <c:v>100.3126</c:v>
                      </c:pt>
                      <c:pt idx="1364">
                        <c:v>#N/A</c:v>
                      </c:pt>
                      <c:pt idx="1365">
                        <c:v>#N/A</c:v>
                      </c:pt>
                      <c:pt idx="1366">
                        <c:v>100.2556</c:v>
                      </c:pt>
                      <c:pt idx="1367">
                        <c:v>100.42270000000001</c:v>
                      </c:pt>
                      <c:pt idx="1368">
                        <c:v>100.04259999999999</c:v>
                      </c:pt>
                      <c:pt idx="1369">
                        <c:v>100.3626</c:v>
                      </c:pt>
                      <c:pt idx="1370">
                        <c:v>100.46299999999999</c:v>
                      </c:pt>
                      <c:pt idx="1371">
                        <c:v>#N/A</c:v>
                      </c:pt>
                      <c:pt idx="1372">
                        <c:v>#N/A</c:v>
                      </c:pt>
                      <c:pt idx="1373">
                        <c:v>100.2308</c:v>
                      </c:pt>
                      <c:pt idx="1374">
                        <c:v>99.683800000000005</c:v>
                      </c:pt>
                      <c:pt idx="1375">
                        <c:v>99.6434</c:v>
                      </c:pt>
                      <c:pt idx="1376">
                        <c:v>99.191800000000001</c:v>
                      </c:pt>
                      <c:pt idx="1377">
                        <c:v>99.142700000000005</c:v>
                      </c:pt>
                      <c:pt idx="1378">
                        <c:v>#N/A</c:v>
                      </c:pt>
                      <c:pt idx="1379">
                        <c:v>#N/A</c:v>
                      </c:pt>
                      <c:pt idx="1380">
                        <c:v>#N/A</c:v>
                      </c:pt>
                      <c:pt idx="1381">
                        <c:v>98.891900000000007</c:v>
                      </c:pt>
                      <c:pt idx="1382">
                        <c:v>98.512100000000004</c:v>
                      </c:pt>
                      <c:pt idx="1383">
                        <c:v>98.540300000000002</c:v>
                      </c:pt>
                      <c:pt idx="1384">
                        <c:v>98.573999999999998</c:v>
                      </c:pt>
                      <c:pt idx="1385">
                        <c:v>#N/A</c:v>
                      </c:pt>
                      <c:pt idx="1386">
                        <c:v>#N/A</c:v>
                      </c:pt>
                      <c:pt idx="1387">
                        <c:v>98.634200000000007</c:v>
                      </c:pt>
                      <c:pt idx="1388">
                        <c:v>98.673400000000001</c:v>
                      </c:pt>
                      <c:pt idx="1389">
                        <c:v>98.497900000000001</c:v>
                      </c:pt>
                      <c:pt idx="1390">
                        <c:v>98.704599999999999</c:v>
                      </c:pt>
                      <c:pt idx="1391">
                        <c:v>98.727500000000006</c:v>
                      </c:pt>
                      <c:pt idx="1392">
                        <c:v>#N/A</c:v>
                      </c:pt>
                      <c:pt idx="1393">
                        <c:v>#N/A</c:v>
                      </c:pt>
                      <c:pt idx="1394">
                        <c:v>98.896500000000003</c:v>
                      </c:pt>
                      <c:pt idx="1395">
                        <c:v>99.360699999999994</c:v>
                      </c:pt>
                      <c:pt idx="1396">
                        <c:v>99.599299999999999</c:v>
                      </c:pt>
                      <c:pt idx="1397">
                        <c:v>99.3078</c:v>
                      </c:pt>
                      <c:pt idx="1398">
                        <c:v>99.275300000000001</c:v>
                      </c:pt>
                      <c:pt idx="1399">
                        <c:v>#N/A</c:v>
                      </c:pt>
                      <c:pt idx="1400">
                        <c:v>#N/A</c:v>
                      </c:pt>
                      <c:pt idx="1401">
                        <c:v>99.1678</c:v>
                      </c:pt>
                      <c:pt idx="1402">
                        <c:v>99.742099999999994</c:v>
                      </c:pt>
                      <c:pt idx="1403">
                        <c:v>99.3733</c:v>
                      </c:pt>
                      <c:pt idx="1404">
                        <c:v>99.446799999999996</c:v>
                      </c:pt>
                      <c:pt idx="1405">
                        <c:v>99.405299999999997</c:v>
                      </c:pt>
                      <c:pt idx="1406">
                        <c:v>#N/A</c:v>
                      </c:pt>
                      <c:pt idx="1407">
                        <c:v>#N/A</c:v>
                      </c:pt>
                      <c:pt idx="1408">
                        <c:v>98.976799999999997</c:v>
                      </c:pt>
                      <c:pt idx="1409">
                        <c:v>98.941800000000001</c:v>
                      </c:pt>
                      <c:pt idx="1410">
                        <c:v>#N/A</c:v>
                      </c:pt>
                      <c:pt idx="1411">
                        <c:v>99.062700000000007</c:v>
                      </c:pt>
                      <c:pt idx="1412">
                        <c:v>98.580600000000004</c:v>
                      </c:pt>
                      <c:pt idx="1413">
                        <c:v>#N/A</c:v>
                      </c:pt>
                      <c:pt idx="1414">
                        <c:v>#N/A</c:v>
                      </c:pt>
                      <c:pt idx="1415">
                        <c:v>98.306799999999996</c:v>
                      </c:pt>
                      <c:pt idx="1416">
                        <c:v>98.573899999999995</c:v>
                      </c:pt>
                      <c:pt idx="1417">
                        <c:v>98.272599999999997</c:v>
                      </c:pt>
                      <c:pt idx="1418">
                        <c:v>98.731800000000007</c:v>
                      </c:pt>
                      <c:pt idx="1419">
                        <c:v>98.783000000000001</c:v>
                      </c:pt>
                      <c:pt idx="1420">
                        <c:v>#N/A</c:v>
                      </c:pt>
                      <c:pt idx="1421">
                        <c:v>#N/A</c:v>
                      </c:pt>
                      <c:pt idx="1422">
                        <c:v>98.463200000000001</c:v>
                      </c:pt>
                      <c:pt idx="1423">
                        <c:v>98.370400000000004</c:v>
                      </c:pt>
                      <c:pt idx="1424">
                        <c:v>98.125500000000002</c:v>
                      </c:pt>
                      <c:pt idx="1425">
                        <c:v>#N/A</c:v>
                      </c:pt>
                      <c:pt idx="1426">
                        <c:v>98.575299999999999</c:v>
                      </c:pt>
                      <c:pt idx="1427">
                        <c:v>#N/A</c:v>
                      </c:pt>
                      <c:pt idx="1428">
                        <c:v>#N/A</c:v>
                      </c:pt>
                      <c:pt idx="1429">
                        <c:v>98.5505</c:v>
                      </c:pt>
                      <c:pt idx="1430">
                        <c:v>98.2149</c:v>
                      </c:pt>
                      <c:pt idx="1431">
                        <c:v>98.042699999999996</c:v>
                      </c:pt>
                      <c:pt idx="1432">
                        <c:v>97.699799999999996</c:v>
                      </c:pt>
                      <c:pt idx="1433">
                        <c:v>97.815299999999993</c:v>
                      </c:pt>
                      <c:pt idx="1434">
                        <c:v>#N/A</c:v>
                      </c:pt>
                      <c:pt idx="1435">
                        <c:v>#N/A</c:v>
                      </c:pt>
                      <c:pt idx="1436">
                        <c:v>97.973200000000006</c:v>
                      </c:pt>
                      <c:pt idx="1437">
                        <c:v>98.429299999999998</c:v>
                      </c:pt>
                      <c:pt idx="1438">
                        <c:v>98.729399999999998</c:v>
                      </c:pt>
                      <c:pt idx="1439">
                        <c:v>98.771699999999996</c:v>
                      </c:pt>
                      <c:pt idx="1440">
                        <c:v>98.619500000000002</c:v>
                      </c:pt>
                      <c:pt idx="1441">
                        <c:v>#N/A</c:v>
                      </c:pt>
                      <c:pt idx="1442">
                        <c:v>#N/A</c:v>
                      </c:pt>
                      <c:pt idx="1443">
                        <c:v>98.295699999999997</c:v>
                      </c:pt>
                      <c:pt idx="1444">
                        <c:v>98.213099999999997</c:v>
                      </c:pt>
                      <c:pt idx="1445">
                        <c:v>98.235299999999995</c:v>
                      </c:pt>
                      <c:pt idx="1446">
                        <c:v>99.026700000000005</c:v>
                      </c:pt>
                      <c:pt idx="1447">
                        <c:v>98.8459</c:v>
                      </c:pt>
                      <c:pt idx="1448">
                        <c:v>#N/A</c:v>
                      </c:pt>
                      <c:pt idx="1449">
                        <c:v>#N/A</c:v>
                      </c:pt>
                      <c:pt idx="1450">
                        <c:v>#N/A</c:v>
                      </c:pt>
                      <c:pt idx="1451">
                        <c:v>99.051000000000002</c:v>
                      </c:pt>
                      <c:pt idx="1452">
                        <c:v>98.874799999999993</c:v>
                      </c:pt>
                      <c:pt idx="1453">
                        <c:v>98.754000000000005</c:v>
                      </c:pt>
                      <c:pt idx="1454">
                        <c:v>#N/A</c:v>
                      </c:pt>
                      <c:pt idx="1455">
                        <c:v>#N/A</c:v>
                      </c:pt>
                      <c:pt idx="1456">
                        <c:v>#N/A</c:v>
                      </c:pt>
                      <c:pt idx="1457">
                        <c:v>98.734300000000005</c:v>
                      </c:pt>
                      <c:pt idx="1458">
                        <c:v>99.026700000000005</c:v>
                      </c:pt>
                      <c:pt idx="1459">
                        <c:v>98.968500000000006</c:v>
                      </c:pt>
                      <c:pt idx="1460">
                        <c:v>98.872600000000006</c:v>
                      </c:pt>
                      <c:pt idx="1461">
                        <c:v>#N/A</c:v>
                      </c:pt>
                      <c:pt idx="1462">
                        <c:v>#N/A</c:v>
                      </c:pt>
                      <c:pt idx="1463">
                        <c:v>#N/A</c:v>
                      </c:pt>
                      <c:pt idx="1464">
                        <c:v>98.283699999999996</c:v>
                      </c:pt>
                      <c:pt idx="1465">
                        <c:v>98.055199999999999</c:v>
                      </c:pt>
                      <c:pt idx="1466">
                        <c:v>97.761600000000001</c:v>
                      </c:pt>
                      <c:pt idx="1467">
                        <c:v>97.828599999999994</c:v>
                      </c:pt>
                      <c:pt idx="1468">
                        <c:v>97.671099999999996</c:v>
                      </c:pt>
                      <c:pt idx="1469">
                        <c:v>#N/A</c:v>
                      </c:pt>
                      <c:pt idx="1470">
                        <c:v>#N/A</c:v>
                      </c:pt>
                      <c:pt idx="1471">
                        <c:v>97.360299999999995</c:v>
                      </c:pt>
                      <c:pt idx="1472">
                        <c:v>97.5291</c:v>
                      </c:pt>
                      <c:pt idx="1473">
                        <c:v>97.661600000000007</c:v>
                      </c:pt>
                      <c:pt idx="1474">
                        <c:v>97.607299999999995</c:v>
                      </c:pt>
                      <c:pt idx="1475">
                        <c:v>97.581400000000002</c:v>
                      </c:pt>
                      <c:pt idx="1476">
                        <c:v>#N/A</c:v>
                      </c:pt>
                      <c:pt idx="1477">
                        <c:v>#N/A</c:v>
                      </c:pt>
                      <c:pt idx="1478">
                        <c:v>#N/A</c:v>
                      </c:pt>
                      <c:pt idx="1479">
                        <c:v>97.600300000000004</c:v>
                      </c:pt>
                      <c:pt idx="1480">
                        <c:v>98.041700000000006</c:v>
                      </c:pt>
                      <c:pt idx="1481">
                        <c:v>98.135400000000004</c:v>
                      </c:pt>
                      <c:pt idx="1482">
                        <c:v>98.615399999999994</c:v>
                      </c:pt>
                      <c:pt idx="1483">
                        <c:v>#N/A</c:v>
                      </c:pt>
                      <c:pt idx="1484">
                        <c:v>#N/A</c:v>
                      </c:pt>
                      <c:pt idx="1485">
                        <c:v>98.515900000000002</c:v>
                      </c:pt>
                      <c:pt idx="1486">
                        <c:v>98.873599999999996</c:v>
                      </c:pt>
                      <c:pt idx="1487">
                        <c:v>98.892300000000006</c:v>
                      </c:pt>
                      <c:pt idx="1488">
                        <c:v>98.822699999999998</c:v>
                      </c:pt>
                      <c:pt idx="1489">
                        <c:v>99.073099999999997</c:v>
                      </c:pt>
                      <c:pt idx="1490">
                        <c:v>#N/A</c:v>
                      </c:pt>
                      <c:pt idx="1491">
                        <c:v>#N/A</c:v>
                      </c:pt>
                      <c:pt idx="1492">
                        <c:v>98.976799999999997</c:v>
                      </c:pt>
                      <c:pt idx="1493">
                        <c:v>98.660300000000007</c:v>
                      </c:pt>
                      <c:pt idx="1494">
                        <c:v>98.806700000000006</c:v>
                      </c:pt>
                      <c:pt idx="1495">
                        <c:v>99.249700000000004</c:v>
                      </c:pt>
                      <c:pt idx="1496">
                        <c:v>99.698899999999995</c:v>
                      </c:pt>
                      <c:pt idx="1497">
                        <c:v>#N/A</c:v>
                      </c:pt>
                      <c:pt idx="1498">
                        <c:v>#N/A</c:v>
                      </c:pt>
                      <c:pt idx="1499">
                        <c:v>#N/A</c:v>
                      </c:pt>
                      <c:pt idx="1500">
                        <c:v>#N/A</c:v>
                      </c:pt>
                      <c:pt idx="1501">
                        <c:v>#N/A</c:v>
                      </c:pt>
                      <c:pt idx="1502">
                        <c:v>#N/A</c:v>
                      </c:pt>
                      <c:pt idx="1503">
                        <c:v>99.031700000000001</c:v>
                      </c:pt>
                      <c:pt idx="1504">
                        <c:v>#N/A</c:v>
                      </c:pt>
                      <c:pt idx="1505">
                        <c:v>#N/A</c:v>
                      </c:pt>
                      <c:pt idx="1506">
                        <c:v>#N/A</c:v>
                      </c:pt>
                      <c:pt idx="1507">
                        <c:v>98.6203</c:v>
                      </c:pt>
                      <c:pt idx="1508">
                        <c:v>98.598799999999997</c:v>
                      </c:pt>
                      <c:pt idx="1509">
                        <c:v>98.5685</c:v>
                      </c:pt>
                      <c:pt idx="1510">
                        <c:v>98.563599999999994</c:v>
                      </c:pt>
                      <c:pt idx="1511">
                        <c:v>#N/A</c:v>
                      </c:pt>
                      <c:pt idx="1512">
                        <c:v>#N/A</c:v>
                      </c:pt>
                      <c:pt idx="1513">
                        <c:v>98.421099999999996</c:v>
                      </c:pt>
                      <c:pt idx="1514">
                        <c:v>98.638800000000003</c:v>
                      </c:pt>
                      <c:pt idx="1515">
                        <c:v>98.638800000000003</c:v>
                      </c:pt>
                      <c:pt idx="1516">
                        <c:v>98.796700000000001</c:v>
                      </c:pt>
                      <c:pt idx="1517">
                        <c:v>98.400999999999996</c:v>
                      </c:pt>
                      <c:pt idx="1518">
                        <c:v>#N/A</c:v>
                      </c:pt>
                      <c:pt idx="1519">
                        <c:v>#N/A</c:v>
                      </c:pt>
                      <c:pt idx="1520">
                        <c:v>98.279399999999995</c:v>
                      </c:pt>
                      <c:pt idx="1521">
                        <c:v>98.106499999999997</c:v>
                      </c:pt>
                      <c:pt idx="1522">
                        <c:v>97.906400000000005</c:v>
                      </c:pt>
                      <c:pt idx="1523">
                        <c:v>98.056200000000004</c:v>
                      </c:pt>
                      <c:pt idx="1524">
                        <c:v>97.799400000000006</c:v>
                      </c:pt>
                      <c:pt idx="1525">
                        <c:v>#N/A</c:v>
                      </c:pt>
                      <c:pt idx="1526">
                        <c:v>#N/A</c:v>
                      </c:pt>
                      <c:pt idx="1527">
                        <c:v>97.741100000000003</c:v>
                      </c:pt>
                      <c:pt idx="1528">
                        <c:v>97.7042</c:v>
                      </c:pt>
                      <c:pt idx="1529">
                        <c:v>97.4983</c:v>
                      </c:pt>
                      <c:pt idx="1530">
                        <c:v>97.558599999999998</c:v>
                      </c:pt>
                      <c:pt idx="1531">
                        <c:v>97.333200000000005</c:v>
                      </c:pt>
                      <c:pt idx="1532">
                        <c:v>#N/A</c:v>
                      </c:pt>
                      <c:pt idx="1533">
                        <c:v>#N/A</c:v>
                      </c:pt>
                      <c:pt idx="1534">
                        <c:v>97.477900000000005</c:v>
                      </c:pt>
                      <c:pt idx="1535">
                        <c:v>97.355000000000004</c:v>
                      </c:pt>
                      <c:pt idx="1536">
                        <c:v>97.196600000000004</c:v>
                      </c:pt>
                      <c:pt idx="1537">
                        <c:v>97.288200000000003</c:v>
                      </c:pt>
                      <c:pt idx="1538">
                        <c:v>97.500200000000007</c:v>
                      </c:pt>
                      <c:pt idx="1539">
                        <c:v>#N/A</c:v>
                      </c:pt>
                      <c:pt idx="1540">
                        <c:v>#N/A</c:v>
                      </c:pt>
                      <c:pt idx="1541">
                        <c:v>97.7042</c:v>
                      </c:pt>
                      <c:pt idx="1542">
                        <c:v>97.477199999999996</c:v>
                      </c:pt>
                      <c:pt idx="1543">
                        <c:v>97.552499999999995</c:v>
                      </c:pt>
                      <c:pt idx="1544">
                        <c:v>97.534700000000001</c:v>
                      </c:pt>
                      <c:pt idx="1545">
                        <c:v>97.618200000000002</c:v>
                      </c:pt>
                      <c:pt idx="1546">
                        <c:v>#N/A</c:v>
                      </c:pt>
                      <c:pt idx="1547">
                        <c:v>#N/A</c:v>
                      </c:pt>
                      <c:pt idx="1548">
                        <c:v>97.298699999999997</c:v>
                      </c:pt>
                      <c:pt idx="1549">
                        <c:v>97.149299999999997</c:v>
                      </c:pt>
                      <c:pt idx="1550">
                        <c:v>96.848200000000006</c:v>
                      </c:pt>
                      <c:pt idx="1551">
                        <c:v>96.740499999999997</c:v>
                      </c:pt>
                      <c:pt idx="1552">
                        <c:v>96.6935</c:v>
                      </c:pt>
                      <c:pt idx="1553">
                        <c:v>#N/A</c:v>
                      </c:pt>
                      <c:pt idx="1554">
                        <c:v>#N/A</c:v>
                      </c:pt>
                      <c:pt idx="1555">
                        <c:v>96.557599999999994</c:v>
                      </c:pt>
                      <c:pt idx="1556">
                        <c:v>96.497100000000003</c:v>
                      </c:pt>
                      <c:pt idx="1557">
                        <c:v>96.439300000000003</c:v>
                      </c:pt>
                      <c:pt idx="1558">
                        <c:v>96.488100000000003</c:v>
                      </c:pt>
                      <c:pt idx="1559">
                        <c:v>96.235299999999995</c:v>
                      </c:pt>
                      <c:pt idx="1560">
                        <c:v>#N/A</c:v>
                      </c:pt>
                      <c:pt idx="1561">
                        <c:v>#N/A</c:v>
                      </c:pt>
                      <c:pt idx="1562">
                        <c:v>96.218100000000007</c:v>
                      </c:pt>
                      <c:pt idx="1563">
                        <c:v>96.355199999999996</c:v>
                      </c:pt>
                      <c:pt idx="1564">
                        <c:v>96.116299999999995</c:v>
                      </c:pt>
                      <c:pt idx="1565">
                        <c:v>96.122</c:v>
                      </c:pt>
                      <c:pt idx="1566">
                        <c:v>96.325500000000005</c:v>
                      </c:pt>
                      <c:pt idx="1567">
                        <c:v>#N/A</c:v>
                      </c:pt>
                      <c:pt idx="1568">
                        <c:v>#N/A</c:v>
                      </c:pt>
                      <c:pt idx="1569">
                        <c:v>96.642099999999999</c:v>
                      </c:pt>
                      <c:pt idx="1570">
                        <c:v>96.319900000000004</c:v>
                      </c:pt>
                      <c:pt idx="1571">
                        <c:v>96.167699999999996</c:v>
                      </c:pt>
                      <c:pt idx="1572">
                        <c:v>96.401499999999999</c:v>
                      </c:pt>
                      <c:pt idx="1573">
                        <c:v>96.223500000000001</c:v>
                      </c:pt>
                      <c:pt idx="1574">
                        <c:v>#N/A</c:v>
                      </c:pt>
                      <c:pt idx="1575">
                        <c:v>#N/A</c:v>
                      </c:pt>
                      <c:pt idx="1576">
                        <c:v>96.005700000000004</c:v>
                      </c:pt>
                      <c:pt idx="1577">
                        <c:v>96.394499999999994</c:v>
                      </c:pt>
                      <c:pt idx="1578">
                        <c:v>96.803799999999995</c:v>
                      </c:pt>
                      <c:pt idx="1579">
                        <c:v>96.256799999999998</c:v>
                      </c:pt>
                      <c:pt idx="1580">
                        <c:v>96.130700000000004</c:v>
                      </c:pt>
                      <c:pt idx="1581">
                        <c:v>#N/A</c:v>
                      </c:pt>
                      <c:pt idx="1582">
                        <c:v>#N/A</c:v>
                      </c:pt>
                      <c:pt idx="1583">
                        <c:v>96.3874</c:v>
                      </c:pt>
                      <c:pt idx="1584">
                        <c:v>96.784400000000005</c:v>
                      </c:pt>
                      <c:pt idx="1585">
                        <c:v>97.418099999999995</c:v>
                      </c:pt>
                      <c:pt idx="1586">
                        <c:v>98.307599999999994</c:v>
                      </c:pt>
                      <c:pt idx="1587">
                        <c:v>98.391800000000003</c:v>
                      </c:pt>
                      <c:pt idx="1588">
                        <c:v>#N/A</c:v>
                      </c:pt>
                      <c:pt idx="1589">
                        <c:v>#N/A</c:v>
                      </c:pt>
                      <c:pt idx="1590">
                        <c:v>97.231399999999994</c:v>
                      </c:pt>
                      <c:pt idx="1591">
                        <c:v>97.279600000000002</c:v>
                      </c:pt>
                      <c:pt idx="1592">
                        <c:v>97.185100000000006</c:v>
                      </c:pt>
                      <c:pt idx="1593">
                        <c:v>96.914000000000001</c:v>
                      </c:pt>
                      <c:pt idx="1594">
                        <c:v>97.527100000000004</c:v>
                      </c:pt>
                      <c:pt idx="1595">
                        <c:v>#N/A</c:v>
                      </c:pt>
                      <c:pt idx="1596">
                        <c:v>#N/A</c:v>
                      </c:pt>
                      <c:pt idx="1597">
                        <c:v>98.103700000000003</c:v>
                      </c:pt>
                      <c:pt idx="1598">
                        <c:v>97.740300000000005</c:v>
                      </c:pt>
                      <c:pt idx="1599">
                        <c:v>98.848699999999994</c:v>
                      </c:pt>
                      <c:pt idx="1600">
                        <c:v>99.641000000000005</c:v>
                      </c:pt>
                      <c:pt idx="1601">
                        <c:v>99.276899999999998</c:v>
                      </c:pt>
                      <c:pt idx="1602">
                        <c:v>#N/A</c:v>
                      </c:pt>
                      <c:pt idx="1603">
                        <c:v>#N/A</c:v>
                      </c:pt>
                      <c:pt idx="1604">
                        <c:v>99.343299999999999</c:v>
                      </c:pt>
                      <c:pt idx="1605">
                        <c:v>100.2312</c:v>
                      </c:pt>
                      <c:pt idx="1606">
                        <c:v>99.711600000000004</c:v>
                      </c:pt>
                      <c:pt idx="1607">
                        <c:v>99.073800000000006</c:v>
                      </c:pt>
                      <c:pt idx="1608">
                        <c:v>98.859300000000005</c:v>
                      </c:pt>
                      <c:pt idx="1609">
                        <c:v>#N/A</c:v>
                      </c:pt>
                      <c:pt idx="1610">
                        <c:v>#N/A</c:v>
                      </c:pt>
                      <c:pt idx="1611">
                        <c:v>#N/A</c:v>
                      </c:pt>
                      <c:pt idx="1612">
                        <c:v>99.300299999999993</c:v>
                      </c:pt>
                      <c:pt idx="1613">
                        <c:v>99.115099999999998</c:v>
                      </c:pt>
                      <c:pt idx="1614">
                        <c:v>98.715699999999998</c:v>
                      </c:pt>
                      <c:pt idx="1615">
                        <c:v>99.155600000000007</c:v>
                      </c:pt>
                      <c:pt idx="1616">
                        <c:v>#N/A</c:v>
                      </c:pt>
                      <c:pt idx="1617">
                        <c:v>#N/A</c:v>
                      </c:pt>
                      <c:pt idx="1618">
                        <c:v>99.607699999999994</c:v>
                      </c:pt>
                      <c:pt idx="1619">
                        <c:v>99.5642</c:v>
                      </c:pt>
                      <c:pt idx="1620">
                        <c:v>99.320899999999995</c:v>
                      </c:pt>
                      <c:pt idx="1621">
                        <c:v>99.083600000000004</c:v>
                      </c:pt>
                      <c:pt idx="1622">
                        <c:v>98.898399999999995</c:v>
                      </c:pt>
                      <c:pt idx="1623">
                        <c:v>#N/A</c:v>
                      </c:pt>
                      <c:pt idx="1624">
                        <c:v>#N/A</c:v>
                      </c:pt>
                      <c:pt idx="1625">
                        <c:v>98.456199999999995</c:v>
                      </c:pt>
                      <c:pt idx="1626">
                        <c:v>98.443299999999994</c:v>
                      </c:pt>
                      <c:pt idx="1627">
                        <c:v>98.306799999999996</c:v>
                      </c:pt>
                      <c:pt idx="1628">
                        <c:v>98.253399999999999</c:v>
                      </c:pt>
                      <c:pt idx="1629">
                        <c:v>98.002200000000002</c:v>
                      </c:pt>
                      <c:pt idx="1630">
                        <c:v>#N/A</c:v>
                      </c:pt>
                      <c:pt idx="1631">
                        <c:v>#N/A</c:v>
                      </c:pt>
                      <c:pt idx="1632">
                        <c:v>97.273200000000003</c:v>
                      </c:pt>
                      <c:pt idx="1633">
                        <c:v>97.69</c:v>
                      </c:pt>
                      <c:pt idx="1634">
                        <c:v>98.082800000000006</c:v>
                      </c:pt>
                      <c:pt idx="1635">
                        <c:v>98.250100000000003</c:v>
                      </c:pt>
                      <c:pt idx="1636">
                        <c:v>98.299400000000006</c:v>
                      </c:pt>
                      <c:pt idx="1637">
                        <c:v>#N/A</c:v>
                      </c:pt>
                      <c:pt idx="1638">
                        <c:v>#N/A</c:v>
                      </c:pt>
                      <c:pt idx="1639">
                        <c:v>98.108099999999993</c:v>
                      </c:pt>
                      <c:pt idx="1640">
                        <c:v>98.771600000000007</c:v>
                      </c:pt>
                      <c:pt idx="1641">
                        <c:v>98.692099999999996</c:v>
                      </c:pt>
                      <c:pt idx="1642">
                        <c:v>99.100099999999998</c:v>
                      </c:pt>
                      <c:pt idx="1643">
                        <c:v>99.054100000000005</c:v>
                      </c:pt>
                      <c:pt idx="1644">
                        <c:v>#N/A</c:v>
                      </c:pt>
                      <c:pt idx="1645">
                        <c:v>#N/A</c:v>
                      </c:pt>
                      <c:pt idx="1646">
                        <c:v>#N/A</c:v>
                      </c:pt>
                      <c:pt idx="1647">
                        <c:v>98.693399999999997</c:v>
                      </c:pt>
                      <c:pt idx="1648">
                        <c:v>98.690700000000007</c:v>
                      </c:pt>
                      <c:pt idx="1649">
                        <c:v>98.310699999999997</c:v>
                      </c:pt>
                      <c:pt idx="1650">
                        <c:v>98.16</c:v>
                      </c:pt>
                      <c:pt idx="1651">
                        <c:v>#N/A</c:v>
                      </c:pt>
                      <c:pt idx="1652">
                        <c:v>#N/A</c:v>
                      </c:pt>
                      <c:pt idx="1653">
                        <c:v>98.303100000000001</c:v>
                      </c:pt>
                      <c:pt idx="1654">
                        <c:v>98.0685</c:v>
                      </c:pt>
                      <c:pt idx="1655">
                        <c:v>97.995500000000007</c:v>
                      </c:pt>
                      <c:pt idx="1656">
                        <c:v>98.1404</c:v>
                      </c:pt>
                      <c:pt idx="1657">
                        <c:v>98.493399999999994</c:v>
                      </c:pt>
                      <c:pt idx="1658">
                        <c:v>#N/A</c:v>
                      </c:pt>
                      <c:pt idx="1659">
                        <c:v>#N/A</c:v>
                      </c:pt>
                      <c:pt idx="1660">
                        <c:v>98.644400000000005</c:v>
                      </c:pt>
                      <c:pt idx="1661">
                        <c:v>98.435199999999995</c:v>
                      </c:pt>
                      <c:pt idx="1662">
                        <c:v>98.247</c:v>
                      </c:pt>
                      <c:pt idx="1663">
                        <c:v>98.134299999999996</c:v>
                      </c:pt>
                      <c:pt idx="1664">
                        <c:v>98.097999999999999</c:v>
                      </c:pt>
                      <c:pt idx="1665">
                        <c:v>#N/A</c:v>
                      </c:pt>
                      <c:pt idx="1666">
                        <c:v>#N/A</c:v>
                      </c:pt>
                      <c:pt idx="1667">
                        <c:v>97.896500000000003</c:v>
                      </c:pt>
                      <c:pt idx="1668">
                        <c:v>97.613100000000003</c:v>
                      </c:pt>
                      <c:pt idx="1669">
                        <c:v>97.731300000000005</c:v>
                      </c:pt>
                      <c:pt idx="1670">
                        <c:v>97.777799999999999</c:v>
                      </c:pt>
                      <c:pt idx="1671">
                        <c:v>97.531099999999995</c:v>
                      </c:pt>
                      <c:pt idx="1672">
                        <c:v>#N/A</c:v>
                      </c:pt>
                      <c:pt idx="1673">
                        <c:v>#N/A</c:v>
                      </c:pt>
                      <c:pt idx="1674">
                        <c:v>97.170400000000001</c:v>
                      </c:pt>
                      <c:pt idx="1675">
                        <c:v>97.149100000000004</c:v>
                      </c:pt>
                      <c:pt idx="1676">
                        <c:v>97.088899999999995</c:v>
                      </c:pt>
                      <c:pt idx="1677">
                        <c:v>97.0488</c:v>
                      </c:pt>
                      <c:pt idx="1678">
                        <c:v>97.180300000000003</c:v>
                      </c:pt>
                      <c:pt idx="1679">
                        <c:v>#N/A</c:v>
                      </c:pt>
                      <c:pt idx="1680">
                        <c:v>#N/A</c:v>
                      </c:pt>
                      <c:pt idx="1681">
                        <c:v>97.081500000000005</c:v>
                      </c:pt>
                      <c:pt idx="1682">
                        <c:v>97.382900000000006</c:v>
                      </c:pt>
                      <c:pt idx="1683">
                        <c:v>97.659400000000005</c:v>
                      </c:pt>
                      <c:pt idx="1684">
                        <c:v>97.735900000000001</c:v>
                      </c:pt>
                      <c:pt idx="1685">
                        <c:v>97.790800000000004</c:v>
                      </c:pt>
                      <c:pt idx="1686">
                        <c:v>#N/A</c:v>
                      </c:pt>
                      <c:pt idx="1687">
                        <c:v>#N/A</c:v>
                      </c:pt>
                      <c:pt idx="1688">
                        <c:v>97.670599999999993</c:v>
                      </c:pt>
                      <c:pt idx="1689">
                        <c:v>97.313900000000004</c:v>
                      </c:pt>
                      <c:pt idx="1690">
                        <c:v>97.270600000000002</c:v>
                      </c:pt>
                      <c:pt idx="1691">
                        <c:v>97.5762</c:v>
                      </c:pt>
                      <c:pt idx="1692">
                        <c:v>97.696600000000004</c:v>
                      </c:pt>
                      <c:pt idx="1693">
                        <c:v>#N/A</c:v>
                      </c:pt>
                      <c:pt idx="1694">
                        <c:v>#N/A</c:v>
                      </c:pt>
                      <c:pt idx="1695">
                        <c:v>97.957300000000004</c:v>
                      </c:pt>
                      <c:pt idx="1696">
                        <c:v>98.208799999999997</c:v>
                      </c:pt>
                      <c:pt idx="1697">
                        <c:v>98.466200000000001</c:v>
                      </c:pt>
                      <c:pt idx="1698">
                        <c:v>98.242699999999999</c:v>
                      </c:pt>
                      <c:pt idx="1699">
                        <c:v>98.282499999999999</c:v>
                      </c:pt>
                      <c:pt idx="1700">
                        <c:v>#N/A</c:v>
                      </c:pt>
                      <c:pt idx="1701">
                        <c:v>#N/A</c:v>
                      </c:pt>
                      <c:pt idx="1702">
                        <c:v>98.565100000000001</c:v>
                      </c:pt>
                      <c:pt idx="1703">
                        <c:v>98.709599999999995</c:v>
                      </c:pt>
                      <c:pt idx="1704">
                        <c:v>98.260999999999996</c:v>
                      </c:pt>
                      <c:pt idx="1705">
                        <c:v>98.180599999999998</c:v>
                      </c:pt>
                      <c:pt idx="1706">
                        <c:v>97.836299999999994</c:v>
                      </c:pt>
                      <c:pt idx="1707">
                        <c:v>#N/A</c:v>
                      </c:pt>
                      <c:pt idx="1708">
                        <c:v>#N/A</c:v>
                      </c:pt>
                      <c:pt idx="1709">
                        <c:v>#N/A</c:v>
                      </c:pt>
                      <c:pt idx="1710">
                        <c:v>98.102599999999995</c:v>
                      </c:pt>
                      <c:pt idx="1711">
                        <c:v>97.904700000000005</c:v>
                      </c:pt>
                      <c:pt idx="1712">
                        <c:v>97.756799999999998</c:v>
                      </c:pt>
                      <c:pt idx="1713">
                        <c:v>97.558999999999997</c:v>
                      </c:pt>
                      <c:pt idx="1714">
                        <c:v>#N/A</c:v>
                      </c:pt>
                      <c:pt idx="1715">
                        <c:v>#N/A</c:v>
                      </c:pt>
                      <c:pt idx="1716">
                        <c:v>97.237099999999998</c:v>
                      </c:pt>
                      <c:pt idx="1717">
                        <c:v>97.043999999999997</c:v>
                      </c:pt>
                      <c:pt idx="1718">
                        <c:v>97.042000000000002</c:v>
                      </c:pt>
                      <c:pt idx="1719">
                        <c:v>97.124499999999998</c:v>
                      </c:pt>
                      <c:pt idx="1720">
                        <c:v>96.955799999999996</c:v>
                      </c:pt>
                      <c:pt idx="1721">
                        <c:v>#N/A</c:v>
                      </c:pt>
                      <c:pt idx="1722">
                        <c:v>#N/A</c:v>
                      </c:pt>
                      <c:pt idx="1723">
                        <c:v>96.8005</c:v>
                      </c:pt>
                      <c:pt idx="1724">
                        <c:v>96.760199999999998</c:v>
                      </c:pt>
                      <c:pt idx="1725">
                        <c:v>96.4773</c:v>
                      </c:pt>
                      <c:pt idx="1726">
                        <c:v>96.396299999999997</c:v>
                      </c:pt>
                      <c:pt idx="1727">
                        <c:v>96.099800000000002</c:v>
                      </c:pt>
                      <c:pt idx="1728">
                        <c:v>#N/A</c:v>
                      </c:pt>
                      <c:pt idx="1729">
                        <c:v>#N/A</c:v>
                      </c:pt>
                      <c:pt idx="1730">
                        <c:v>95.876800000000003</c:v>
                      </c:pt>
                      <c:pt idx="1731">
                        <c:v>95.844499999999996</c:v>
                      </c:pt>
                      <c:pt idx="1732">
                        <c:v>95.667299999999997</c:v>
                      </c:pt>
                      <c:pt idx="1733">
                        <c:v>95.876800000000003</c:v>
                      </c:pt>
                      <c:pt idx="1734">
                        <c:v>95.593199999999996</c:v>
                      </c:pt>
                      <c:pt idx="1735">
                        <c:v>#N/A</c:v>
                      </c:pt>
                      <c:pt idx="1736">
                        <c:v>#N/A</c:v>
                      </c:pt>
                      <c:pt idx="1737">
                        <c:v>95.7136</c:v>
                      </c:pt>
                      <c:pt idx="1738">
                        <c:v>95.474999999999994</c:v>
                      </c:pt>
                      <c:pt idx="1739">
                        <c:v>95.202600000000004</c:v>
                      </c:pt>
                      <c:pt idx="1740">
                        <c:v>95.305800000000005</c:v>
                      </c:pt>
                      <c:pt idx="1741">
                        <c:v>95.165800000000004</c:v>
                      </c:pt>
                      <c:pt idx="1742">
                        <c:v>#N/A</c:v>
                      </c:pt>
                      <c:pt idx="1743">
                        <c:v>#N/A</c:v>
                      </c:pt>
                      <c:pt idx="1744">
                        <c:v>#N/A</c:v>
                      </c:pt>
                      <c:pt idx="1745">
                        <c:v>95.197800000000001</c:v>
                      </c:pt>
                      <c:pt idx="1746">
                        <c:v>94.852000000000004</c:v>
                      </c:pt>
                      <c:pt idx="1747">
                        <c:v>94.749600000000001</c:v>
                      </c:pt>
                      <c:pt idx="1748">
                        <c:v>94.693799999999996</c:v>
                      </c:pt>
                      <c:pt idx="1749">
                        <c:v>#N/A</c:v>
                      </c:pt>
                      <c:pt idx="1750">
                        <c:v>#N/A</c:v>
                      </c:pt>
                      <c:pt idx="1751">
                        <c:v>94.849400000000003</c:v>
                      </c:pt>
                      <c:pt idx="1752">
                        <c:v>95.177999999999997</c:v>
                      </c:pt>
                      <c:pt idx="1753">
                        <c:v>95.027199999999993</c:v>
                      </c:pt>
                      <c:pt idx="1754">
                        <c:v>95.028199999999998</c:v>
                      </c:pt>
                      <c:pt idx="1755">
                        <c:v>95.144499999999994</c:v>
                      </c:pt>
                      <c:pt idx="1756">
                        <c:v>#N/A</c:v>
                      </c:pt>
                      <c:pt idx="1757">
                        <c:v>#N/A</c:v>
                      </c:pt>
                      <c:pt idx="1758">
                        <c:v>94.8292</c:v>
                      </c:pt>
                      <c:pt idx="1759">
                        <c:v>95.086399999999998</c:v>
                      </c:pt>
                      <c:pt idx="1760">
                        <c:v>95.486000000000004</c:v>
                      </c:pt>
                      <c:pt idx="1761">
                        <c:v>95.298699999999997</c:v>
                      </c:pt>
                      <c:pt idx="1762">
                        <c:v>95.047899999999998</c:v>
                      </c:pt>
                      <c:pt idx="1763">
                        <c:v>#N/A</c:v>
                      </c:pt>
                      <c:pt idx="1764">
                        <c:v>#N/A</c:v>
                      </c:pt>
                      <c:pt idx="1765">
                        <c:v>95.037800000000004</c:v>
                      </c:pt>
                      <c:pt idx="1766">
                        <c:v>94.811199999999999</c:v>
                      </c:pt>
                      <c:pt idx="1767">
                        <c:v>94.778800000000004</c:v>
                      </c:pt>
                      <c:pt idx="1768">
                        <c:v>94.376099999999994</c:v>
                      </c:pt>
                      <c:pt idx="1769">
                        <c:v>94.314700000000002</c:v>
                      </c:pt>
                      <c:pt idx="1770">
                        <c:v>#N/A</c:v>
                      </c:pt>
                      <c:pt idx="1771">
                        <c:v>#N/A</c:v>
                      </c:pt>
                      <c:pt idx="1772">
                        <c:v>94.677700000000002</c:v>
                      </c:pt>
                      <c:pt idx="1773">
                        <c:v>94.436099999999996</c:v>
                      </c:pt>
                      <c:pt idx="1774">
                        <c:v>94.507800000000003</c:v>
                      </c:pt>
                      <c:pt idx="1775">
                        <c:v>#N/A</c:v>
                      </c:pt>
                      <c:pt idx="1776">
                        <c:v>94.835899999999995</c:v>
                      </c:pt>
                      <c:pt idx="1777">
                        <c:v>#N/A</c:v>
                      </c:pt>
                      <c:pt idx="1778">
                        <c:v>#N/A</c:v>
                      </c:pt>
                      <c:pt idx="1779">
                        <c:v>95.033799999999999</c:v>
                      </c:pt>
                      <c:pt idx="1780">
                        <c:v>95.4041</c:v>
                      </c:pt>
                      <c:pt idx="1781">
                        <c:v>95.319699999999997</c:v>
                      </c:pt>
                      <c:pt idx="1782">
                        <c:v>94.9358</c:v>
                      </c:pt>
                      <c:pt idx="1783">
                        <c:v>95.011099999999999</c:v>
                      </c:pt>
                      <c:pt idx="1784">
                        <c:v>#N/A</c:v>
                      </c:pt>
                      <c:pt idx="1785">
                        <c:v>#N/A</c:v>
                      </c:pt>
                      <c:pt idx="1786">
                        <c:v>94.982600000000005</c:v>
                      </c:pt>
                      <c:pt idx="1787">
                        <c:v>95.757599999999996</c:v>
                      </c:pt>
                      <c:pt idx="1788">
                        <c:v>95.507099999999994</c:v>
                      </c:pt>
                      <c:pt idx="1789">
                        <c:v>#N/A</c:v>
                      </c:pt>
                      <c:pt idx="1790">
                        <c:v>95.929400000000001</c:v>
                      </c:pt>
                      <c:pt idx="1791">
                        <c:v>#N/A</c:v>
                      </c:pt>
                      <c:pt idx="1792">
                        <c:v>#N/A</c:v>
                      </c:pt>
                      <c:pt idx="1793">
                        <c:v>96.115399999999994</c:v>
                      </c:pt>
                      <c:pt idx="1794">
                        <c:v>95.896000000000001</c:v>
                      </c:pt>
                      <c:pt idx="1795">
                        <c:v>95.491100000000003</c:v>
                      </c:pt>
                      <c:pt idx="1796">
                        <c:v>95.351200000000006</c:v>
                      </c:pt>
                      <c:pt idx="1797">
                        <c:v>95.182699999999997</c:v>
                      </c:pt>
                      <c:pt idx="1798">
                        <c:v>#N/A</c:v>
                      </c:pt>
                      <c:pt idx="1799">
                        <c:v>#N/A</c:v>
                      </c:pt>
                      <c:pt idx="1800">
                        <c:v>95.170100000000005</c:v>
                      </c:pt>
                      <c:pt idx="1801">
                        <c:v>95.126900000000006</c:v>
                      </c:pt>
                      <c:pt idx="1802">
                        <c:v>95.402799999999999</c:v>
                      </c:pt>
                      <c:pt idx="1803">
                        <c:v>95.468999999999994</c:v>
                      </c:pt>
                      <c:pt idx="1804">
                        <c:v>95.439800000000005</c:v>
                      </c:pt>
                      <c:pt idx="1805">
                        <c:v>#N/A</c:v>
                      </c:pt>
                      <c:pt idx="1806">
                        <c:v>#N/A</c:v>
                      </c:pt>
                      <c:pt idx="1807">
                        <c:v>95.318700000000007</c:v>
                      </c:pt>
                      <c:pt idx="1808">
                        <c:v>95.097399999999993</c:v>
                      </c:pt>
                      <c:pt idx="1809">
                        <c:v>95.341899999999995</c:v>
                      </c:pt>
                      <c:pt idx="1810">
                        <c:v>95.536199999999994</c:v>
                      </c:pt>
                      <c:pt idx="1811">
                        <c:v>95.454400000000007</c:v>
                      </c:pt>
                      <c:pt idx="1812">
                        <c:v>#N/A</c:v>
                      </c:pt>
                      <c:pt idx="1813">
                        <c:v>#N/A</c:v>
                      </c:pt>
                      <c:pt idx="1814">
                        <c:v>95.5535</c:v>
                      </c:pt>
                      <c:pt idx="1815">
                        <c:v>95.312399999999997</c:v>
                      </c:pt>
                      <c:pt idx="1816">
                        <c:v>95.120099999999994</c:v>
                      </c:pt>
                      <c:pt idx="1817">
                        <c:v>95.1</c:v>
                      </c:pt>
                      <c:pt idx="1818">
                        <c:v>#N/A</c:v>
                      </c:pt>
                      <c:pt idx="1819">
                        <c:v>#N/A</c:v>
                      </c:pt>
                      <c:pt idx="1820">
                        <c:v>#N/A</c:v>
                      </c:pt>
                      <c:pt idx="1821">
                        <c:v>95.017399999999995</c:v>
                      </c:pt>
                      <c:pt idx="1822">
                        <c:v>94.928700000000006</c:v>
                      </c:pt>
                      <c:pt idx="1823">
                        <c:v>94.787999999999997</c:v>
                      </c:pt>
                      <c:pt idx="1824">
                        <c:v>94.517899999999997</c:v>
                      </c:pt>
                      <c:pt idx="1825">
                        <c:v>#N/A</c:v>
                      </c:pt>
                      <c:pt idx="1826">
                        <c:v>#N/A</c:v>
                      </c:pt>
                      <c:pt idx="1827">
                        <c:v>#N/A</c:v>
                      </c:pt>
                      <c:pt idx="1828">
                        <c:v>94.051599999999993</c:v>
                      </c:pt>
                      <c:pt idx="1829">
                        <c:v>94.300600000000003</c:v>
                      </c:pt>
                      <c:pt idx="1830">
                        <c:v>94.210899999999995</c:v>
                      </c:pt>
                      <c:pt idx="1831">
                        <c:v>94.505899999999997</c:v>
                      </c:pt>
                      <c:pt idx="1832">
                        <c:v>94.576099999999997</c:v>
                      </c:pt>
                      <c:pt idx="1833">
                        <c:v>#N/A</c:v>
                      </c:pt>
                      <c:pt idx="1834">
                        <c:v>#N/A</c:v>
                      </c:pt>
                      <c:pt idx="1835">
                        <c:v>94.711699999999993</c:v>
                      </c:pt>
                      <c:pt idx="1836">
                        <c:v>94.360299999999995</c:v>
                      </c:pt>
                      <c:pt idx="1837">
                        <c:v>93.912700000000001</c:v>
                      </c:pt>
                      <c:pt idx="1838">
                        <c:v>93.895799999999994</c:v>
                      </c:pt>
                      <c:pt idx="1839">
                        <c:v>93.901600000000002</c:v>
                      </c:pt>
                      <c:pt idx="1840">
                        <c:v>#N/A</c:v>
                      </c:pt>
                      <c:pt idx="1841">
                        <c:v>#N/A</c:v>
                      </c:pt>
                      <c:pt idx="1842">
                        <c:v>#N/A</c:v>
                      </c:pt>
                      <c:pt idx="1843">
                        <c:v>93.761399999999995</c:v>
                      </c:pt>
                      <c:pt idx="1844">
                        <c:v>93.813199999999995</c:v>
                      </c:pt>
                      <c:pt idx="1845">
                        <c:v>94.081699999999998</c:v>
                      </c:pt>
                      <c:pt idx="1846">
                        <c:v>93.935599999999994</c:v>
                      </c:pt>
                      <c:pt idx="1847">
                        <c:v>#N/A</c:v>
                      </c:pt>
                      <c:pt idx="1848">
                        <c:v>#N/A</c:v>
                      </c:pt>
                      <c:pt idx="1849">
                        <c:v>93.878699999999995</c:v>
                      </c:pt>
                      <c:pt idx="1850">
                        <c:v>94.0017</c:v>
                      </c:pt>
                      <c:pt idx="1851">
                        <c:v>93.828699999999998</c:v>
                      </c:pt>
                      <c:pt idx="1852">
                        <c:v>93.872200000000007</c:v>
                      </c:pt>
                      <c:pt idx="1853">
                        <c:v>94.171599999999998</c:v>
                      </c:pt>
                      <c:pt idx="1854">
                        <c:v>#N/A</c:v>
                      </c:pt>
                      <c:pt idx="1855">
                        <c:v>#N/A</c:v>
                      </c:pt>
                      <c:pt idx="1856">
                        <c:v>94.280199999999994</c:v>
                      </c:pt>
                      <c:pt idx="1857">
                        <c:v>93.795000000000002</c:v>
                      </c:pt>
                      <c:pt idx="1858">
                        <c:v>93.655900000000003</c:v>
                      </c:pt>
                      <c:pt idx="1859">
                        <c:v>93.721400000000003</c:v>
                      </c:pt>
                      <c:pt idx="1860">
                        <c:v>93.653000000000006</c:v>
                      </c:pt>
                      <c:pt idx="1861">
                        <c:v>#N/A</c:v>
                      </c:pt>
                      <c:pt idx="1862">
                        <c:v>#N/A</c:v>
                      </c:pt>
                      <c:pt idx="1863">
                        <c:v>93.491299999999995</c:v>
                      </c:pt>
                      <c:pt idx="1864">
                        <c:v>93.363600000000005</c:v>
                      </c:pt>
                      <c:pt idx="1865">
                        <c:v>93.726200000000006</c:v>
                      </c:pt>
                      <c:pt idx="1866">
                        <c:v>93.901700000000005</c:v>
                      </c:pt>
                      <c:pt idx="1867">
                        <c:v>94.075900000000004</c:v>
                      </c:pt>
                      <c:pt idx="1868">
                        <c:v>#N/A</c:v>
                      </c:pt>
                      <c:pt idx="1869">
                        <c:v>#N/A</c:v>
                      </c:pt>
                      <c:pt idx="1870">
                        <c:v>94.038499999999999</c:v>
                      </c:pt>
                      <c:pt idx="1871">
                        <c:v>94.151200000000003</c:v>
                      </c:pt>
                      <c:pt idx="1872">
                        <c:v>94.006100000000004</c:v>
                      </c:pt>
                      <c:pt idx="1873">
                        <c:v>93.825900000000004</c:v>
                      </c:pt>
                      <c:pt idx="1874">
                        <c:v>93.637600000000006</c:v>
                      </c:pt>
                      <c:pt idx="1875">
                        <c:v>#N/A</c:v>
                      </c:pt>
                      <c:pt idx="1876">
                        <c:v>#N/A</c:v>
                      </c:pt>
                      <c:pt idx="1877">
                        <c:v>#N/A</c:v>
                      </c:pt>
                      <c:pt idx="1878">
                        <c:v>94.033299999999997</c:v>
                      </c:pt>
                      <c:pt idx="1879">
                        <c:v>94.195899999999995</c:v>
                      </c:pt>
                      <c:pt idx="1880">
                        <c:v>94.248999999999995</c:v>
                      </c:pt>
                      <c:pt idx="1881">
                        <c:v>94.077200000000005</c:v>
                      </c:pt>
                      <c:pt idx="1882">
                        <c:v>#N/A</c:v>
                      </c:pt>
                      <c:pt idx="1883">
                        <c:v>#N/A</c:v>
                      </c:pt>
                      <c:pt idx="1884">
                        <c:v>93.989599999999996</c:v>
                      </c:pt>
                      <c:pt idx="1885">
                        <c:v>93.854600000000005</c:v>
                      </c:pt>
                      <c:pt idx="1886">
                        <c:v>93.881500000000003</c:v>
                      </c:pt>
                      <c:pt idx="1887">
                        <c:v>93.622699999999995</c:v>
                      </c:pt>
                      <c:pt idx="1888">
                        <c:v>93.501400000000004</c:v>
                      </c:pt>
                      <c:pt idx="1889">
                        <c:v>#N/A</c:v>
                      </c:pt>
                      <c:pt idx="1890">
                        <c:v>#N/A</c:v>
                      </c:pt>
                      <c:pt idx="1891">
                        <c:v>93.492000000000004</c:v>
                      </c:pt>
                      <c:pt idx="1892">
                        <c:v>93.514399999999995</c:v>
                      </c:pt>
                      <c:pt idx="1893">
                        <c:v>93.372600000000006</c:v>
                      </c:pt>
                      <c:pt idx="1894">
                        <c:v>93.582800000000006</c:v>
                      </c:pt>
                      <c:pt idx="1895">
                        <c:v>93.529200000000003</c:v>
                      </c:pt>
                      <c:pt idx="1896">
                        <c:v>#N/A</c:v>
                      </c:pt>
                      <c:pt idx="1897">
                        <c:v>#N/A</c:v>
                      </c:pt>
                      <c:pt idx="1898">
                        <c:v>93.4756</c:v>
                      </c:pt>
                      <c:pt idx="1899">
                        <c:v>93.835700000000003</c:v>
                      </c:pt>
                      <c:pt idx="1900">
                        <c:v>93.949600000000004</c:v>
                      </c:pt>
                      <c:pt idx="1901">
                        <c:v>93.995900000000006</c:v>
                      </c:pt>
                      <c:pt idx="1902">
                        <c:v>93.795900000000003</c:v>
                      </c:pt>
                      <c:pt idx="1903">
                        <c:v>#N/A</c:v>
                      </c:pt>
                      <c:pt idx="1904">
                        <c:v>#N/A</c:v>
                      </c:pt>
                      <c:pt idx="1905">
                        <c:v>93.519599999999997</c:v>
                      </c:pt>
                      <c:pt idx="1906">
                        <c:v>93.417100000000005</c:v>
                      </c:pt>
                      <c:pt idx="1907">
                        <c:v>93.517200000000003</c:v>
                      </c:pt>
                      <c:pt idx="1908">
                        <c:v>93.344999999999999</c:v>
                      </c:pt>
                      <c:pt idx="1909">
                        <c:v>93.226799999999997</c:v>
                      </c:pt>
                      <c:pt idx="1910">
                        <c:v>#N/A</c:v>
                      </c:pt>
                      <c:pt idx="1911">
                        <c:v>#N/A</c:v>
                      </c:pt>
                      <c:pt idx="1912">
                        <c:v>93.339399999999998</c:v>
                      </c:pt>
                      <c:pt idx="1913">
                        <c:v>93.338499999999996</c:v>
                      </c:pt>
                      <c:pt idx="1914">
                        <c:v>93.069800000000001</c:v>
                      </c:pt>
                      <c:pt idx="1915">
                        <c:v>92.935000000000002</c:v>
                      </c:pt>
                      <c:pt idx="1916">
                        <c:v>92.603300000000004</c:v>
                      </c:pt>
                      <c:pt idx="1917">
                        <c:v>#N/A</c:v>
                      </c:pt>
                      <c:pt idx="1918">
                        <c:v>#N/A</c:v>
                      </c:pt>
                      <c:pt idx="1919">
                        <c:v>92.5608</c:v>
                      </c:pt>
                      <c:pt idx="1920">
                        <c:v>92.490300000000005</c:v>
                      </c:pt>
                      <c:pt idx="1921">
                        <c:v>92.319299999999998</c:v>
                      </c:pt>
                      <c:pt idx="1922">
                        <c:v>92.316199999999995</c:v>
                      </c:pt>
                      <c:pt idx="1923">
                        <c:v>92.040899999999993</c:v>
                      </c:pt>
                      <c:pt idx="1924">
                        <c:v>#N/A</c:v>
                      </c:pt>
                      <c:pt idx="1925">
                        <c:v>#N/A</c:v>
                      </c:pt>
                      <c:pt idx="1926">
                        <c:v>92.122299999999996</c:v>
                      </c:pt>
                      <c:pt idx="1927">
                        <c:v>92.381500000000003</c:v>
                      </c:pt>
                      <c:pt idx="1928">
                        <c:v>92.291600000000003</c:v>
                      </c:pt>
                      <c:pt idx="1929">
                        <c:v>92.133600000000001</c:v>
                      </c:pt>
                      <c:pt idx="1930">
                        <c:v>91.965199999999996</c:v>
                      </c:pt>
                      <c:pt idx="1931">
                        <c:v>#N/A</c:v>
                      </c:pt>
                      <c:pt idx="1932">
                        <c:v>#N/A</c:v>
                      </c:pt>
                      <c:pt idx="1933">
                        <c:v>92.247500000000002</c:v>
                      </c:pt>
                      <c:pt idx="1934">
                        <c:v>92.022900000000007</c:v>
                      </c:pt>
                      <c:pt idx="1935">
                        <c:v>91.661799999999999</c:v>
                      </c:pt>
                      <c:pt idx="1936">
                        <c:v>91.412499999999994</c:v>
                      </c:pt>
                      <c:pt idx="1937">
                        <c:v>91.505600000000001</c:v>
                      </c:pt>
                      <c:pt idx="1938">
                        <c:v>#N/A</c:v>
                      </c:pt>
                      <c:pt idx="1939">
                        <c:v>#N/A</c:v>
                      </c:pt>
                      <c:pt idx="1940">
                        <c:v>91.638499999999993</c:v>
                      </c:pt>
                      <c:pt idx="1941">
                        <c:v>91.536900000000003</c:v>
                      </c:pt>
                      <c:pt idx="1942">
                        <c:v>91.408199999999994</c:v>
                      </c:pt>
                      <c:pt idx="1943">
                        <c:v>91.234999999999999</c:v>
                      </c:pt>
                      <c:pt idx="1944">
                        <c:v>90.9983</c:v>
                      </c:pt>
                      <c:pt idx="1945">
                        <c:v>#N/A</c:v>
                      </c:pt>
                      <c:pt idx="1946">
                        <c:v>#N/A</c:v>
                      </c:pt>
                      <c:pt idx="1947">
                        <c:v>90.959400000000002</c:v>
                      </c:pt>
                      <c:pt idx="1948">
                        <c:v>91.170599999999993</c:v>
                      </c:pt>
                      <c:pt idx="1949">
                        <c:v>91.417900000000003</c:v>
                      </c:pt>
                      <c:pt idx="1950">
                        <c:v>91.7607</c:v>
                      </c:pt>
                      <c:pt idx="1951">
                        <c:v>91.537700000000001</c:v>
                      </c:pt>
                      <c:pt idx="1952">
                        <c:v>#N/A</c:v>
                      </c:pt>
                      <c:pt idx="1953">
                        <c:v>#N/A</c:v>
                      </c:pt>
                      <c:pt idx="1954">
                        <c:v>91.656599999999997</c:v>
                      </c:pt>
                      <c:pt idx="1955">
                        <c:v>91.527000000000001</c:v>
                      </c:pt>
                      <c:pt idx="1956">
                        <c:v>91.552899999999994</c:v>
                      </c:pt>
                      <c:pt idx="1957">
                        <c:v>91.894800000000004</c:v>
                      </c:pt>
                      <c:pt idx="1958">
                        <c:v>92.114599999999996</c:v>
                      </c:pt>
                      <c:pt idx="1959">
                        <c:v>#N/A</c:v>
                      </c:pt>
                      <c:pt idx="1960">
                        <c:v>#N/A</c:v>
                      </c:pt>
                      <c:pt idx="1961">
                        <c:v>92.239099999999993</c:v>
                      </c:pt>
                      <c:pt idx="1962">
                        <c:v>92.347800000000007</c:v>
                      </c:pt>
                      <c:pt idx="1963">
                        <c:v>92.087199999999996</c:v>
                      </c:pt>
                      <c:pt idx="1964">
                        <c:v>91.9696</c:v>
                      </c:pt>
                      <c:pt idx="1965">
                        <c:v>91.84</c:v>
                      </c:pt>
                      <c:pt idx="1966">
                        <c:v>#N/A</c:v>
                      </c:pt>
                      <c:pt idx="1967">
                        <c:v>#N/A</c:v>
                      </c:pt>
                      <c:pt idx="1968">
                        <c:v>92.365499999999997</c:v>
                      </c:pt>
                      <c:pt idx="1969">
                        <c:v>92.190899999999999</c:v>
                      </c:pt>
                      <c:pt idx="1970">
                        <c:v>92.218900000000005</c:v>
                      </c:pt>
                      <c:pt idx="1971">
                        <c:v>92.100999999999999</c:v>
                      </c:pt>
                      <c:pt idx="1972">
                        <c:v>91.726500000000001</c:v>
                      </c:pt>
                      <c:pt idx="1973">
                        <c:v>#N/A</c:v>
                      </c:pt>
                      <c:pt idx="1974">
                        <c:v>#N/A</c:v>
                      </c:pt>
                      <c:pt idx="1975">
                        <c:v>#N/A</c:v>
                      </c:pt>
                      <c:pt idx="1976">
                        <c:v>91.4221</c:v>
                      </c:pt>
                      <c:pt idx="1977">
                        <c:v>91.474999999999994</c:v>
                      </c:pt>
                      <c:pt idx="1978">
                        <c:v>91.626400000000004</c:v>
                      </c:pt>
                      <c:pt idx="1979">
                        <c:v>91.453999999999994</c:v>
                      </c:pt>
                      <c:pt idx="1980">
                        <c:v>#N/A</c:v>
                      </c:pt>
                      <c:pt idx="1981">
                        <c:v>#N/A</c:v>
                      </c:pt>
                      <c:pt idx="1982">
                        <c:v>91.546499999999995</c:v>
                      </c:pt>
                      <c:pt idx="1983">
                        <c:v>91.606200000000001</c:v>
                      </c:pt>
                      <c:pt idx="1984">
                        <c:v>91.743399999999994</c:v>
                      </c:pt>
                      <c:pt idx="1985">
                        <c:v>91.740399999999994</c:v>
                      </c:pt>
                      <c:pt idx="1986">
                        <c:v>92.040300000000002</c:v>
                      </c:pt>
                      <c:pt idx="1987">
                        <c:v>#N/A</c:v>
                      </c:pt>
                      <c:pt idx="1988">
                        <c:v>#N/A</c:v>
                      </c:pt>
                      <c:pt idx="1989">
                        <c:v>92.123800000000003</c:v>
                      </c:pt>
                      <c:pt idx="1990">
                        <c:v>91.839100000000002</c:v>
                      </c:pt>
                      <c:pt idx="1991">
                        <c:v>92.142799999999994</c:v>
                      </c:pt>
                      <c:pt idx="1992">
                        <c:v>92.474599999999995</c:v>
                      </c:pt>
                      <c:pt idx="1993">
                        <c:v>92.206299999999999</c:v>
                      </c:pt>
                      <c:pt idx="1994">
                        <c:v>#N/A</c:v>
                      </c:pt>
                      <c:pt idx="1995">
                        <c:v>#N/A</c:v>
                      </c:pt>
                      <c:pt idx="1996">
                        <c:v>92.168700000000001</c:v>
                      </c:pt>
                      <c:pt idx="1997">
                        <c:v>91.866200000000006</c:v>
                      </c:pt>
                      <c:pt idx="1998">
                        <c:v>91.759</c:v>
                      </c:pt>
                      <c:pt idx="1999">
                        <c:v>92.107500000000002</c:v>
                      </c:pt>
                      <c:pt idx="2000">
                        <c:v>92.167500000000004</c:v>
                      </c:pt>
                      <c:pt idx="2001">
                        <c:v>#N/A</c:v>
                      </c:pt>
                      <c:pt idx="2002">
                        <c:v>#N/A</c:v>
                      </c:pt>
                      <c:pt idx="2003">
                        <c:v>92.286500000000004</c:v>
                      </c:pt>
                      <c:pt idx="2004">
                        <c:v>92.052199999999999</c:v>
                      </c:pt>
                      <c:pt idx="2005">
                        <c:v>91.728300000000004</c:v>
                      </c:pt>
                      <c:pt idx="2006">
                        <c:v>91.463300000000004</c:v>
                      </c:pt>
                      <c:pt idx="2007">
                        <c:v>91.230199999999996</c:v>
                      </c:pt>
                      <c:pt idx="2008">
                        <c:v>#N/A</c:v>
                      </c:pt>
                      <c:pt idx="2009">
                        <c:v>#N/A</c:v>
                      </c:pt>
                      <c:pt idx="2010">
                        <c:v>#N/A</c:v>
                      </c:pt>
                      <c:pt idx="2011">
                        <c:v>91.232200000000006</c:v>
                      </c:pt>
                      <c:pt idx="2012">
                        <c:v>91.299899999999994</c:v>
                      </c:pt>
                      <c:pt idx="2013">
                        <c:v>91.055700000000002</c:v>
                      </c:pt>
                      <c:pt idx="2014">
                        <c:v>91.125600000000006</c:v>
                      </c:pt>
                      <c:pt idx="2015">
                        <c:v>#N/A</c:v>
                      </c:pt>
                      <c:pt idx="2016">
                        <c:v>#N/A</c:v>
                      </c:pt>
                      <c:pt idx="2017">
                        <c:v>91.480199999999996</c:v>
                      </c:pt>
                      <c:pt idx="2018">
                        <c:v>91.711799999999997</c:v>
                      </c:pt>
                      <c:pt idx="2019">
                        <c:v>91.369699999999995</c:v>
                      </c:pt>
                      <c:pt idx="2020">
                        <c:v>91.299800000000005</c:v>
                      </c:pt>
                      <c:pt idx="2021">
                        <c:v>91.361800000000002</c:v>
                      </c:pt>
                      <c:pt idx="2022">
                        <c:v>#N/A</c:v>
                      </c:pt>
                      <c:pt idx="2023">
                        <c:v>#N/A</c:v>
                      </c:pt>
                      <c:pt idx="2024">
                        <c:v>91.653000000000006</c:v>
                      </c:pt>
                      <c:pt idx="2025">
                        <c:v>91.322999999999993</c:v>
                      </c:pt>
                      <c:pt idx="2026">
                        <c:v>91.164199999999994</c:v>
                      </c:pt>
                      <c:pt idx="2027">
                        <c:v>90.968500000000006</c:v>
                      </c:pt>
                      <c:pt idx="2028">
                        <c:v>90.866699999999994</c:v>
                      </c:pt>
                      <c:pt idx="2029">
                        <c:v>#N/A</c:v>
                      </c:pt>
                      <c:pt idx="2030">
                        <c:v>#N/A</c:v>
                      </c:pt>
                      <c:pt idx="2031">
                        <c:v>90.930499999999995</c:v>
                      </c:pt>
                      <c:pt idx="2032">
                        <c:v>90.707800000000006</c:v>
                      </c:pt>
                      <c:pt idx="2033">
                        <c:v>90.865899999999996</c:v>
                      </c:pt>
                      <c:pt idx="2034">
                        <c:v>90.910600000000002</c:v>
                      </c:pt>
                      <c:pt idx="2035">
                        <c:v>91.007900000000006</c:v>
                      </c:pt>
                      <c:pt idx="2036">
                        <c:v>#N/A</c:v>
                      </c:pt>
                      <c:pt idx="2037">
                        <c:v>#N/A</c:v>
                      </c:pt>
                      <c:pt idx="2038">
                        <c:v>91.016599999999997</c:v>
                      </c:pt>
                      <c:pt idx="2039">
                        <c:v>91.160600000000002</c:v>
                      </c:pt>
                      <c:pt idx="2040">
                        <c:v>91.353200000000001</c:v>
                      </c:pt>
                      <c:pt idx="2041">
                        <c:v>91.888099999999994</c:v>
                      </c:pt>
                      <c:pt idx="2042">
                        <c:v>92.1584</c:v>
                      </c:pt>
                      <c:pt idx="2043">
                        <c:v>#N/A</c:v>
                      </c:pt>
                      <c:pt idx="2044">
                        <c:v>#N/A</c:v>
                      </c:pt>
                      <c:pt idx="2045">
                        <c:v>92.586500000000001</c:v>
                      </c:pt>
                      <c:pt idx="2046">
                        <c:v>93.065700000000007</c:v>
                      </c:pt>
                      <c:pt idx="2047">
                        <c:v>92.994100000000003</c:v>
                      </c:pt>
                      <c:pt idx="2048">
                        <c:v>92.885599999999997</c:v>
                      </c:pt>
                      <c:pt idx="2049">
                        <c:v>92.582499999999996</c:v>
                      </c:pt>
                      <c:pt idx="2050">
                        <c:v>#N/A</c:v>
                      </c:pt>
                      <c:pt idx="2051">
                        <c:v>#N/A</c:v>
                      </c:pt>
                      <c:pt idx="2052">
                        <c:v>92.382400000000004</c:v>
                      </c:pt>
                      <c:pt idx="2053">
                        <c:v>92.242999999999995</c:v>
                      </c:pt>
                      <c:pt idx="2054">
                        <c:v>92.124099999999999</c:v>
                      </c:pt>
                      <c:pt idx="2055">
                        <c:v>92.706599999999995</c:v>
                      </c:pt>
                      <c:pt idx="2056">
                        <c:v>92.525099999999995</c:v>
                      </c:pt>
                      <c:pt idx="2057">
                        <c:v>#N/A</c:v>
                      </c:pt>
                      <c:pt idx="2058">
                        <c:v>#N/A</c:v>
                      </c:pt>
                      <c:pt idx="2059">
                        <c:v>92.716300000000004</c:v>
                      </c:pt>
                      <c:pt idx="2060">
                        <c:v>92.616500000000002</c:v>
                      </c:pt>
                      <c:pt idx="2061">
                        <c:v>92.889099999999999</c:v>
                      </c:pt>
                      <c:pt idx="2062">
                        <c:v>92.991600000000005</c:v>
                      </c:pt>
                      <c:pt idx="2063">
                        <c:v>92.963200000000001</c:v>
                      </c:pt>
                      <c:pt idx="2064">
                        <c:v>#N/A</c:v>
                      </c:pt>
                      <c:pt idx="2065">
                        <c:v>#N/A</c:v>
                      </c:pt>
                      <c:pt idx="2066">
                        <c:v>92.735299999999995</c:v>
                      </c:pt>
                      <c:pt idx="2067">
                        <c:v>92.834800000000001</c:v>
                      </c:pt>
                      <c:pt idx="2068">
                        <c:v>92.412899999999993</c:v>
                      </c:pt>
                      <c:pt idx="2069">
                        <c:v>92.317899999999995</c:v>
                      </c:pt>
                      <c:pt idx="2070">
                        <c:v>92.672300000000007</c:v>
                      </c:pt>
                      <c:pt idx="2071">
                        <c:v>#N/A</c:v>
                      </c:pt>
                      <c:pt idx="2072">
                        <c:v>#N/A</c:v>
                      </c:pt>
                      <c:pt idx="2073">
                        <c:v>#N/A</c:v>
                      </c:pt>
                      <c:pt idx="2074">
                        <c:v>93.311899999999994</c:v>
                      </c:pt>
                      <c:pt idx="2075">
                        <c:v>93.170900000000003</c:v>
                      </c:pt>
                      <c:pt idx="2076">
                        <c:v>93.273899999999998</c:v>
                      </c:pt>
                      <c:pt idx="2077">
                        <c:v>93.802300000000002</c:v>
                      </c:pt>
                      <c:pt idx="2078">
                        <c:v>#N/A</c:v>
                      </c:pt>
                      <c:pt idx="2079">
                        <c:v>#N/A</c:v>
                      </c:pt>
                      <c:pt idx="2080">
                        <c:v>94.263800000000003</c:v>
                      </c:pt>
                      <c:pt idx="2081">
                        <c:v>94.719800000000006</c:v>
                      </c:pt>
                      <c:pt idx="2082">
                        <c:v>95.082899999999995</c:v>
                      </c:pt>
                      <c:pt idx="2083">
                        <c:v>94.9435</c:v>
                      </c:pt>
                      <c:pt idx="2084">
                        <c:v>94.971199999999996</c:v>
                      </c:pt>
                      <c:pt idx="2085">
                        <c:v>#N/A</c:v>
                      </c:pt>
                      <c:pt idx="2086">
                        <c:v>#N/A</c:v>
                      </c:pt>
                      <c:pt idx="2087">
                        <c:v>96.004199999999997</c:v>
                      </c:pt>
                      <c:pt idx="2088">
                        <c:v>96.009500000000003</c:v>
                      </c:pt>
                      <c:pt idx="2089">
                        <c:v>96.809100000000001</c:v>
                      </c:pt>
                      <c:pt idx="2090">
                        <c:v>98.352599999999995</c:v>
                      </c:pt>
                      <c:pt idx="2091">
                        <c:v>97.968100000000007</c:v>
                      </c:pt>
                      <c:pt idx="2092">
                        <c:v>#N/A</c:v>
                      </c:pt>
                      <c:pt idx="2093">
                        <c:v>#N/A</c:v>
                      </c:pt>
                      <c:pt idx="2094">
                        <c:v>98.006900000000002</c:v>
                      </c:pt>
                      <c:pt idx="2095">
                        <c:v>96.959199999999996</c:v>
                      </c:pt>
                      <c:pt idx="2096">
                        <c:v>97.15</c:v>
                      </c:pt>
                      <c:pt idx="2097">
                        <c:v>97.417900000000003</c:v>
                      </c:pt>
                      <c:pt idx="2098">
                        <c:v>98.0732</c:v>
                      </c:pt>
                      <c:pt idx="2099">
                        <c:v>#N/A</c:v>
                      </c:pt>
                      <c:pt idx="2100">
                        <c:v>#N/A</c:v>
                      </c:pt>
                      <c:pt idx="2101">
                        <c:v>98.446799999999996</c:v>
                      </c:pt>
                      <c:pt idx="2102">
                        <c:v>98.734700000000004</c:v>
                      </c:pt>
                      <c:pt idx="2103">
                        <c:v>97.975099999999998</c:v>
                      </c:pt>
                      <c:pt idx="2104">
                        <c:v>97.571399999999997</c:v>
                      </c:pt>
                      <c:pt idx="2105">
                        <c:v>96.841800000000006</c:v>
                      </c:pt>
                      <c:pt idx="2106">
                        <c:v>#N/A</c:v>
                      </c:pt>
                      <c:pt idx="2107">
                        <c:v>#N/A</c:v>
                      </c:pt>
                      <c:pt idx="2108">
                        <c:v>#N/A</c:v>
                      </c:pt>
                      <c:pt idx="2109">
                        <c:v>96.730599999999995</c:v>
                      </c:pt>
                      <c:pt idx="2110">
                        <c:v>96.365600000000001</c:v>
                      </c:pt>
                      <c:pt idx="2111">
                        <c:v>96.653899999999993</c:v>
                      </c:pt>
                      <c:pt idx="2112">
                        <c:v>96.354900000000001</c:v>
                      </c:pt>
                      <c:pt idx="2113">
                        <c:v>#N/A</c:v>
                      </c:pt>
                      <c:pt idx="2114">
                        <c:v>#N/A</c:v>
                      </c:pt>
                      <c:pt idx="2115">
                        <c:v>96.254099999999994</c:v>
                      </c:pt>
                      <c:pt idx="2116">
                        <c:v>96.693200000000004</c:v>
                      </c:pt>
                      <c:pt idx="2117">
                        <c:v>96.475200000000001</c:v>
                      </c:pt>
                      <c:pt idx="2118">
                        <c:v>97.544399999999996</c:v>
                      </c:pt>
                      <c:pt idx="2119">
                        <c:v>97.102699999999999</c:v>
                      </c:pt>
                      <c:pt idx="2120">
                        <c:v>#N/A</c:v>
                      </c:pt>
                      <c:pt idx="2121">
                        <c:v>#N/A</c:v>
                      </c:pt>
                      <c:pt idx="2122">
                        <c:v>96.575699999999998</c:v>
                      </c:pt>
                      <c:pt idx="2123">
                        <c:v>96.459800000000001</c:v>
                      </c:pt>
                      <c:pt idx="2124">
                        <c:v>96.541499999999999</c:v>
                      </c:pt>
                      <c:pt idx="2125">
                        <c:v>95.472399999999993</c:v>
                      </c:pt>
                      <c:pt idx="2126">
                        <c:v>95.116</c:v>
                      </c:pt>
                      <c:pt idx="2127">
                        <c:v>#N/A</c:v>
                      </c:pt>
                      <c:pt idx="2128">
                        <c:v>#N/A</c:v>
                      </c:pt>
                      <c:pt idx="2129">
                        <c:v>95.389499999999998</c:v>
                      </c:pt>
                      <c:pt idx="2130">
                        <c:v>96.775800000000004</c:v>
                      </c:pt>
                      <c:pt idx="2131">
                        <c:v>96.419799999999995</c:v>
                      </c:pt>
                      <c:pt idx="2132">
                        <c:v>96.355099999999993</c:v>
                      </c:pt>
                      <c:pt idx="2133">
                        <c:v>96.265100000000004</c:v>
                      </c:pt>
                      <c:pt idx="2134">
                        <c:v>#N/A</c:v>
                      </c:pt>
                      <c:pt idx="2135">
                        <c:v>#N/A</c:v>
                      </c:pt>
                      <c:pt idx="2136">
                        <c:v>96.340100000000007</c:v>
                      </c:pt>
                      <c:pt idx="2137">
                        <c:v>96.199600000000004</c:v>
                      </c:pt>
                      <c:pt idx="2138">
                        <c:v>96.549700000000001</c:v>
                      </c:pt>
                      <c:pt idx="2139">
                        <c:v>96.870099999999994</c:v>
                      </c:pt>
                      <c:pt idx="2140">
                        <c:v>#N/A</c:v>
                      </c:pt>
                      <c:pt idx="2141">
                        <c:v>#N/A</c:v>
                      </c:pt>
                      <c:pt idx="2142">
                        <c:v>#N/A</c:v>
                      </c:pt>
                      <c:pt idx="2143">
                        <c:v>96.760800000000003</c:v>
                      </c:pt>
                      <c:pt idx="2144">
                        <c:v>97.034700000000001</c:v>
                      </c:pt>
                      <c:pt idx="2145">
                        <c:v>97.0595</c:v>
                      </c:pt>
                      <c:pt idx="2146">
                        <c:v>97.179699999999997</c:v>
                      </c:pt>
                      <c:pt idx="2147">
                        <c:v>97.465400000000002</c:v>
                      </c:pt>
                      <c:pt idx="2148">
                        <c:v>#N/A</c:v>
                      </c:pt>
                      <c:pt idx="2149">
                        <c:v>#N/A</c:v>
                      </c:pt>
                      <c:pt idx="2150">
                        <c:v>98.309700000000007</c:v>
                      </c:pt>
                      <c:pt idx="2151">
                        <c:v>98.304199999999994</c:v>
                      </c:pt>
                      <c:pt idx="2152">
                        <c:v>98.8857</c:v>
                      </c:pt>
                      <c:pt idx="2153">
                        <c:v>#N/A</c:v>
                      </c:pt>
                      <c:pt idx="2154">
                        <c:v>99.325400000000002</c:v>
                      </c:pt>
                      <c:pt idx="2155">
                        <c:v>#N/A</c:v>
                      </c:pt>
                      <c:pt idx="2156">
                        <c:v>#N/A</c:v>
                      </c:pt>
                      <c:pt idx="2157">
                        <c:v>98.744799999999998</c:v>
                      </c:pt>
                      <c:pt idx="2158">
                        <c:v>98.397300000000001</c:v>
                      </c:pt>
                      <c:pt idx="2159">
                        <c:v>97.623999999999995</c:v>
                      </c:pt>
                      <c:pt idx="2160">
                        <c:v>97.232600000000005</c:v>
                      </c:pt>
                      <c:pt idx="2161">
                        <c:v>97.085400000000007</c:v>
                      </c:pt>
                      <c:pt idx="2162">
                        <c:v>#N/A</c:v>
                      </c:pt>
                      <c:pt idx="2163">
                        <c:v>#N/A</c:v>
                      </c:pt>
                      <c:pt idx="2164">
                        <c:v>96.981099999999998</c:v>
                      </c:pt>
                      <c:pt idx="2165">
                        <c:v>97.114400000000003</c:v>
                      </c:pt>
                      <c:pt idx="2166">
                        <c:v>97.114599999999996</c:v>
                      </c:pt>
                      <c:pt idx="2167">
                        <c:v>97.548599999999993</c:v>
                      </c:pt>
                      <c:pt idx="2168">
                        <c:v>97.561000000000007</c:v>
                      </c:pt>
                      <c:pt idx="2169">
                        <c:v>#N/A</c:v>
                      </c:pt>
                      <c:pt idx="2170">
                        <c:v>#N/A</c:v>
                      </c:pt>
                      <c:pt idx="2171">
                        <c:v>98.212599999999995</c:v>
                      </c:pt>
                      <c:pt idx="2172">
                        <c:v>98.293800000000005</c:v>
                      </c:pt>
                      <c:pt idx="2173">
                        <c:v>98.806899999999999</c:v>
                      </c:pt>
                      <c:pt idx="2174">
                        <c:v>98.549499999999995</c:v>
                      </c:pt>
                      <c:pt idx="2175">
                        <c:v>98.388999999999996</c:v>
                      </c:pt>
                      <c:pt idx="2176">
                        <c:v>#N/A</c:v>
                      </c:pt>
                      <c:pt idx="2177">
                        <c:v>#N/A</c:v>
                      </c:pt>
                      <c:pt idx="2178">
                        <c:v>98.480900000000005</c:v>
                      </c:pt>
                      <c:pt idx="2179">
                        <c:v>98.169799999999995</c:v>
                      </c:pt>
                      <c:pt idx="2180">
                        <c:v>98.184100000000001</c:v>
                      </c:pt>
                      <c:pt idx="2181">
                        <c:v>98.127099999999999</c:v>
                      </c:pt>
                      <c:pt idx="2182">
                        <c:v>98.089299999999994</c:v>
                      </c:pt>
                      <c:pt idx="2183">
                        <c:v>#N/A</c:v>
                      </c:pt>
                      <c:pt idx="2184">
                        <c:v>#N/A</c:v>
                      </c:pt>
                      <c:pt idx="2185">
                        <c:v>#N/A</c:v>
                      </c:pt>
                      <c:pt idx="2186">
                        <c:v>98.386499999999998</c:v>
                      </c:pt>
                      <c:pt idx="2187">
                        <c:v>98.548199999999994</c:v>
                      </c:pt>
                      <c:pt idx="2188">
                        <c:v>98.497399999999999</c:v>
                      </c:pt>
                      <c:pt idx="2189">
                        <c:v>98.304000000000002</c:v>
                      </c:pt>
                      <c:pt idx="2190">
                        <c:v>#N/A</c:v>
                      </c:pt>
                      <c:pt idx="2191">
                        <c:v>#N/A</c:v>
                      </c:pt>
                      <c:pt idx="2192">
                        <c:v>#N/A</c:v>
                      </c:pt>
                      <c:pt idx="2193">
                        <c:v>97.555499999999995</c:v>
                      </c:pt>
                      <c:pt idx="2194">
                        <c:v>97.585400000000007</c:v>
                      </c:pt>
                      <c:pt idx="2195">
                        <c:v>97.853300000000004</c:v>
                      </c:pt>
                      <c:pt idx="2196">
                        <c:v>97.856999999999999</c:v>
                      </c:pt>
                      <c:pt idx="2197">
                        <c:v>#N/A</c:v>
                      </c:pt>
                      <c:pt idx="2198">
                        <c:v>#N/A</c:v>
                      </c:pt>
                      <c:pt idx="2199">
                        <c:v>97.895099999999999</c:v>
                      </c:pt>
                      <c:pt idx="2200">
                        <c:v>97.373599999999996</c:v>
                      </c:pt>
                      <c:pt idx="2201">
                        <c:v>97.497399999999999</c:v>
                      </c:pt>
                      <c:pt idx="2202">
                        <c:v>97.235600000000005</c:v>
                      </c:pt>
                      <c:pt idx="2203">
                        <c:v>97.2684</c:v>
                      </c:pt>
                      <c:pt idx="2204">
                        <c:v>#N/A</c:v>
                      </c:pt>
                      <c:pt idx="2205">
                        <c:v>#N/A</c:v>
                      </c:pt>
                      <c:pt idx="2206">
                        <c:v>#N/A</c:v>
                      </c:pt>
                      <c:pt idx="2207">
                        <c:v>96.784800000000004</c:v>
                      </c:pt>
                      <c:pt idx="2208">
                        <c:v>96.383700000000005</c:v>
                      </c:pt>
                      <c:pt idx="2209">
                        <c:v>96.081400000000002</c:v>
                      </c:pt>
                      <c:pt idx="2210">
                        <c:v>96.145799999999994</c:v>
                      </c:pt>
                      <c:pt idx="2211">
                        <c:v>#N/A</c:v>
                      </c:pt>
                      <c:pt idx="2212">
                        <c:v>#N/A</c:v>
                      </c:pt>
                      <c:pt idx="2213">
                        <c:v>95.848399999999998</c:v>
                      </c:pt>
                      <c:pt idx="2214">
                        <c:v>95.938999999999993</c:v>
                      </c:pt>
                      <c:pt idx="2215">
                        <c:v>95.907799999999995</c:v>
                      </c:pt>
                      <c:pt idx="2216">
                        <c:v>95.2303</c:v>
                      </c:pt>
                      <c:pt idx="2217">
                        <c:v>95.119799999999998</c:v>
                      </c:pt>
                      <c:pt idx="2218">
                        <c:v>#N/A</c:v>
                      </c:pt>
                      <c:pt idx="2219">
                        <c:v>#N/A</c:v>
                      </c:pt>
                      <c:pt idx="2220">
                        <c:v>95.387600000000006</c:v>
                      </c:pt>
                      <c:pt idx="2221">
                        <c:v>95.310199999999995</c:v>
                      </c:pt>
                      <c:pt idx="2222">
                        <c:v>95.049499999999995</c:v>
                      </c:pt>
                      <c:pt idx="2223">
                        <c:v>94.521799999999999</c:v>
                      </c:pt>
                      <c:pt idx="2224">
                        <c:v>94.312299999999993</c:v>
                      </c:pt>
                      <c:pt idx="2225">
                        <c:v>#N/A</c:v>
                      </c:pt>
                      <c:pt idx="2226">
                        <c:v>#N/A</c:v>
                      </c:pt>
                      <c:pt idx="2227">
                        <c:v>94.262600000000006</c:v>
                      </c:pt>
                      <c:pt idx="2228">
                        <c:v>94.1875</c:v>
                      </c:pt>
                      <c:pt idx="2229">
                        <c:v>94.221500000000006</c:v>
                      </c:pt>
                      <c:pt idx="2230">
                        <c:v>94.289000000000001</c:v>
                      </c:pt>
                      <c:pt idx="2231">
                        <c:v>94.630300000000005</c:v>
                      </c:pt>
                      <c:pt idx="2232">
                        <c:v>#N/A</c:v>
                      </c:pt>
                      <c:pt idx="2233">
                        <c:v>#N/A</c:v>
                      </c:pt>
                      <c:pt idx="2234">
                        <c:v>94.368300000000005</c:v>
                      </c:pt>
                      <c:pt idx="2235">
                        <c:v>94.615399999999994</c:v>
                      </c:pt>
                      <c:pt idx="2236">
                        <c:v>94.563299999999998</c:v>
                      </c:pt>
                      <c:pt idx="2237">
                        <c:v>94.844399999999993</c:v>
                      </c:pt>
                      <c:pt idx="2238">
                        <c:v>94.653700000000001</c:v>
                      </c:pt>
                      <c:pt idx="2239">
                        <c:v>#N/A</c:v>
                      </c:pt>
                      <c:pt idx="2240">
                        <c:v>#N/A</c:v>
                      </c:pt>
                      <c:pt idx="2241">
                        <c:v>#N/A</c:v>
                      </c:pt>
                      <c:pt idx="2242">
                        <c:v>94.464500000000001</c:v>
                      </c:pt>
                      <c:pt idx="2243">
                        <c:v>94.627700000000004</c:v>
                      </c:pt>
                      <c:pt idx="2244">
                        <c:v>94.607600000000005</c:v>
                      </c:pt>
                      <c:pt idx="2245">
                        <c:v>94.624899999999997</c:v>
                      </c:pt>
                      <c:pt idx="2246">
                        <c:v>#N/A</c:v>
                      </c:pt>
                      <c:pt idx="2247">
                        <c:v>#N/A</c:v>
                      </c:pt>
                      <c:pt idx="2248">
                        <c:v>94.682699999999997</c:v>
                      </c:pt>
                      <c:pt idx="2249">
                        <c:v>94.581699999999998</c:v>
                      </c:pt>
                      <c:pt idx="2250">
                        <c:v>94.375399999999999</c:v>
                      </c:pt>
                      <c:pt idx="2251">
                        <c:v>94.379400000000004</c:v>
                      </c:pt>
                      <c:pt idx="2252">
                        <c:v>94.507000000000005</c:v>
                      </c:pt>
                      <c:pt idx="2253">
                        <c:v>#N/A</c:v>
                      </c:pt>
                      <c:pt idx="2254">
                        <c:v>#N/A</c:v>
                      </c:pt>
                      <c:pt idx="2255">
                        <c:v>94.735299999999995</c:v>
                      </c:pt>
                      <c:pt idx="2256">
                        <c:v>95.299899999999994</c:v>
                      </c:pt>
                      <c:pt idx="2257">
                        <c:v>95.148700000000005</c:v>
                      </c:pt>
                      <c:pt idx="2258">
                        <c:v>94.780199999999994</c:v>
                      </c:pt>
                      <c:pt idx="2259">
                        <c:v>94.481099999999998</c:v>
                      </c:pt>
                      <c:pt idx="2260">
                        <c:v>#N/A</c:v>
                      </c:pt>
                      <c:pt idx="2261">
                        <c:v>#N/A</c:v>
                      </c:pt>
                      <c:pt idx="2262">
                        <c:v>94.940299999999993</c:v>
                      </c:pt>
                      <c:pt idx="2263">
                        <c:v>94.684600000000003</c:v>
                      </c:pt>
                      <c:pt idx="2264">
                        <c:v>94.949700000000007</c:v>
                      </c:pt>
                      <c:pt idx="2265">
                        <c:v>94.862200000000001</c:v>
                      </c:pt>
                      <c:pt idx="2266">
                        <c:v>94.785799999999995</c:v>
                      </c:pt>
                      <c:pt idx="2267">
                        <c:v>#N/A</c:v>
                      </c:pt>
                      <c:pt idx="2268">
                        <c:v>#N/A</c:v>
                      </c:pt>
                      <c:pt idx="2269">
                        <c:v>94.653800000000004</c:v>
                      </c:pt>
                      <c:pt idx="2270">
                        <c:v>94.9756</c:v>
                      </c:pt>
                      <c:pt idx="2271">
                        <c:v>95.028000000000006</c:v>
                      </c:pt>
                      <c:pt idx="2272">
                        <c:v>95.271600000000007</c:v>
                      </c:pt>
                      <c:pt idx="2273">
                        <c:v>95.188599999999994</c:v>
                      </c:pt>
                      <c:pt idx="2274">
                        <c:v>#N/A</c:v>
                      </c:pt>
                      <c:pt idx="2275">
                        <c:v>#N/A</c:v>
                      </c:pt>
                      <c:pt idx="2276">
                        <c:v>94.935400000000001</c:v>
                      </c:pt>
                      <c:pt idx="2277">
                        <c:v>94.798400000000001</c:v>
                      </c:pt>
                      <c:pt idx="2278">
                        <c:v>95.176400000000001</c:v>
                      </c:pt>
                      <c:pt idx="2279">
                        <c:v>95.401700000000005</c:v>
                      </c:pt>
                      <c:pt idx="2280">
                        <c:v>95.105599999999995</c:v>
                      </c:pt>
                      <c:pt idx="2281">
                        <c:v>#N/A</c:v>
                      </c:pt>
                      <c:pt idx="2282">
                        <c:v>#N/A</c:v>
                      </c:pt>
                      <c:pt idx="2283">
                        <c:v>94.937200000000004</c:v>
                      </c:pt>
                      <c:pt idx="2284">
                        <c:v>94.823099999999997</c:v>
                      </c:pt>
                      <c:pt idx="2285">
                        <c:v>95.212800000000001</c:v>
                      </c:pt>
                      <c:pt idx="2286">
                        <c:v>95.266499999999994</c:v>
                      </c:pt>
                      <c:pt idx="2287">
                        <c:v>95.513599999999997</c:v>
                      </c:pt>
                      <c:pt idx="2288">
                        <c:v>#N/A</c:v>
                      </c:pt>
                      <c:pt idx="2289">
                        <c:v>#N/A</c:v>
                      </c:pt>
                      <c:pt idx="2290">
                        <c:v>95.596400000000003</c:v>
                      </c:pt>
                      <c:pt idx="2291">
                        <c:v>96.055499999999995</c:v>
                      </c:pt>
                      <c:pt idx="2292">
                        <c:v>95.981899999999996</c:v>
                      </c:pt>
                      <c:pt idx="2293">
                        <c:v>95.664599999999993</c:v>
                      </c:pt>
                      <c:pt idx="2294">
                        <c:v>95.821299999999994</c:v>
                      </c:pt>
                      <c:pt idx="2295">
                        <c:v>#N/A</c:v>
                      </c:pt>
                      <c:pt idx="2296">
                        <c:v>#N/A</c:v>
                      </c:pt>
                      <c:pt idx="2297">
                        <c:v>96.113600000000005</c:v>
                      </c:pt>
                      <c:pt idx="2298">
                        <c:v>95.747100000000003</c:v>
                      </c:pt>
                      <c:pt idx="2299">
                        <c:v>95.971299999999999</c:v>
                      </c:pt>
                      <c:pt idx="2300">
                        <c:v>96.214299999999994</c:v>
                      </c:pt>
                      <c:pt idx="2301">
                        <c:v>95.961100000000002</c:v>
                      </c:pt>
                      <c:pt idx="2302">
                        <c:v>#N/A</c:v>
                      </c:pt>
                      <c:pt idx="2303">
                        <c:v>#N/A</c:v>
                      </c:pt>
                      <c:pt idx="2304">
                        <c:v>96.256600000000006</c:v>
                      </c:pt>
                      <c:pt idx="2305">
                        <c:v>96.104200000000006</c:v>
                      </c:pt>
                      <c:pt idx="2306">
                        <c:v>96.087500000000006</c:v>
                      </c:pt>
                      <c:pt idx="2307">
                        <c:v>96.080399999999997</c:v>
                      </c:pt>
                      <c:pt idx="2308">
                        <c:v>95.658600000000007</c:v>
                      </c:pt>
                      <c:pt idx="2309">
                        <c:v>#N/A</c:v>
                      </c:pt>
                      <c:pt idx="2310">
                        <c:v>#N/A</c:v>
                      </c:pt>
                      <c:pt idx="2311">
                        <c:v>95.536100000000005</c:v>
                      </c:pt>
                      <c:pt idx="2312">
                        <c:v>95.493700000000004</c:v>
                      </c:pt>
                      <c:pt idx="2313">
                        <c:v>95.711699999999993</c:v>
                      </c:pt>
                      <c:pt idx="2314">
                        <c:v>95.853399999999993</c:v>
                      </c:pt>
                      <c:pt idx="2315">
                        <c:v>96.247299999999996</c:v>
                      </c:pt>
                      <c:pt idx="2316">
                        <c:v>#N/A</c:v>
                      </c:pt>
                      <c:pt idx="2317">
                        <c:v>#N/A</c:v>
                      </c:pt>
                      <c:pt idx="2318">
                        <c:v>96.259600000000006</c:v>
                      </c:pt>
                      <c:pt idx="2319">
                        <c:v>96.652199999999993</c:v>
                      </c:pt>
                      <c:pt idx="2320">
                        <c:v>97.1614</c:v>
                      </c:pt>
                      <c:pt idx="2321">
                        <c:v>97.0291</c:v>
                      </c:pt>
                      <c:pt idx="2322">
                        <c:v>97.098500000000001</c:v>
                      </c:pt>
                      <c:pt idx="2323">
                        <c:v>#N/A</c:v>
                      </c:pt>
                      <c:pt idx="2324">
                        <c:v>#N/A</c:v>
                      </c:pt>
                      <c:pt idx="2325">
                        <c:v>97.770899999999997</c:v>
                      </c:pt>
                      <c:pt idx="2326">
                        <c:v>97.952399999999997</c:v>
                      </c:pt>
                      <c:pt idx="2327">
                        <c:v>98.306100000000001</c:v>
                      </c:pt>
                      <c:pt idx="2328">
                        <c:v>98.2928</c:v>
                      </c:pt>
                      <c:pt idx="2329">
                        <c:v>98.524000000000001</c:v>
                      </c:pt>
                      <c:pt idx="2330">
                        <c:v>#N/A</c:v>
                      </c:pt>
                      <c:pt idx="2331">
                        <c:v>#N/A</c:v>
                      </c:pt>
                      <c:pt idx="2332">
                        <c:v>98.532899999999998</c:v>
                      </c:pt>
                      <c:pt idx="2333">
                        <c:v>98.431700000000006</c:v>
                      </c:pt>
                      <c:pt idx="2334">
                        <c:v>99.308800000000005</c:v>
                      </c:pt>
                      <c:pt idx="2335">
                        <c:v>99.176199999999994</c:v>
                      </c:pt>
                      <c:pt idx="2336">
                        <c:v>99.186599999999999</c:v>
                      </c:pt>
                      <c:pt idx="2337">
                        <c:v>#N/A</c:v>
                      </c:pt>
                      <c:pt idx="2338">
                        <c:v>#N/A</c:v>
                      </c:pt>
                      <c:pt idx="2339">
                        <c:v>#N/A</c:v>
                      </c:pt>
                      <c:pt idx="2340">
                        <c:v>99.063900000000004</c:v>
                      </c:pt>
                      <c:pt idx="2341">
                        <c:v>99.594200000000001</c:v>
                      </c:pt>
                      <c:pt idx="2342">
                        <c:v>100.12430000000001</c:v>
                      </c:pt>
                      <c:pt idx="2343">
                        <c:v>100.24079999999999</c:v>
                      </c:pt>
                      <c:pt idx="2344">
                        <c:v>#N/A</c:v>
                      </c:pt>
                      <c:pt idx="2345">
                        <c:v>#N/A</c:v>
                      </c:pt>
                      <c:pt idx="2346">
                        <c:v>99.986099999999993</c:v>
                      </c:pt>
                      <c:pt idx="2347">
                        <c:v>99.942300000000003</c:v>
                      </c:pt>
                      <c:pt idx="2348">
                        <c:v>99.415199999999999</c:v>
                      </c:pt>
                      <c:pt idx="2349">
                        <c:v>99.088999999999999</c:v>
                      </c:pt>
                      <c:pt idx="2350">
                        <c:v>99.391000000000005</c:v>
                      </c:pt>
                      <c:pt idx="2351">
                        <c:v>#N/A</c:v>
                      </c:pt>
                      <c:pt idx="2352">
                        <c:v>#N/A</c:v>
                      </c:pt>
                      <c:pt idx="2353">
                        <c:v>99.3429</c:v>
                      </c:pt>
                      <c:pt idx="2354">
                        <c:v>99.406599999999997</c:v>
                      </c:pt>
                      <c:pt idx="2355">
                        <c:v>99.319800000000001</c:v>
                      </c:pt>
                      <c:pt idx="2356">
                        <c:v>99.396199999999993</c:v>
                      </c:pt>
                      <c:pt idx="2357">
                        <c:v>99.084599999999995</c:v>
                      </c:pt>
                      <c:pt idx="2358">
                        <c:v>#N/A</c:v>
                      </c:pt>
                      <c:pt idx="2359">
                        <c:v>#N/A</c:v>
                      </c:pt>
                      <c:pt idx="2360">
                        <c:v>99.063999999999993</c:v>
                      </c:pt>
                      <c:pt idx="2361">
                        <c:v>98.525899999999993</c:v>
                      </c:pt>
                      <c:pt idx="2362">
                        <c:v>98.637699999999995</c:v>
                      </c:pt>
                      <c:pt idx="2363">
                        <c:v>98.872500000000002</c:v>
                      </c:pt>
                      <c:pt idx="2364">
                        <c:v>99.209199999999996</c:v>
                      </c:pt>
                      <c:pt idx="2365">
                        <c:v>#N/A</c:v>
                      </c:pt>
                      <c:pt idx="2366">
                        <c:v>#N/A</c:v>
                      </c:pt>
                      <c:pt idx="2367">
                        <c:v>99.552099999999996</c:v>
                      </c:pt>
                      <c:pt idx="2368">
                        <c:v>99.303100000000001</c:v>
                      </c:pt>
                      <c:pt idx="2369">
                        <c:v>98.923599999999993</c:v>
                      </c:pt>
                      <c:pt idx="2370">
                        <c:v>98.982900000000001</c:v>
                      </c:pt>
                      <c:pt idx="2371">
                        <c:v>97.919799999999995</c:v>
                      </c:pt>
                      <c:pt idx="2372">
                        <c:v>#N/A</c:v>
                      </c:pt>
                      <c:pt idx="2373">
                        <c:v>#N/A</c:v>
                      </c:pt>
                      <c:pt idx="2374">
                        <c:v>97.803700000000006</c:v>
                      </c:pt>
                      <c:pt idx="2375">
                        <c:v>97.455100000000002</c:v>
                      </c:pt>
                      <c:pt idx="2376">
                        <c:v>#N/A</c:v>
                      </c:pt>
                      <c:pt idx="2377">
                        <c:v>97.743300000000005</c:v>
                      </c:pt>
                      <c:pt idx="2378">
                        <c:v>98.2303</c:v>
                      </c:pt>
                      <c:pt idx="2379">
                        <c:v>#N/A</c:v>
                      </c:pt>
                      <c:pt idx="2380">
                        <c:v>#N/A</c:v>
                      </c:pt>
                      <c:pt idx="2381">
                        <c:v>98.230199999999996</c:v>
                      </c:pt>
                      <c:pt idx="2382">
                        <c:v>97.868700000000004</c:v>
                      </c:pt>
                      <c:pt idx="2383">
                        <c:v>97.921700000000001</c:v>
                      </c:pt>
                      <c:pt idx="2384">
                        <c:v>98.377700000000004</c:v>
                      </c:pt>
                      <c:pt idx="2385">
                        <c:v>98.005799999999994</c:v>
                      </c:pt>
                      <c:pt idx="2386">
                        <c:v>#N/A</c:v>
                      </c:pt>
                      <c:pt idx="2387">
                        <c:v>#N/A</c:v>
                      </c:pt>
                      <c:pt idx="2388">
                        <c:v>97.866699999999994</c:v>
                      </c:pt>
                      <c:pt idx="2389">
                        <c:v>97.71</c:v>
                      </c:pt>
                      <c:pt idx="2390">
                        <c:v>97.448099999999997</c:v>
                      </c:pt>
                      <c:pt idx="2391">
                        <c:v>97.550399999999996</c:v>
                      </c:pt>
                      <c:pt idx="2392">
                        <c:v>97.8065</c:v>
                      </c:pt>
                      <c:pt idx="2393">
                        <c:v>#N/A</c:v>
                      </c:pt>
                      <c:pt idx="2394">
                        <c:v>#N/A</c:v>
                      </c:pt>
                      <c:pt idx="2395">
                        <c:v>98.561300000000003</c:v>
                      </c:pt>
                      <c:pt idx="2396">
                        <c:v>98.988100000000003</c:v>
                      </c:pt>
                      <c:pt idx="2397">
                        <c:v>98.834699999999998</c:v>
                      </c:pt>
                      <c:pt idx="2398">
                        <c:v>98.269000000000005</c:v>
                      </c:pt>
                      <c:pt idx="2399">
                        <c:v>97.7697</c:v>
                      </c:pt>
                      <c:pt idx="2400">
                        <c:v>#N/A</c:v>
                      </c:pt>
                      <c:pt idx="2401">
                        <c:v>#N/A</c:v>
                      </c:pt>
                      <c:pt idx="2402">
                        <c:v>97.785399999999996</c:v>
                      </c:pt>
                      <c:pt idx="2403">
                        <c:v>97.632000000000005</c:v>
                      </c:pt>
                      <c:pt idx="2404">
                        <c:v>97.599299999999999</c:v>
                      </c:pt>
                      <c:pt idx="2405">
                        <c:v>98.015299999999996</c:v>
                      </c:pt>
                      <c:pt idx="2406">
                        <c:v>97.359399999999994</c:v>
                      </c:pt>
                      <c:pt idx="2407">
                        <c:v>#N/A</c:v>
                      </c:pt>
                      <c:pt idx="2408">
                        <c:v>#N/A</c:v>
                      </c:pt>
                      <c:pt idx="2409">
                        <c:v>97.1661</c:v>
                      </c:pt>
                      <c:pt idx="2410">
                        <c:v>97.321299999999994</c:v>
                      </c:pt>
                      <c:pt idx="2411">
                        <c:v>97.308099999999996</c:v>
                      </c:pt>
                      <c:pt idx="2412">
                        <c:v>97.173699999999997</c:v>
                      </c:pt>
                      <c:pt idx="2413">
                        <c:v>97.182000000000002</c:v>
                      </c:pt>
                      <c:pt idx="2414">
                        <c:v>#N/A</c:v>
                      </c:pt>
                      <c:pt idx="2415">
                        <c:v>#N/A</c:v>
                      </c:pt>
                      <c:pt idx="2416">
                        <c:v>97.401899999999998</c:v>
                      </c:pt>
                      <c:pt idx="2417">
                        <c:v>97.380700000000004</c:v>
                      </c:pt>
                      <c:pt idx="2418">
                        <c:v>97.454300000000003</c:v>
                      </c:pt>
                      <c:pt idx="2419">
                        <c:v>97.4315</c:v>
                      </c:pt>
                      <c:pt idx="2420">
                        <c:v>97.486500000000007</c:v>
                      </c:pt>
                      <c:pt idx="2421">
                        <c:v>#N/A</c:v>
                      </c:pt>
                      <c:pt idx="2422">
                        <c:v>#N/A</c:v>
                      </c:pt>
                      <c:pt idx="2423">
                        <c:v>97.411500000000004</c:v>
                      </c:pt>
                      <c:pt idx="2424">
                        <c:v>97.283500000000004</c:v>
                      </c:pt>
                      <c:pt idx="2425">
                        <c:v>97.400599999999997</c:v>
                      </c:pt>
                      <c:pt idx="2426">
                        <c:v>97.259799999999998</c:v>
                      </c:pt>
                      <c:pt idx="2427">
                        <c:v>97.3994</c:v>
                      </c:pt>
                      <c:pt idx="2428">
                        <c:v>#N/A</c:v>
                      </c:pt>
                      <c:pt idx="2429">
                        <c:v>#N/A</c:v>
                      </c:pt>
                      <c:pt idx="2430">
                        <c:v>97.476900000000001</c:v>
                      </c:pt>
                      <c:pt idx="2431">
                        <c:v>97.534400000000005</c:v>
                      </c:pt>
                      <c:pt idx="2432">
                        <c:v>97.758600000000001</c:v>
                      </c:pt>
                      <c:pt idx="2433">
                        <c:v>97.959500000000006</c:v>
                      </c:pt>
                      <c:pt idx="2434">
                        <c:v>97.552199999999999</c:v>
                      </c:pt>
                      <c:pt idx="2435">
                        <c:v>#N/A</c:v>
                      </c:pt>
                      <c:pt idx="2436">
                        <c:v>#N/A</c:v>
                      </c:pt>
                      <c:pt idx="2437">
                        <c:v>#N/A</c:v>
                      </c:pt>
                      <c:pt idx="2438">
                        <c:v>97.447199999999995</c:v>
                      </c:pt>
                      <c:pt idx="2439">
                        <c:v>97.363600000000005</c:v>
                      </c:pt>
                      <c:pt idx="2440">
                        <c:v>97.100800000000007</c:v>
                      </c:pt>
                      <c:pt idx="2441">
                        <c:v>96.849400000000003</c:v>
                      </c:pt>
                      <c:pt idx="2442">
                        <c:v>#N/A</c:v>
                      </c:pt>
                      <c:pt idx="2443">
                        <c:v>#N/A</c:v>
                      </c:pt>
                      <c:pt idx="2444">
                        <c:v>96.792699999999996</c:v>
                      </c:pt>
                      <c:pt idx="2445">
                        <c:v>96.718699999999998</c:v>
                      </c:pt>
                      <c:pt idx="2446">
                        <c:v>96.715900000000005</c:v>
                      </c:pt>
                      <c:pt idx="2447">
                        <c:v>96.665700000000001</c:v>
                      </c:pt>
                      <c:pt idx="2448">
                        <c:v>95.687799999999996</c:v>
                      </c:pt>
                      <c:pt idx="2449">
                        <c:v>#N/A</c:v>
                      </c:pt>
                      <c:pt idx="2450">
                        <c:v>#N/A</c:v>
                      </c:pt>
                      <c:pt idx="2451">
                        <c:v>95.793099999999995</c:v>
                      </c:pt>
                      <c:pt idx="2452">
                        <c:v>95.995000000000005</c:v>
                      </c:pt>
                      <c:pt idx="2453">
                        <c:v>95.985500000000002</c:v>
                      </c:pt>
                      <c:pt idx="2454">
                        <c:v>96.171499999999995</c:v>
                      </c:pt>
                      <c:pt idx="2455">
                        <c:v>95.9238</c:v>
                      </c:pt>
                      <c:pt idx="2456">
                        <c:v>#N/A</c:v>
                      </c:pt>
                      <c:pt idx="2457">
                        <c:v>#N/A</c:v>
                      </c:pt>
                      <c:pt idx="2458">
                        <c:v>96.179299999999998</c:v>
                      </c:pt>
                      <c:pt idx="2459">
                        <c:v>95.943299999999994</c:v>
                      </c:pt>
                      <c:pt idx="2460">
                        <c:v>96.213800000000006</c:v>
                      </c:pt>
                      <c:pt idx="2461">
                        <c:v>95.960700000000003</c:v>
                      </c:pt>
                      <c:pt idx="2462">
                        <c:v>95.869100000000003</c:v>
                      </c:pt>
                      <c:pt idx="2463">
                        <c:v>#N/A</c:v>
                      </c:pt>
                      <c:pt idx="2464">
                        <c:v>#N/A</c:v>
                      </c:pt>
                      <c:pt idx="2465">
                        <c:v>95.728899999999996</c:v>
                      </c:pt>
                      <c:pt idx="2466">
                        <c:v>95.755799999999994</c:v>
                      </c:pt>
                      <c:pt idx="2467">
                        <c:v>95.765600000000006</c:v>
                      </c:pt>
                      <c:pt idx="2468">
                        <c:v>95.476100000000002</c:v>
                      </c:pt>
                      <c:pt idx="2469">
                        <c:v>95.358800000000002</c:v>
                      </c:pt>
                      <c:pt idx="2470">
                        <c:v>#N/A</c:v>
                      </c:pt>
                      <c:pt idx="2471">
                        <c:v>#N/A</c:v>
                      </c:pt>
                      <c:pt idx="2472">
                        <c:v>#N/A</c:v>
                      </c:pt>
                      <c:pt idx="2473">
                        <c:v>95.915199999999999</c:v>
                      </c:pt>
                      <c:pt idx="2474">
                        <c:v>96.007499999999993</c:v>
                      </c:pt>
                      <c:pt idx="2475">
                        <c:v>95.822999999999993</c:v>
                      </c:pt>
                      <c:pt idx="2476">
                        <c:v>95.755799999999994</c:v>
                      </c:pt>
                      <c:pt idx="2477">
                        <c:v>#N/A</c:v>
                      </c:pt>
                      <c:pt idx="2478">
                        <c:v>#N/A</c:v>
                      </c:pt>
                      <c:pt idx="2479">
                        <c:v>95.644900000000007</c:v>
                      </c:pt>
                      <c:pt idx="2480">
                        <c:v>95.510999999999996</c:v>
                      </c:pt>
                      <c:pt idx="2481">
                        <c:v>95.388499999999993</c:v>
                      </c:pt>
                      <c:pt idx="2482">
                        <c:v>95.490200000000002</c:v>
                      </c:pt>
                      <c:pt idx="2483">
                        <c:v>95.677099999999996</c:v>
                      </c:pt>
                      <c:pt idx="2484">
                        <c:v>#N/A</c:v>
                      </c:pt>
                      <c:pt idx="2485">
                        <c:v>#N/A</c:v>
                      </c:pt>
                      <c:pt idx="2486">
                        <c:v>95.632199999999997</c:v>
                      </c:pt>
                      <c:pt idx="2487">
                        <c:v>95.932500000000005</c:v>
                      </c:pt>
                      <c:pt idx="2488">
                        <c:v>95.963200000000001</c:v>
                      </c:pt>
                      <c:pt idx="2489">
                        <c:v>95.807000000000002</c:v>
                      </c:pt>
                      <c:pt idx="2490">
                        <c:v>95.925600000000003</c:v>
                      </c:pt>
                      <c:pt idx="2491">
                        <c:v>#N/A</c:v>
                      </c:pt>
                      <c:pt idx="2492">
                        <c:v>#N/A</c:v>
                      </c:pt>
                      <c:pt idx="2493">
                        <c:v>#N/A</c:v>
                      </c:pt>
                      <c:pt idx="2494">
                        <c:v>#N/A</c:v>
                      </c:pt>
                      <c:pt idx="2495">
                        <c:v>95.994100000000003</c:v>
                      </c:pt>
                      <c:pt idx="2496">
                        <c:v>95.899900000000002</c:v>
                      </c:pt>
                      <c:pt idx="2497">
                        <c:v>95.844200000000001</c:v>
                      </c:pt>
                      <c:pt idx="2498">
                        <c:v>#N/A</c:v>
                      </c:pt>
                      <c:pt idx="2499">
                        <c:v>#N/A</c:v>
                      </c:pt>
                      <c:pt idx="2500">
                        <c:v>96.11</c:v>
                      </c:pt>
                      <c:pt idx="2501">
                        <c:v>95.887100000000004</c:v>
                      </c:pt>
                      <c:pt idx="2502">
                        <c:v>96.010999999999996</c:v>
                      </c:pt>
                      <c:pt idx="2503">
                        <c:v>96.125299999999996</c:v>
                      </c:pt>
                      <c:pt idx="2504">
                        <c:v>96.290099999999995</c:v>
                      </c:pt>
                      <c:pt idx="2505">
                        <c:v>#N/A</c:v>
                      </c:pt>
                      <c:pt idx="2506">
                        <c:v>#N/A</c:v>
                      </c:pt>
                      <c:pt idx="2507">
                        <c:v>#N/A</c:v>
                      </c:pt>
                      <c:pt idx="2508">
                        <c:v>96.373599999999996</c:v>
                      </c:pt>
                      <c:pt idx="2509">
                        <c:v>96.387</c:v>
                      </c:pt>
                      <c:pt idx="2510">
                        <c:v>96.501000000000005</c:v>
                      </c:pt>
                      <c:pt idx="2511">
                        <c:v>96.513499999999993</c:v>
                      </c:pt>
                      <c:pt idx="2512">
                        <c:v>#N/A</c:v>
                      </c:pt>
                      <c:pt idx="2513">
                        <c:v>#N/A</c:v>
                      </c:pt>
                      <c:pt idx="2514">
                        <c:v>96.133899999999997</c:v>
                      </c:pt>
                      <c:pt idx="2515">
                        <c:v>96.018799999999999</c:v>
                      </c:pt>
                      <c:pt idx="2516">
                        <c:v>96.110100000000003</c:v>
                      </c:pt>
                      <c:pt idx="2517">
                        <c:v>#N/A</c:v>
                      </c:pt>
                      <c:pt idx="2518">
                        <c:v>95.965000000000003</c:v>
                      </c:pt>
                      <c:pt idx="2519">
                        <c:v>#N/A</c:v>
                      </c:pt>
                      <c:pt idx="2520">
                        <c:v>#N/A</c:v>
                      </c:pt>
                      <c:pt idx="2521">
                        <c:v>95.991900000000001</c:v>
                      </c:pt>
                      <c:pt idx="2522">
                        <c:v>95.889200000000002</c:v>
                      </c:pt>
                      <c:pt idx="2523">
                        <c:v>96.074600000000004</c:v>
                      </c:pt>
                      <c:pt idx="2524">
                        <c:v>95.866</c:v>
                      </c:pt>
                      <c:pt idx="2525">
                        <c:v>95.7149</c:v>
                      </c:pt>
                      <c:pt idx="2526">
                        <c:v>#N/A</c:v>
                      </c:pt>
                      <c:pt idx="2527">
                        <c:v>#N/A</c:v>
                      </c:pt>
                      <c:pt idx="2528">
                        <c:v>95.783299999999997</c:v>
                      </c:pt>
                      <c:pt idx="2529">
                        <c:v>95.832499999999996</c:v>
                      </c:pt>
                      <c:pt idx="2530">
                        <c:v>95.699299999999994</c:v>
                      </c:pt>
                      <c:pt idx="2531">
                        <c:v>95.6447</c:v>
                      </c:pt>
                      <c:pt idx="2532">
                        <c:v>95.547600000000003</c:v>
                      </c:pt>
                      <c:pt idx="2533">
                        <c:v>#N/A</c:v>
                      </c:pt>
                      <c:pt idx="2534">
                        <c:v>#N/A</c:v>
                      </c:pt>
                      <c:pt idx="2535">
                        <c:v>95.423900000000003</c:v>
                      </c:pt>
                      <c:pt idx="2536">
                        <c:v>95.368700000000004</c:v>
                      </c:pt>
                      <c:pt idx="2537">
                        <c:v>95.305700000000002</c:v>
                      </c:pt>
                      <c:pt idx="2538">
                        <c:v>95.3857</c:v>
                      </c:pt>
                      <c:pt idx="2539">
                        <c:v>95.400099999999995</c:v>
                      </c:pt>
                      <c:pt idx="2540">
                        <c:v>#N/A</c:v>
                      </c:pt>
                      <c:pt idx="2541">
                        <c:v>#N/A</c:v>
                      </c:pt>
                      <c:pt idx="2542">
                        <c:v>95.3673</c:v>
                      </c:pt>
                      <c:pt idx="2543">
                        <c:v>95.259900000000002</c:v>
                      </c:pt>
                      <c:pt idx="2544">
                        <c:v>95.210499999999996</c:v>
                      </c:pt>
                      <c:pt idx="2545">
                        <c:v>95.296800000000005</c:v>
                      </c:pt>
                      <c:pt idx="2546">
                        <c:v>95.667100000000005</c:v>
                      </c:pt>
                      <c:pt idx="2547">
                        <c:v>#N/A</c:v>
                      </c:pt>
                      <c:pt idx="2548">
                        <c:v>#N/A</c:v>
                      </c:pt>
                      <c:pt idx="2549">
                        <c:v>95.776200000000003</c:v>
                      </c:pt>
                      <c:pt idx="2550">
                        <c:v>#N/A</c:v>
                      </c:pt>
                      <c:pt idx="2551">
                        <c:v>95.741900000000001</c:v>
                      </c:pt>
                      <c:pt idx="2552">
                        <c:v>95.736999999999995</c:v>
                      </c:pt>
                      <c:pt idx="2553">
                        <c:v>95.6113</c:v>
                      </c:pt>
                      <c:pt idx="2554">
                        <c:v>#N/A</c:v>
                      </c:pt>
                      <c:pt idx="2555">
                        <c:v>#N/A</c:v>
                      </c:pt>
                      <c:pt idx="2556">
                        <c:v>95.558000000000007</c:v>
                      </c:pt>
                      <c:pt idx="2557">
                        <c:v>#N/A</c:v>
                      </c:pt>
                      <c:pt idx="2558">
                        <c:v>95.011300000000006</c:v>
                      </c:pt>
                      <c:pt idx="2559">
                        <c:v>94.993499999999997</c:v>
                      </c:pt>
                      <c:pt idx="2560">
                        <c:v>95.132000000000005</c:v>
                      </c:pt>
                      <c:pt idx="2561">
                        <c:v>#N/A</c:v>
                      </c:pt>
                      <c:pt idx="2562">
                        <c:v>#N/A</c:v>
                      </c:pt>
                      <c:pt idx="2563">
                        <c:v>95.141499999999994</c:v>
                      </c:pt>
                      <c:pt idx="2564">
                        <c:v>95.1922</c:v>
                      </c:pt>
                      <c:pt idx="2565">
                        <c:v>95.039599999999993</c:v>
                      </c:pt>
                      <c:pt idx="2566">
                        <c:v>94.750500000000002</c:v>
                      </c:pt>
                      <c:pt idx="2567">
                        <c:v>94.772000000000006</c:v>
                      </c:pt>
                      <c:pt idx="2568">
                        <c:v>#N/A</c:v>
                      </c:pt>
                      <c:pt idx="2569">
                        <c:v>#N/A</c:v>
                      </c:pt>
                      <c:pt idx="2570">
                        <c:v>94.662800000000004</c:v>
                      </c:pt>
                      <c:pt idx="2571">
                        <c:v>94.707700000000003</c:v>
                      </c:pt>
                      <c:pt idx="2572">
                        <c:v>94.676400000000001</c:v>
                      </c:pt>
                      <c:pt idx="2573">
                        <c:v>94.539100000000005</c:v>
                      </c:pt>
                      <c:pt idx="2574">
                        <c:v>94.673900000000003</c:v>
                      </c:pt>
                      <c:pt idx="2575">
                        <c:v>#N/A</c:v>
                      </c:pt>
                      <c:pt idx="2576">
                        <c:v>#N/A</c:v>
                      </c:pt>
                      <c:pt idx="2577">
                        <c:v>#N/A</c:v>
                      </c:pt>
                      <c:pt idx="2578">
                        <c:v>94.754999999999995</c:v>
                      </c:pt>
                      <c:pt idx="2579">
                        <c:v>94.719300000000004</c:v>
                      </c:pt>
                      <c:pt idx="2580">
                        <c:v>94.647000000000006</c:v>
                      </c:pt>
                      <c:pt idx="2581">
                        <c:v>94.918700000000001</c:v>
                      </c:pt>
                      <c:pt idx="2582">
                        <c:v>#N/A</c:v>
                      </c:pt>
                      <c:pt idx="2583">
                        <c:v>#N/A</c:v>
                      </c:pt>
                      <c:pt idx="2584">
                        <c:v>95.227599999999995</c:v>
                      </c:pt>
                      <c:pt idx="2585">
                        <c:v>94.899799999999999</c:v>
                      </c:pt>
                      <c:pt idx="2586">
                        <c:v>94.9739</c:v>
                      </c:pt>
                      <c:pt idx="2587">
                        <c:v>94.987799999999993</c:v>
                      </c:pt>
                      <c:pt idx="2588">
                        <c:v>94.832400000000007</c:v>
                      </c:pt>
                      <c:pt idx="2589">
                        <c:v>#N/A</c:v>
                      </c:pt>
                      <c:pt idx="2590">
                        <c:v>#N/A</c:v>
                      </c:pt>
                      <c:pt idx="2591">
                        <c:v>95.011499999999998</c:v>
                      </c:pt>
                      <c:pt idx="2592">
                        <c:v>94.752700000000004</c:v>
                      </c:pt>
                      <c:pt idx="2593">
                        <c:v>94.912700000000001</c:v>
                      </c:pt>
                      <c:pt idx="2594">
                        <c:v>95.038600000000002</c:v>
                      </c:pt>
                      <c:pt idx="2595">
                        <c:v>95.084800000000001</c:v>
                      </c:pt>
                      <c:pt idx="2596">
                        <c:v>#N/A</c:v>
                      </c:pt>
                      <c:pt idx="2597">
                        <c:v>#N/A</c:v>
                      </c:pt>
                      <c:pt idx="2598">
                        <c:v>95.174199999999999</c:v>
                      </c:pt>
                      <c:pt idx="2599">
                        <c:v>95.073400000000007</c:v>
                      </c:pt>
                      <c:pt idx="2600">
                        <c:v>94.992900000000006</c:v>
                      </c:pt>
                      <c:pt idx="2601">
                        <c:v>94.925899999999999</c:v>
                      </c:pt>
                      <c:pt idx="2602">
                        <c:v>94.923900000000003</c:v>
                      </c:pt>
                      <c:pt idx="2603">
                        <c:v>#N/A</c:v>
                      </c:pt>
                      <c:pt idx="2604">
                        <c:v>#N/A</c:v>
                      </c:pt>
                      <c:pt idx="2605">
                        <c:v>#N/A</c:v>
                      </c:pt>
                      <c:pt idx="2606">
                        <c:v>94.933800000000005</c:v>
                      </c:pt>
                      <c:pt idx="2607">
                        <c:v>94.933499999999995</c:v>
                      </c:pt>
                      <c:pt idx="2608">
                        <c:v>95.259200000000007</c:v>
                      </c:pt>
                      <c:pt idx="2609">
                        <c:v>95.172600000000003</c:v>
                      </c:pt>
                      <c:pt idx="2610">
                        <c:v>#N/A</c:v>
                      </c:pt>
                      <c:pt idx="2611">
                        <c:v>#N/A</c:v>
                      </c:pt>
                      <c:pt idx="2612">
                        <c:v>95.126599999999996</c:v>
                      </c:pt>
                      <c:pt idx="2613">
                        <c:v>95.507300000000001</c:v>
                      </c:pt>
                      <c:pt idx="2614">
                        <c:v>95.271900000000002</c:v>
                      </c:pt>
                      <c:pt idx="2615">
                        <c:v>95.192300000000003</c:v>
                      </c:pt>
                      <c:pt idx="2616">
                        <c:v>95.309200000000004</c:v>
                      </c:pt>
                      <c:pt idx="2617">
                        <c:v>#N/A</c:v>
                      </c:pt>
                      <c:pt idx="2618">
                        <c:v>#N/A</c:v>
                      </c:pt>
                      <c:pt idx="2619">
                        <c:v>95.3643</c:v>
                      </c:pt>
                      <c:pt idx="2620">
                        <c:v>95.194999999999993</c:v>
                      </c:pt>
                      <c:pt idx="2621">
                        <c:v>#N/A</c:v>
                      </c:pt>
                      <c:pt idx="2622">
                        <c:v>95.206299999999999</c:v>
                      </c:pt>
                      <c:pt idx="2623">
                        <c:v>94.899699999999996</c:v>
                      </c:pt>
                      <c:pt idx="2624">
                        <c:v>#N/A</c:v>
                      </c:pt>
                      <c:pt idx="2625">
                        <c:v>#N/A</c:v>
                      </c:pt>
                      <c:pt idx="2626">
                        <c:v>94.780900000000003</c:v>
                      </c:pt>
                      <c:pt idx="2627">
                        <c:v>94.564300000000003</c:v>
                      </c:pt>
                      <c:pt idx="2628">
                        <c:v>94.498000000000005</c:v>
                      </c:pt>
                      <c:pt idx="2629">
                        <c:v>94.662400000000005</c:v>
                      </c:pt>
                      <c:pt idx="2630">
                        <c:v>94.649199999999993</c:v>
                      </c:pt>
                      <c:pt idx="2631">
                        <c:v>#N/A</c:v>
                      </c:pt>
                      <c:pt idx="2632">
                        <c:v>#N/A</c:v>
                      </c:pt>
                      <c:pt idx="2633">
                        <c:v>94.730400000000003</c:v>
                      </c:pt>
                      <c:pt idx="2634">
                        <c:v>94.778700000000001</c:v>
                      </c:pt>
                      <c:pt idx="2635">
                        <c:v>94.656599999999997</c:v>
                      </c:pt>
                      <c:pt idx="2636">
                        <c:v>94.612700000000004</c:v>
                      </c:pt>
                      <c:pt idx="2637">
                        <c:v>94.717699999999994</c:v>
                      </c:pt>
                      <c:pt idx="2638">
                        <c:v>#N/A</c:v>
                      </c:pt>
                      <c:pt idx="2639">
                        <c:v>#N/A</c:v>
                      </c:pt>
                      <c:pt idx="2640">
                        <c:v>94.595200000000006</c:v>
                      </c:pt>
                      <c:pt idx="2641">
                        <c:v>94.530299999999997</c:v>
                      </c:pt>
                      <c:pt idx="2642">
                        <c:v>94.671700000000001</c:v>
                      </c:pt>
                      <c:pt idx="2643">
                        <c:v>94.605500000000006</c:v>
                      </c:pt>
                      <c:pt idx="2644">
                        <c:v>94.5458</c:v>
                      </c:pt>
                      <c:pt idx="2645">
                        <c:v>#N/A</c:v>
                      </c:pt>
                      <c:pt idx="2646">
                        <c:v>#N/A</c:v>
                      </c:pt>
                      <c:pt idx="2647">
                        <c:v>94.571399999999997</c:v>
                      </c:pt>
                      <c:pt idx="2648">
                        <c:v>94.428299999999993</c:v>
                      </c:pt>
                      <c:pt idx="2649">
                        <c:v>94.518600000000006</c:v>
                      </c:pt>
                      <c:pt idx="2650">
                        <c:v>94.661100000000005</c:v>
                      </c:pt>
                      <c:pt idx="2651">
                        <c:v>94.4435</c:v>
                      </c:pt>
                      <c:pt idx="2652">
                        <c:v>#N/A</c:v>
                      </c:pt>
                      <c:pt idx="2653">
                        <c:v>#N/A</c:v>
                      </c:pt>
                      <c:pt idx="2654">
                        <c:v>94.295599999999993</c:v>
                      </c:pt>
                      <c:pt idx="2655">
                        <c:v>94.145700000000005</c:v>
                      </c:pt>
                      <c:pt idx="2656">
                        <c:v>94.015199999999993</c:v>
                      </c:pt>
                      <c:pt idx="2657">
                        <c:v>93.873699999999999</c:v>
                      </c:pt>
                      <c:pt idx="2658">
                        <c:v>93.944199999999995</c:v>
                      </c:pt>
                      <c:pt idx="2659">
                        <c:v>#N/A</c:v>
                      </c:pt>
                      <c:pt idx="2660">
                        <c:v>#N/A</c:v>
                      </c:pt>
                      <c:pt idx="2661">
                        <c:v>94.065100000000001</c:v>
                      </c:pt>
                      <c:pt idx="2662">
                        <c:v>93.989800000000002</c:v>
                      </c:pt>
                      <c:pt idx="2663">
                        <c:v>94.163399999999996</c:v>
                      </c:pt>
                      <c:pt idx="2664">
                        <c:v>94.264399999999995</c:v>
                      </c:pt>
                      <c:pt idx="2665">
                        <c:v>94.141300000000001</c:v>
                      </c:pt>
                      <c:pt idx="2666">
                        <c:v>#N/A</c:v>
                      </c:pt>
                      <c:pt idx="2667">
                        <c:v>#N/A</c:v>
                      </c:pt>
                      <c:pt idx="2668">
                        <c:v>94.376400000000004</c:v>
                      </c:pt>
                      <c:pt idx="2669">
                        <c:v>94.270200000000003</c:v>
                      </c:pt>
                      <c:pt idx="2670">
                        <c:v>94.321799999999996</c:v>
                      </c:pt>
                      <c:pt idx="2671">
                        <c:v>93.843100000000007</c:v>
                      </c:pt>
                      <c:pt idx="2672">
                        <c:v>93.935699999999997</c:v>
                      </c:pt>
                      <c:pt idx="2673">
                        <c:v>#N/A</c:v>
                      </c:pt>
                      <c:pt idx="2674">
                        <c:v>#N/A</c:v>
                      </c:pt>
                      <c:pt idx="2675">
                        <c:v>93.713800000000006</c:v>
                      </c:pt>
                      <c:pt idx="2676">
                        <c:v>93.6845</c:v>
                      </c:pt>
                      <c:pt idx="2677">
                        <c:v>93.882199999999997</c:v>
                      </c:pt>
                      <c:pt idx="2678">
                        <c:v>93.755200000000002</c:v>
                      </c:pt>
                      <c:pt idx="2679">
                        <c:v>93.566000000000003</c:v>
                      </c:pt>
                      <c:pt idx="2680">
                        <c:v>#N/A</c:v>
                      </c:pt>
                      <c:pt idx="2681">
                        <c:v>#N/A</c:v>
                      </c:pt>
                      <c:pt idx="2682">
                        <c:v>93.626000000000005</c:v>
                      </c:pt>
                      <c:pt idx="2683">
                        <c:v>93.472399999999993</c:v>
                      </c:pt>
                      <c:pt idx="2684">
                        <c:v>93.208600000000004</c:v>
                      </c:pt>
                      <c:pt idx="2685">
                        <c:v>93.144800000000004</c:v>
                      </c:pt>
                      <c:pt idx="2686">
                        <c:v>93.823099999999997</c:v>
                      </c:pt>
                      <c:pt idx="2687">
                        <c:v>#N/A</c:v>
                      </c:pt>
                      <c:pt idx="2688">
                        <c:v>#N/A</c:v>
                      </c:pt>
                      <c:pt idx="2689">
                        <c:v>93.9345</c:v>
                      </c:pt>
                      <c:pt idx="2690">
                        <c:v>93.884500000000003</c:v>
                      </c:pt>
                      <c:pt idx="2691">
                        <c:v>94.217500000000001</c:v>
                      </c:pt>
                      <c:pt idx="2692">
                        <c:v>94.251400000000004</c:v>
                      </c:pt>
                      <c:pt idx="2693">
                        <c:v>94.482299999999995</c:v>
                      </c:pt>
                      <c:pt idx="2694">
                        <c:v>#N/A</c:v>
                      </c:pt>
                      <c:pt idx="2695">
                        <c:v>#N/A</c:v>
                      </c:pt>
                      <c:pt idx="2696">
                        <c:v>94.475999999999999</c:v>
                      </c:pt>
                      <c:pt idx="2697">
                        <c:v>94.434399999999997</c:v>
                      </c:pt>
                      <c:pt idx="2698">
                        <c:v>94.525400000000005</c:v>
                      </c:pt>
                      <c:pt idx="2699">
                        <c:v>94.964399999999998</c:v>
                      </c:pt>
                      <c:pt idx="2700">
                        <c:v>95.103399999999993</c:v>
                      </c:pt>
                      <c:pt idx="2701">
                        <c:v>#N/A</c:v>
                      </c:pt>
                      <c:pt idx="2702">
                        <c:v>#N/A</c:v>
                      </c:pt>
                      <c:pt idx="2703">
                        <c:v>#N/A</c:v>
                      </c:pt>
                      <c:pt idx="2704">
                        <c:v>95.204400000000007</c:v>
                      </c:pt>
                      <c:pt idx="2705">
                        <c:v>95.547899999999998</c:v>
                      </c:pt>
                      <c:pt idx="2706">
                        <c:v>95.839699999999993</c:v>
                      </c:pt>
                      <c:pt idx="2707">
                        <c:v>95.975999999999999</c:v>
                      </c:pt>
                      <c:pt idx="2708">
                        <c:v>#N/A</c:v>
                      </c:pt>
                      <c:pt idx="2709">
                        <c:v>#N/A</c:v>
                      </c:pt>
                      <c:pt idx="2710">
                        <c:v>95.949700000000007</c:v>
                      </c:pt>
                      <c:pt idx="2711">
                        <c:v>95.789000000000001</c:v>
                      </c:pt>
                      <c:pt idx="2712">
                        <c:v>95.946299999999994</c:v>
                      </c:pt>
                      <c:pt idx="2713">
                        <c:v>96.120800000000003</c:v>
                      </c:pt>
                      <c:pt idx="2714">
                        <c:v>95.772300000000001</c:v>
                      </c:pt>
                      <c:pt idx="2715">
                        <c:v>#N/A</c:v>
                      </c:pt>
                      <c:pt idx="2716">
                        <c:v>#N/A</c:v>
                      </c:pt>
                      <c:pt idx="2717">
                        <c:v>96.325800000000001</c:v>
                      </c:pt>
                      <c:pt idx="2718">
                        <c:v>96.396799999999999</c:v>
                      </c:pt>
                      <c:pt idx="2719">
                        <c:v>96.257400000000004</c:v>
                      </c:pt>
                      <c:pt idx="2720">
                        <c:v>96.124700000000004</c:v>
                      </c:pt>
                      <c:pt idx="2721">
                        <c:v>95.823800000000006</c:v>
                      </c:pt>
                      <c:pt idx="2722">
                        <c:v>#N/A</c:v>
                      </c:pt>
                      <c:pt idx="2723">
                        <c:v>#N/A</c:v>
                      </c:pt>
                      <c:pt idx="2724">
                        <c:v>96.055499999999995</c:v>
                      </c:pt>
                      <c:pt idx="2725">
                        <c:v>96.485799999999998</c:v>
                      </c:pt>
                      <c:pt idx="2726">
                        <c:v>96.439700000000002</c:v>
                      </c:pt>
                      <c:pt idx="2727">
                        <c:v>98.068399999999997</c:v>
                      </c:pt>
                      <c:pt idx="2728">
                        <c:v>98.167299999999997</c:v>
                      </c:pt>
                      <c:pt idx="2729">
                        <c:v>#N/A</c:v>
                      </c:pt>
                      <c:pt idx="2730">
                        <c:v>#N/A</c:v>
                      </c:pt>
                      <c:pt idx="2731">
                        <c:v>98.221900000000005</c:v>
                      </c:pt>
                      <c:pt idx="2732">
                        <c:v>97.720299999999995</c:v>
                      </c:pt>
                      <c:pt idx="2733">
                        <c:v>97.759799999999998</c:v>
                      </c:pt>
                      <c:pt idx="2734">
                        <c:v>97.245999999999995</c:v>
                      </c:pt>
                      <c:pt idx="2735">
                        <c:v>97.1006</c:v>
                      </c:pt>
                      <c:pt idx="2736">
                        <c:v>#N/A</c:v>
                      </c:pt>
                      <c:pt idx="2737">
                        <c:v>#N/A</c:v>
                      </c:pt>
                      <c:pt idx="2738">
                        <c:v>96.856300000000005</c:v>
                      </c:pt>
                      <c:pt idx="2739">
                        <c:v>97.071100000000001</c:v>
                      </c:pt>
                      <c:pt idx="2740">
                        <c:v>97.337400000000002</c:v>
                      </c:pt>
                      <c:pt idx="2741">
                        <c:v>#N/A</c:v>
                      </c:pt>
                      <c:pt idx="2742">
                        <c:v>97.462500000000006</c:v>
                      </c:pt>
                      <c:pt idx="2743">
                        <c:v>#N/A</c:v>
                      </c:pt>
                      <c:pt idx="2744">
                        <c:v>#N/A</c:v>
                      </c:pt>
                      <c:pt idx="2745">
                        <c:v>97.382599999999996</c:v>
                      </c:pt>
                      <c:pt idx="2746">
                        <c:v>97.083200000000005</c:v>
                      </c:pt>
                      <c:pt idx="2747">
                        <c:v>97.1755</c:v>
                      </c:pt>
                      <c:pt idx="2748">
                        <c:v>96.801400000000001</c:v>
                      </c:pt>
                      <c:pt idx="2749">
                        <c:v>96.794499999999999</c:v>
                      </c:pt>
                      <c:pt idx="2750">
                        <c:v>#N/A</c:v>
                      </c:pt>
                      <c:pt idx="2751">
                        <c:v>#N/A</c:v>
                      </c:pt>
                      <c:pt idx="2752">
                        <c:v>96.543300000000002</c:v>
                      </c:pt>
                      <c:pt idx="2753">
                        <c:v>96.187100000000001</c:v>
                      </c:pt>
                      <c:pt idx="2754">
                        <c:v>95.992199999999997</c:v>
                      </c:pt>
                      <c:pt idx="2755">
                        <c:v>96.142600000000002</c:v>
                      </c:pt>
                      <c:pt idx="2756">
                        <c:v>96.125399999999999</c:v>
                      </c:pt>
                      <c:pt idx="2757">
                        <c:v>#N/A</c:v>
                      </c:pt>
                      <c:pt idx="2758">
                        <c:v>#N/A</c:v>
                      </c:pt>
                      <c:pt idx="2759">
                        <c:v>96.027600000000007</c:v>
                      </c:pt>
                      <c:pt idx="2760">
                        <c:v>96.011499999999998</c:v>
                      </c:pt>
                      <c:pt idx="2761">
                        <c:v>96.303799999999995</c:v>
                      </c:pt>
                      <c:pt idx="2762">
                        <c:v>96.382999999999996</c:v>
                      </c:pt>
                      <c:pt idx="2763">
                        <c:v>96.458299999999994</c:v>
                      </c:pt>
                      <c:pt idx="2764">
                        <c:v>#N/A</c:v>
                      </c:pt>
                      <c:pt idx="2765">
                        <c:v>#N/A</c:v>
                      </c:pt>
                      <c:pt idx="2766">
                        <c:v>96.562399999999997</c:v>
                      </c:pt>
                      <c:pt idx="2767">
                        <c:v>96.796700000000001</c:v>
                      </c:pt>
                      <c:pt idx="2768">
                        <c:v>97.095699999999994</c:v>
                      </c:pt>
                      <c:pt idx="2769">
                        <c:v>97.034199999999998</c:v>
                      </c:pt>
                      <c:pt idx="2770">
                        <c:v>96.741100000000003</c:v>
                      </c:pt>
                      <c:pt idx="2771">
                        <c:v>#N/A</c:v>
                      </c:pt>
                      <c:pt idx="2772">
                        <c:v>#N/A</c:v>
                      </c:pt>
                      <c:pt idx="2773">
                        <c:v>96.637799999999999</c:v>
                      </c:pt>
                      <c:pt idx="2774">
                        <c:v>96.549000000000007</c:v>
                      </c:pt>
                      <c:pt idx="2775">
                        <c:v>96.7102</c:v>
                      </c:pt>
                      <c:pt idx="2776">
                        <c:v>96.381799999999998</c:v>
                      </c:pt>
                      <c:pt idx="2777">
                        <c:v>96.301900000000003</c:v>
                      </c:pt>
                      <c:pt idx="2778">
                        <c:v>#N/A</c:v>
                      </c:pt>
                      <c:pt idx="2779">
                        <c:v>#N/A</c:v>
                      </c:pt>
                      <c:pt idx="2780">
                        <c:v>96.343500000000006</c:v>
                      </c:pt>
                      <c:pt idx="2781">
                        <c:v>96.872699999999995</c:v>
                      </c:pt>
                      <c:pt idx="2782">
                        <c:v>96.831500000000005</c:v>
                      </c:pt>
                      <c:pt idx="2783">
                        <c:v>97.116100000000003</c:v>
                      </c:pt>
                      <c:pt idx="2784">
                        <c:v>97.211399999999998</c:v>
                      </c:pt>
                      <c:pt idx="2785">
                        <c:v>#N/A</c:v>
                      </c:pt>
                      <c:pt idx="2786">
                        <c:v>#N/A</c:v>
                      </c:pt>
                      <c:pt idx="2787">
                        <c:v>97.778700000000001</c:v>
                      </c:pt>
                      <c:pt idx="2788">
                        <c:v>97.786900000000003</c:v>
                      </c:pt>
                      <c:pt idx="2789">
                        <c:v>98.312100000000001</c:v>
                      </c:pt>
                      <c:pt idx="2790">
                        <c:v>98.417500000000004</c:v>
                      </c:pt>
                      <c:pt idx="2791">
                        <c:v>97.813199999999995</c:v>
                      </c:pt>
                      <c:pt idx="2792">
                        <c:v>#N/A</c:v>
                      </c:pt>
                      <c:pt idx="2793">
                        <c:v>#N/A</c:v>
                      </c:pt>
                      <c:pt idx="2794">
                        <c:v>98.216300000000004</c:v>
                      </c:pt>
                      <c:pt idx="2795">
                        <c:v>98.888900000000007</c:v>
                      </c:pt>
                      <c:pt idx="2796">
                        <c:v>98.7239</c:v>
                      </c:pt>
                      <c:pt idx="2797">
                        <c:v>98.630799999999994</c:v>
                      </c:pt>
                      <c:pt idx="2798">
                        <c:v>98.710400000000007</c:v>
                      </c:pt>
                      <c:pt idx="2799">
                        <c:v>#N/A</c:v>
                      </c:pt>
                      <c:pt idx="2800">
                        <c:v>#N/A</c:v>
                      </c:pt>
                      <c:pt idx="2801">
                        <c:v>#N/A</c:v>
                      </c:pt>
                      <c:pt idx="2802">
                        <c:v>99.022499999999994</c:v>
                      </c:pt>
                      <c:pt idx="2803">
                        <c:v>98.588499999999996</c:v>
                      </c:pt>
                      <c:pt idx="2804">
                        <c:v>98.780100000000004</c:v>
                      </c:pt>
                      <c:pt idx="2805">
                        <c:v>98.115200000000002</c:v>
                      </c:pt>
                      <c:pt idx="2806">
                        <c:v>#N/A</c:v>
                      </c:pt>
                      <c:pt idx="2807">
                        <c:v>#N/A</c:v>
                      </c:pt>
                      <c:pt idx="2808">
                        <c:v>97.961799999999997</c:v>
                      </c:pt>
                      <c:pt idx="2809">
                        <c:v>97.775700000000001</c:v>
                      </c:pt>
                      <c:pt idx="2810">
                        <c:v>97.5655</c:v>
                      </c:pt>
                      <c:pt idx="2811">
                        <c:v>97.5261</c:v>
                      </c:pt>
                      <c:pt idx="2812">
                        <c:v>97.491399999999999</c:v>
                      </c:pt>
                      <c:pt idx="2813">
                        <c:v>#N/A</c:v>
                      </c:pt>
                      <c:pt idx="2814">
                        <c:v>#N/A</c:v>
                      </c:pt>
                      <c:pt idx="2815">
                        <c:v>97.136200000000002</c:v>
                      </c:pt>
                      <c:pt idx="2816">
                        <c:v>97.067400000000006</c:v>
                      </c:pt>
                      <c:pt idx="2817">
                        <c:v>97.110900000000001</c:v>
                      </c:pt>
                      <c:pt idx="2818">
                        <c:v>96.148099999999999</c:v>
                      </c:pt>
                      <c:pt idx="2819">
                        <c:v>96.364400000000003</c:v>
                      </c:pt>
                      <c:pt idx="2820">
                        <c:v>#N/A</c:v>
                      </c:pt>
                      <c:pt idx="2821">
                        <c:v>#N/A</c:v>
                      </c:pt>
                      <c:pt idx="2822">
                        <c:v>96.494500000000002</c:v>
                      </c:pt>
                      <c:pt idx="2823">
                        <c:v>96.672799999999995</c:v>
                      </c:pt>
                      <c:pt idx="2824">
                        <c:v>96.86</c:v>
                      </c:pt>
                      <c:pt idx="2825">
                        <c:v>97.040800000000004</c:v>
                      </c:pt>
                      <c:pt idx="2826">
                        <c:v>97.351699999999994</c:v>
                      </c:pt>
                      <c:pt idx="2827">
                        <c:v>#N/A</c:v>
                      </c:pt>
                      <c:pt idx="2828">
                        <c:v>#N/A</c:v>
                      </c:pt>
                      <c:pt idx="2829">
                        <c:v>97.320599999999999</c:v>
                      </c:pt>
                      <c:pt idx="2830">
                        <c:v>97.302300000000002</c:v>
                      </c:pt>
                      <c:pt idx="2831">
                        <c:v>97.204599999999999</c:v>
                      </c:pt>
                      <c:pt idx="2832">
                        <c:v>97.336500000000001</c:v>
                      </c:pt>
                      <c:pt idx="2833">
                        <c:v>96.915099999999995</c:v>
                      </c:pt>
                      <c:pt idx="2834">
                        <c:v>#N/A</c:v>
                      </c:pt>
                      <c:pt idx="2835">
                        <c:v>#N/A</c:v>
                      </c:pt>
                      <c:pt idx="2836">
                        <c:v>96.9666</c:v>
                      </c:pt>
                      <c:pt idx="2837">
                        <c:v>97.129199999999997</c:v>
                      </c:pt>
                      <c:pt idx="2838">
                        <c:v>97.266999999999996</c:v>
                      </c:pt>
                      <c:pt idx="2839">
                        <c:v>96.800200000000004</c:v>
                      </c:pt>
                      <c:pt idx="2840">
                        <c:v>96.792000000000002</c:v>
                      </c:pt>
                      <c:pt idx="2841">
                        <c:v>#N/A</c:v>
                      </c:pt>
                      <c:pt idx="2842">
                        <c:v>#N/A</c:v>
                      </c:pt>
                      <c:pt idx="2843">
                        <c:v>#N/A</c:v>
                      </c:pt>
                      <c:pt idx="2844">
                        <c:v>96.4512</c:v>
                      </c:pt>
                      <c:pt idx="2845">
                        <c:v>96.2577</c:v>
                      </c:pt>
                      <c:pt idx="2846">
                        <c:v>95.927800000000005</c:v>
                      </c:pt>
                      <c:pt idx="2847">
                        <c:v>95.979500000000002</c:v>
                      </c:pt>
                      <c:pt idx="2848">
                        <c:v>#N/A</c:v>
                      </c:pt>
                      <c:pt idx="2849">
                        <c:v>#N/A</c:v>
                      </c:pt>
                      <c:pt idx="2850">
                        <c:v>96.347800000000007</c:v>
                      </c:pt>
                      <c:pt idx="2851">
                        <c:v>96.133600000000001</c:v>
                      </c:pt>
                      <c:pt idx="2852">
                        <c:v>96.234800000000007</c:v>
                      </c:pt>
                      <c:pt idx="2853">
                        <c:v>96.372699999999995</c:v>
                      </c:pt>
                      <c:pt idx="2854">
                        <c:v>96.156700000000001</c:v>
                      </c:pt>
                      <c:pt idx="2855">
                        <c:v>#N/A</c:v>
                      </c:pt>
                      <c:pt idx="2856">
                        <c:v>#N/A</c:v>
                      </c:pt>
                      <c:pt idx="2857">
                        <c:v>96.143799999999999</c:v>
                      </c:pt>
                      <c:pt idx="2858">
                        <c:v>96.193899999999999</c:v>
                      </c:pt>
                      <c:pt idx="2859">
                        <c:v>96.192599999999999</c:v>
                      </c:pt>
                      <c:pt idx="2860">
                        <c:v>96.635599999999997</c:v>
                      </c:pt>
                      <c:pt idx="2861">
                        <c:v>96.970500000000001</c:v>
                      </c:pt>
                      <c:pt idx="2862">
                        <c:v>#N/A</c:v>
                      </c:pt>
                      <c:pt idx="2863">
                        <c:v>#N/A</c:v>
                      </c:pt>
                      <c:pt idx="2864">
                        <c:v>96.744500000000002</c:v>
                      </c:pt>
                      <c:pt idx="2865">
                        <c:v>97.144400000000005</c:v>
                      </c:pt>
                      <c:pt idx="2866">
                        <c:v>97.185199999999995</c:v>
                      </c:pt>
                      <c:pt idx="2867">
                        <c:v>97.334900000000005</c:v>
                      </c:pt>
                      <c:pt idx="2868">
                        <c:v>97.494900000000001</c:v>
                      </c:pt>
                      <c:pt idx="2869">
                        <c:v>#N/A</c:v>
                      </c:pt>
                      <c:pt idx="2870">
                        <c:v>#N/A</c:v>
                      </c:pt>
                      <c:pt idx="2871">
                        <c:v>#N/A</c:v>
                      </c:pt>
                      <c:pt idx="2872">
                        <c:v>97.701800000000006</c:v>
                      </c:pt>
                      <c:pt idx="2873">
                        <c:v>97.422300000000007</c:v>
                      </c:pt>
                      <c:pt idx="2874">
                        <c:v>97.205500000000001</c:v>
                      </c:pt>
                      <c:pt idx="2875">
                        <c:v>97.044300000000007</c:v>
                      </c:pt>
                      <c:pt idx="2876">
                        <c:v>#N/A</c:v>
                      </c:pt>
                      <c:pt idx="2877">
                        <c:v>#N/A</c:v>
                      </c:pt>
                      <c:pt idx="2878">
                        <c:v>96.660300000000007</c:v>
                      </c:pt>
                      <c:pt idx="2879">
                        <c:v>96.7273</c:v>
                      </c:pt>
                      <c:pt idx="2880">
                        <c:v>96.976699999999994</c:v>
                      </c:pt>
                      <c:pt idx="2881">
                        <c:v>97.343800000000002</c:v>
                      </c:pt>
                      <c:pt idx="2882">
                        <c:v>97.168300000000002</c:v>
                      </c:pt>
                      <c:pt idx="2883">
                        <c:v>#N/A</c:v>
                      </c:pt>
                      <c:pt idx="2884">
                        <c:v>#N/A</c:v>
                      </c:pt>
                      <c:pt idx="2885">
                        <c:v>97.150400000000005</c:v>
                      </c:pt>
                      <c:pt idx="2886">
                        <c:v>97.322100000000006</c:v>
                      </c:pt>
                      <c:pt idx="2887">
                        <c:v>97.464699999999993</c:v>
                      </c:pt>
                      <c:pt idx="2888">
                        <c:v>#N/A</c:v>
                      </c:pt>
                      <c:pt idx="2889">
                        <c:v>97.524000000000001</c:v>
                      </c:pt>
                      <c:pt idx="2890">
                        <c:v>#N/A</c:v>
                      </c:pt>
                      <c:pt idx="2891">
                        <c:v>#N/A</c:v>
                      </c:pt>
                      <c:pt idx="2892">
                        <c:v>97.711799999999997</c:v>
                      </c:pt>
                      <c:pt idx="2893">
                        <c:v>97.801599999999993</c:v>
                      </c:pt>
                      <c:pt idx="2894">
                        <c:v>97.621499999999997</c:v>
                      </c:pt>
                      <c:pt idx="2895">
                        <c:v>97.361000000000004</c:v>
                      </c:pt>
                      <c:pt idx="2896">
                        <c:v>97.047300000000007</c:v>
                      </c:pt>
                      <c:pt idx="2897">
                        <c:v>#N/A</c:v>
                      </c:pt>
                      <c:pt idx="2898">
                        <c:v>#N/A</c:v>
                      </c:pt>
                      <c:pt idx="2899">
                        <c:v>96.666399999999996</c:v>
                      </c:pt>
                      <c:pt idx="2900">
                        <c:v>#N/A</c:v>
                      </c:pt>
                      <c:pt idx="2901">
                        <c:v>96.950800000000001</c:v>
                      </c:pt>
                      <c:pt idx="2902">
                        <c:v>97.233800000000002</c:v>
                      </c:pt>
                      <c:pt idx="2903">
                        <c:v>97.118300000000005</c:v>
                      </c:pt>
                      <c:pt idx="2904">
                        <c:v>#N/A</c:v>
                      </c:pt>
                      <c:pt idx="2905">
                        <c:v>#N/A</c:v>
                      </c:pt>
                      <c:pt idx="2906">
                        <c:v>97.037599999999998</c:v>
                      </c:pt>
                      <c:pt idx="2907">
                        <c:v>97.078100000000006</c:v>
                      </c:pt>
                      <c:pt idx="2908">
                        <c:v>97.279300000000006</c:v>
                      </c:pt>
                      <c:pt idx="2909">
                        <c:v>97.396000000000001</c:v>
                      </c:pt>
                      <c:pt idx="2910">
                        <c:v>97.398700000000005</c:v>
                      </c:pt>
                      <c:pt idx="2911">
                        <c:v>#N/A</c:v>
                      </c:pt>
                      <c:pt idx="2912">
                        <c:v>#N/A</c:v>
                      </c:pt>
                      <c:pt idx="2913">
                        <c:v>97.396199999999993</c:v>
                      </c:pt>
                      <c:pt idx="2914">
                        <c:v>97.462900000000005</c:v>
                      </c:pt>
                      <c:pt idx="2915">
                        <c:v>#N/A</c:v>
                      </c:pt>
                      <c:pt idx="2916">
                        <c:v>97.568100000000001</c:v>
                      </c:pt>
                      <c:pt idx="2917">
                        <c:v>97.526799999999994</c:v>
                      </c:pt>
                      <c:pt idx="2918">
                        <c:v>#N/A</c:v>
                      </c:pt>
                      <c:pt idx="2919">
                        <c:v>#N/A</c:v>
                      </c:pt>
                      <c:pt idx="2920">
                        <c:v>97.434600000000003</c:v>
                      </c:pt>
                      <c:pt idx="2921">
                        <c:v>97.476900000000001</c:v>
                      </c:pt>
                      <c:pt idx="2922">
                        <c:v>#N/A</c:v>
                      </c:pt>
                      <c:pt idx="2923">
                        <c:v>97.653000000000006</c:v>
                      </c:pt>
                      <c:pt idx="2924">
                        <c:v>97.643900000000002</c:v>
                      </c:pt>
                      <c:pt idx="2925">
                        <c:v>#N/A</c:v>
                      </c:pt>
                      <c:pt idx="2926">
                        <c:v>#N/A</c:v>
                      </c:pt>
                      <c:pt idx="2927">
                        <c:v>97.716700000000003</c:v>
                      </c:pt>
                      <c:pt idx="2928">
                        <c:v>97.6524</c:v>
                      </c:pt>
                      <c:pt idx="2929">
                        <c:v>97.737099999999998</c:v>
                      </c:pt>
                      <c:pt idx="2930">
                        <c:v>97.866900000000001</c:v>
                      </c:pt>
                      <c:pt idx="2931">
                        <c:v>97.372</c:v>
                      </c:pt>
                      <c:pt idx="2932">
                        <c:v>#N/A</c:v>
                      </c:pt>
                      <c:pt idx="2933">
                        <c:v>#N/A</c:v>
                      </c:pt>
                      <c:pt idx="2934">
                        <c:v>97.298000000000002</c:v>
                      </c:pt>
                      <c:pt idx="2935">
                        <c:v>97.461299999999994</c:v>
                      </c:pt>
                      <c:pt idx="2936">
                        <c:v>97.718900000000005</c:v>
                      </c:pt>
                      <c:pt idx="2937">
                        <c:v>98.112499999999997</c:v>
                      </c:pt>
                      <c:pt idx="2938">
                        <c:v>98.007800000000003</c:v>
                      </c:pt>
                      <c:pt idx="2939">
                        <c:v>#N/A</c:v>
                      </c:pt>
                      <c:pt idx="2940">
                        <c:v>#N/A</c:v>
                      </c:pt>
                      <c:pt idx="2941">
                        <c:v>#N/A</c:v>
                      </c:pt>
                      <c:pt idx="2942">
                        <c:v>98.240799999999993</c:v>
                      </c:pt>
                      <c:pt idx="2943">
                        <c:v>98.328500000000005</c:v>
                      </c:pt>
                      <c:pt idx="2944">
                        <c:v>98.668899999999994</c:v>
                      </c:pt>
                      <c:pt idx="2945">
                        <c:v>98.959000000000003</c:v>
                      </c:pt>
                      <c:pt idx="2946">
                        <c:v>#N/A</c:v>
                      </c:pt>
                      <c:pt idx="2947">
                        <c:v>#N/A</c:v>
                      </c:pt>
                      <c:pt idx="2948">
                        <c:v>99.056200000000004</c:v>
                      </c:pt>
                      <c:pt idx="2949">
                        <c:v>98.745199999999997</c:v>
                      </c:pt>
                      <c:pt idx="2950">
                        <c:v>98.789299999999997</c:v>
                      </c:pt>
                      <c:pt idx="2951">
                        <c:v>98.793400000000005</c:v>
                      </c:pt>
                      <c:pt idx="2952">
                        <c:v>98.939300000000003</c:v>
                      </c:pt>
                      <c:pt idx="2953">
                        <c:v>#N/A</c:v>
                      </c:pt>
                      <c:pt idx="2954">
                        <c:v>#N/A</c:v>
                      </c:pt>
                      <c:pt idx="2955">
                        <c:v>99.350099999999998</c:v>
                      </c:pt>
                      <c:pt idx="2956">
                        <c:v>98.9024</c:v>
                      </c:pt>
                      <c:pt idx="2957">
                        <c:v>98.815299999999993</c:v>
                      </c:pt>
                      <c:pt idx="2958">
                        <c:v>98.504400000000004</c:v>
                      </c:pt>
                      <c:pt idx="2959">
                        <c:v>98.694000000000003</c:v>
                      </c:pt>
                      <c:pt idx="2960">
                        <c:v>#N/A</c:v>
                      </c:pt>
                      <c:pt idx="2961">
                        <c:v>#N/A</c:v>
                      </c:pt>
                      <c:pt idx="2962">
                        <c:v>98.673900000000003</c:v>
                      </c:pt>
                      <c:pt idx="2963">
                        <c:v>98.606200000000001</c:v>
                      </c:pt>
                      <c:pt idx="2964">
                        <c:v>98.555999999999997</c:v>
                      </c:pt>
                      <c:pt idx="2965">
                        <c:v>#N/A</c:v>
                      </c:pt>
                      <c:pt idx="2966">
                        <c:v>98.337000000000003</c:v>
                      </c:pt>
                      <c:pt idx="2967">
                        <c:v>#N/A</c:v>
                      </c:pt>
                      <c:pt idx="2968">
                        <c:v>#N/A</c:v>
                      </c:pt>
                      <c:pt idx="2969">
                        <c:v>#N/A</c:v>
                      </c:pt>
                      <c:pt idx="2970">
                        <c:v>98.368799999999993</c:v>
                      </c:pt>
                      <c:pt idx="2971">
                        <c:v>98.531099999999995</c:v>
                      </c:pt>
                      <c:pt idx="2972">
                        <c:v>98.661299999999997</c:v>
                      </c:pt>
                      <c:pt idx="2973">
                        <c:v>#N/A</c:v>
                      </c:pt>
                      <c:pt idx="2974">
                        <c:v>#N/A</c:v>
                      </c:pt>
                      <c:pt idx="2975">
                        <c:v>#N/A</c:v>
                      </c:pt>
                      <c:pt idx="2976">
                        <c:v>98.430300000000003</c:v>
                      </c:pt>
                      <c:pt idx="2977">
                        <c:v>98.581999999999994</c:v>
                      </c:pt>
                      <c:pt idx="2978">
                        <c:v>98.808499999999995</c:v>
                      </c:pt>
                      <c:pt idx="2979">
                        <c:v>98.772599999999997</c:v>
                      </c:pt>
                      <c:pt idx="2980">
                        <c:v>98.642399999999995</c:v>
                      </c:pt>
                      <c:pt idx="2981">
                        <c:v>#N/A</c:v>
                      </c:pt>
                      <c:pt idx="2982">
                        <c:v>#N/A</c:v>
                      </c:pt>
                      <c:pt idx="2983">
                        <c:v>#N/A</c:v>
                      </c:pt>
                      <c:pt idx="2984">
                        <c:v>98.803799999999995</c:v>
                      </c:pt>
                      <c:pt idx="2985">
                        <c:v>98.6267</c:v>
                      </c:pt>
                      <c:pt idx="2986">
                        <c:v>98.142700000000005</c:v>
                      </c:pt>
                      <c:pt idx="2987">
                        <c:v>98.370099999999994</c:v>
                      </c:pt>
                      <c:pt idx="2988">
                        <c:v>#N/A</c:v>
                      </c:pt>
                      <c:pt idx="2989">
                        <c:v>#N/A</c:v>
                      </c:pt>
                      <c:pt idx="2990">
                        <c:v>98.555000000000007</c:v>
                      </c:pt>
                      <c:pt idx="2991">
                        <c:v>98.605999999999995</c:v>
                      </c:pt>
                      <c:pt idx="2992">
                        <c:v>98.785399999999996</c:v>
                      </c:pt>
                      <c:pt idx="2993">
                        <c:v>98.626000000000005</c:v>
                      </c:pt>
                      <c:pt idx="2994">
                        <c:v>98.712999999999994</c:v>
                      </c:pt>
                      <c:pt idx="2995">
                        <c:v>#N/A</c:v>
                      </c:pt>
                      <c:pt idx="2996">
                        <c:v>#N/A</c:v>
                      </c:pt>
                      <c:pt idx="2997">
                        <c:v>#N/A</c:v>
                      </c:pt>
                      <c:pt idx="2998">
                        <c:v>98.7196</c:v>
                      </c:pt>
                      <c:pt idx="2999">
                        <c:v>98.707499999999996</c:v>
                      </c:pt>
                      <c:pt idx="3000">
                        <c:v>99.221900000000005</c:v>
                      </c:pt>
                      <c:pt idx="3001">
                        <c:v>99.082400000000007</c:v>
                      </c:pt>
                      <c:pt idx="3002">
                        <c:v>#N/A</c:v>
                      </c:pt>
                      <c:pt idx="3003">
                        <c:v>#N/A</c:v>
                      </c:pt>
                      <c:pt idx="3004">
                        <c:v>98.843400000000003</c:v>
                      </c:pt>
                      <c:pt idx="3005">
                        <c:v>98.676599999999993</c:v>
                      </c:pt>
                      <c:pt idx="3006">
                        <c:v>98.624300000000005</c:v>
                      </c:pt>
                      <c:pt idx="3007">
                        <c:v>98.429299999999998</c:v>
                      </c:pt>
                      <c:pt idx="3008">
                        <c:v>98.366500000000002</c:v>
                      </c:pt>
                      <c:pt idx="3009">
                        <c:v>#N/A</c:v>
                      </c:pt>
                      <c:pt idx="3010">
                        <c:v>#N/A</c:v>
                      </c:pt>
                      <c:pt idx="3011">
                        <c:v>98.251499999999993</c:v>
                      </c:pt>
                      <c:pt idx="3012">
                        <c:v>98.060500000000005</c:v>
                      </c:pt>
                      <c:pt idx="3013">
                        <c:v>98.249099999999999</c:v>
                      </c:pt>
                      <c:pt idx="3014">
                        <c:v>98.426500000000004</c:v>
                      </c:pt>
                      <c:pt idx="3015">
                        <c:v>98.062899999999999</c:v>
                      </c:pt>
                      <c:pt idx="3016">
                        <c:v>#N/A</c:v>
                      </c:pt>
                      <c:pt idx="3017">
                        <c:v>#N/A</c:v>
                      </c:pt>
                      <c:pt idx="3018">
                        <c:v>97.991299999999995</c:v>
                      </c:pt>
                      <c:pt idx="3019">
                        <c:v>97.636799999999994</c:v>
                      </c:pt>
                      <c:pt idx="3020">
                        <c:v>97.798599999999993</c:v>
                      </c:pt>
                      <c:pt idx="3021">
                        <c:v>97.752700000000004</c:v>
                      </c:pt>
                      <c:pt idx="3022">
                        <c:v>97.857100000000003</c:v>
                      </c:pt>
                      <c:pt idx="3023">
                        <c:v>#N/A</c:v>
                      </c:pt>
                      <c:pt idx="3024">
                        <c:v>#N/A</c:v>
                      </c:pt>
                      <c:pt idx="3025">
                        <c:v>97.938999999999993</c:v>
                      </c:pt>
                      <c:pt idx="3026">
                        <c:v>98.140100000000004</c:v>
                      </c:pt>
                      <c:pt idx="3027">
                        <c:v>98.003299999999996</c:v>
                      </c:pt>
                      <c:pt idx="3028">
                        <c:v>98.011899999999997</c:v>
                      </c:pt>
                      <c:pt idx="3029">
                        <c:v>97.991299999999995</c:v>
                      </c:pt>
                      <c:pt idx="3030">
                        <c:v>#N/A</c:v>
                      </c:pt>
                      <c:pt idx="3031">
                        <c:v>#N/A</c:v>
                      </c:pt>
                      <c:pt idx="3032">
                        <c:v>98.052899999999994</c:v>
                      </c:pt>
                      <c:pt idx="3033">
                        <c:v>98.208500000000001</c:v>
                      </c:pt>
                      <c:pt idx="3034">
                        <c:v>98.343299999999999</c:v>
                      </c:pt>
                      <c:pt idx="3035">
                        <c:v>98.365399999999994</c:v>
                      </c:pt>
                      <c:pt idx="3036">
                        <c:v>98.462400000000002</c:v>
                      </c:pt>
                      <c:pt idx="3037">
                        <c:v>#N/A</c:v>
                      </c:pt>
                      <c:pt idx="3038">
                        <c:v>#N/A</c:v>
                      </c:pt>
                      <c:pt idx="3039">
                        <c:v>98.409899999999993</c:v>
                      </c:pt>
                      <c:pt idx="3040">
                        <c:v>98.254599999999996</c:v>
                      </c:pt>
                      <c:pt idx="3041">
                        <c:v>98.269900000000007</c:v>
                      </c:pt>
                      <c:pt idx="3042">
                        <c:v>98.188299999999998</c:v>
                      </c:pt>
                      <c:pt idx="3043">
                        <c:v>98.019499999999994</c:v>
                      </c:pt>
                      <c:pt idx="3044">
                        <c:v>#N/A</c:v>
                      </c:pt>
                      <c:pt idx="3045">
                        <c:v>#N/A</c:v>
                      </c:pt>
                      <c:pt idx="3046">
                        <c:v>97.990200000000002</c:v>
                      </c:pt>
                      <c:pt idx="3047">
                        <c:v>97.817700000000002</c:v>
                      </c:pt>
                      <c:pt idx="3048">
                        <c:v>97.750799999999998</c:v>
                      </c:pt>
                      <c:pt idx="3049">
                        <c:v>97.578699999999998</c:v>
                      </c:pt>
                      <c:pt idx="3050">
                        <c:v>97.688000000000002</c:v>
                      </c:pt>
                      <c:pt idx="3051">
                        <c:v>#N/A</c:v>
                      </c:pt>
                      <c:pt idx="3052">
                        <c:v>#N/A</c:v>
                      </c:pt>
                      <c:pt idx="3053">
                        <c:v>97.658799999999999</c:v>
                      </c:pt>
                      <c:pt idx="3054">
                        <c:v>97.524199999999993</c:v>
                      </c:pt>
                      <c:pt idx="3055">
                        <c:v>97.420100000000005</c:v>
                      </c:pt>
                      <c:pt idx="3056">
                        <c:v>97.658500000000004</c:v>
                      </c:pt>
                      <c:pt idx="3057">
                        <c:v>97.471000000000004</c:v>
                      </c:pt>
                      <c:pt idx="3058">
                        <c:v>#N/A</c:v>
                      </c:pt>
                      <c:pt idx="3059">
                        <c:v>#N/A</c:v>
                      </c:pt>
                      <c:pt idx="3060">
                        <c:v>97.345100000000002</c:v>
                      </c:pt>
                      <c:pt idx="3061">
                        <c:v>97.540700000000001</c:v>
                      </c:pt>
                      <c:pt idx="3062">
                        <c:v>97.480900000000005</c:v>
                      </c:pt>
                      <c:pt idx="3063">
                        <c:v>97.383200000000002</c:v>
                      </c:pt>
                      <c:pt idx="3064">
                        <c:v>97.365899999999996</c:v>
                      </c:pt>
                      <c:pt idx="3065">
                        <c:v>#N/A</c:v>
                      </c:pt>
                      <c:pt idx="3066">
                        <c:v>#N/A</c:v>
                      </c:pt>
                      <c:pt idx="3067">
                        <c:v>#N/A</c:v>
                      </c:pt>
                      <c:pt idx="3068">
                        <c:v>97.576800000000006</c:v>
                      </c:pt>
                      <c:pt idx="3069">
                        <c:v>97.582499999999996</c:v>
                      </c:pt>
                      <c:pt idx="3070">
                        <c:v>97.376900000000006</c:v>
                      </c:pt>
                      <c:pt idx="3071">
                        <c:v>97.522099999999995</c:v>
                      </c:pt>
                      <c:pt idx="3072">
                        <c:v>#N/A</c:v>
                      </c:pt>
                      <c:pt idx="3073">
                        <c:v>#N/A</c:v>
                      </c:pt>
                      <c:pt idx="3074">
                        <c:v>97.751499999999993</c:v>
                      </c:pt>
                      <c:pt idx="3075">
                        <c:v>97.844200000000001</c:v>
                      </c:pt>
                      <c:pt idx="3076">
                        <c:v>97.894499999999994</c:v>
                      </c:pt>
                      <c:pt idx="3077">
                        <c:v>97.665199999999999</c:v>
                      </c:pt>
                      <c:pt idx="3078">
                        <c:v>97.584800000000001</c:v>
                      </c:pt>
                      <c:pt idx="3079">
                        <c:v>#N/A</c:v>
                      </c:pt>
                      <c:pt idx="3080">
                        <c:v>#N/A</c:v>
                      </c:pt>
                      <c:pt idx="3081">
                        <c:v>97.624300000000005</c:v>
                      </c:pt>
                      <c:pt idx="3082">
                        <c:v>97.68</c:v>
                      </c:pt>
                      <c:pt idx="3083">
                        <c:v>97.682100000000005</c:v>
                      </c:pt>
                      <c:pt idx="3084">
                        <c:v>97.529700000000005</c:v>
                      </c:pt>
                      <c:pt idx="3085">
                        <c:v>97.617599999999996</c:v>
                      </c:pt>
                      <c:pt idx="3086">
                        <c:v>#N/A</c:v>
                      </c:pt>
                      <c:pt idx="3087">
                        <c:v>#N/A</c:v>
                      </c:pt>
                      <c:pt idx="3088">
                        <c:v>97.784599999999998</c:v>
                      </c:pt>
                      <c:pt idx="3089">
                        <c:v>98.046400000000006</c:v>
                      </c:pt>
                      <c:pt idx="3090">
                        <c:v>97.995199999999997</c:v>
                      </c:pt>
                      <c:pt idx="3091">
                        <c:v>97.761099999999999</c:v>
                      </c:pt>
                      <c:pt idx="3092">
                        <c:v>97.771299999999997</c:v>
                      </c:pt>
                      <c:pt idx="3093">
                        <c:v>#N/A</c:v>
                      </c:pt>
                      <c:pt idx="3094">
                        <c:v>#N/A</c:v>
                      </c:pt>
                      <c:pt idx="3095">
                        <c:v>97.661900000000003</c:v>
                      </c:pt>
                      <c:pt idx="3096">
                        <c:v>97.7226</c:v>
                      </c:pt>
                      <c:pt idx="3097">
                        <c:v>97.727199999999996</c:v>
                      </c:pt>
                      <c:pt idx="3098">
                        <c:v>97.639899999999997</c:v>
                      </c:pt>
                      <c:pt idx="3099">
                        <c:v>97.511200000000002</c:v>
                      </c:pt>
                      <c:pt idx="3100">
                        <c:v>#N/A</c:v>
                      </c:pt>
                      <c:pt idx="3101">
                        <c:v>#N/A</c:v>
                      </c:pt>
                      <c:pt idx="3102">
                        <c:v>97.37</c:v>
                      </c:pt>
                      <c:pt idx="3103">
                        <c:v>97.281400000000005</c:v>
                      </c:pt>
                      <c:pt idx="3104">
                        <c:v>97.361699999999999</c:v>
                      </c:pt>
                      <c:pt idx="3105">
                        <c:v>97.342799999999997</c:v>
                      </c:pt>
                      <c:pt idx="3106">
                        <c:v>#N/A</c:v>
                      </c:pt>
                      <c:pt idx="3107">
                        <c:v>#N/A</c:v>
                      </c:pt>
                      <c:pt idx="3108">
                        <c:v>#N/A</c:v>
                      </c:pt>
                      <c:pt idx="3109">
                        <c:v>97.4148</c:v>
                      </c:pt>
                      <c:pt idx="3110">
                        <c:v>97.342699999999994</c:v>
                      </c:pt>
                      <c:pt idx="3111">
                        <c:v>97.2453</c:v>
                      </c:pt>
                      <c:pt idx="3112">
                        <c:v>97.368499999999997</c:v>
                      </c:pt>
                      <c:pt idx="3113">
                        <c:v>97.384</c:v>
                      </c:pt>
                      <c:pt idx="3114">
                        <c:v>#N/A</c:v>
                      </c:pt>
                      <c:pt idx="3115">
                        <c:v>#N/A</c:v>
                      </c:pt>
                      <c:pt idx="3116">
                        <c:v>97.381600000000006</c:v>
                      </c:pt>
                      <c:pt idx="3117">
                        <c:v>97.495400000000004</c:v>
                      </c:pt>
                      <c:pt idx="3118">
                        <c:v>97.431700000000006</c:v>
                      </c:pt>
                      <c:pt idx="3119">
                        <c:v>97.586799999999997</c:v>
                      </c:pt>
                      <c:pt idx="3120">
                        <c:v>97.558899999999994</c:v>
                      </c:pt>
                      <c:pt idx="3121">
                        <c:v>#N/A</c:v>
                      </c:pt>
                      <c:pt idx="3122">
                        <c:v>#N/A</c:v>
                      </c:pt>
                      <c:pt idx="3123">
                        <c:v>97.476299999999995</c:v>
                      </c:pt>
                      <c:pt idx="3124">
                        <c:v>97.313900000000004</c:v>
                      </c:pt>
                      <c:pt idx="3125">
                        <c:v>97.245400000000004</c:v>
                      </c:pt>
                      <c:pt idx="3126">
                        <c:v>97.355800000000002</c:v>
                      </c:pt>
                      <c:pt idx="3127">
                        <c:v>97.343800000000002</c:v>
                      </c:pt>
                      <c:pt idx="3128">
                        <c:v>#N/A</c:v>
                      </c:pt>
                      <c:pt idx="3129">
                        <c:v>#N/A</c:v>
                      </c:pt>
                      <c:pt idx="3130">
                        <c:v>97.421800000000005</c:v>
                      </c:pt>
                      <c:pt idx="3131">
                        <c:v>97.548100000000005</c:v>
                      </c:pt>
                      <c:pt idx="3132">
                        <c:v>97.773399999999995</c:v>
                      </c:pt>
                      <c:pt idx="3133">
                        <c:v>98.072100000000006</c:v>
                      </c:pt>
                      <c:pt idx="3134">
                        <c:v>98.203400000000002</c:v>
                      </c:pt>
                      <c:pt idx="3135">
                        <c:v>#N/A</c:v>
                      </c:pt>
                      <c:pt idx="3136">
                        <c:v>#N/A</c:v>
                      </c:pt>
                      <c:pt idx="3137">
                        <c:v>98.090100000000007</c:v>
                      </c:pt>
                      <c:pt idx="3138">
                        <c:v>98.244500000000002</c:v>
                      </c:pt>
                      <c:pt idx="3139">
                        <c:v>98.234200000000001</c:v>
                      </c:pt>
                      <c:pt idx="3140">
                        <c:v>98.357500000000002</c:v>
                      </c:pt>
                      <c:pt idx="3141">
                        <c:v>98.252700000000004</c:v>
                      </c:pt>
                      <c:pt idx="3142">
                        <c:v>#N/A</c:v>
                      </c:pt>
                      <c:pt idx="3143">
                        <c:v>#N/A</c:v>
                      </c:pt>
                      <c:pt idx="3144">
                        <c:v>98.020700000000005</c:v>
                      </c:pt>
                      <c:pt idx="3145">
                        <c:v>98.000699999999995</c:v>
                      </c:pt>
                      <c:pt idx="3146">
                        <c:v>97.869699999999995</c:v>
                      </c:pt>
                      <c:pt idx="3147">
                        <c:v>97.728999999999999</c:v>
                      </c:pt>
                      <c:pt idx="3148">
                        <c:v>97.694500000000005</c:v>
                      </c:pt>
                      <c:pt idx="3149">
                        <c:v>#N/A</c:v>
                      </c:pt>
                      <c:pt idx="3150">
                        <c:v>#N/A</c:v>
                      </c:pt>
                      <c:pt idx="3151">
                        <c:v>97.537000000000006</c:v>
                      </c:pt>
                      <c:pt idx="3152">
                        <c:v>97.581900000000005</c:v>
                      </c:pt>
                      <c:pt idx="3153">
                        <c:v>97.695800000000006</c:v>
                      </c:pt>
                      <c:pt idx="3154">
                        <c:v>97.768100000000004</c:v>
                      </c:pt>
                      <c:pt idx="3155">
                        <c:v>97.8553</c:v>
                      </c:pt>
                      <c:pt idx="3156">
                        <c:v>#N/A</c:v>
                      </c:pt>
                      <c:pt idx="3157">
                        <c:v>#N/A</c:v>
                      </c:pt>
                      <c:pt idx="3158">
                        <c:v>97.926699999999997</c:v>
                      </c:pt>
                      <c:pt idx="3159">
                        <c:v>97.813999999999993</c:v>
                      </c:pt>
                      <c:pt idx="3160">
                        <c:v>97.656599999999997</c:v>
                      </c:pt>
                      <c:pt idx="3161">
                        <c:v>97.755200000000002</c:v>
                      </c:pt>
                      <c:pt idx="3162">
                        <c:v>97.7</c:v>
                      </c:pt>
                      <c:pt idx="3163">
                        <c:v>#N/A</c:v>
                      </c:pt>
                      <c:pt idx="3164">
                        <c:v>#N/A</c:v>
                      </c:pt>
                      <c:pt idx="3165">
                        <c:v>#N/A</c:v>
                      </c:pt>
                      <c:pt idx="3166">
                        <c:v>97.919899999999998</c:v>
                      </c:pt>
                      <c:pt idx="3167">
                        <c:v>97.716700000000003</c:v>
                      </c:pt>
                      <c:pt idx="3168">
                        <c:v>97.799400000000006</c:v>
                      </c:pt>
                      <c:pt idx="3169">
                        <c:v>97.740399999999994</c:v>
                      </c:pt>
                      <c:pt idx="3170">
                        <c:v>#N/A</c:v>
                      </c:pt>
                      <c:pt idx="3171">
                        <c:v>#N/A</c:v>
                      </c:pt>
                      <c:pt idx="3172">
                        <c:v>97.777199999999993</c:v>
                      </c:pt>
                      <c:pt idx="3173">
                        <c:v>98.244299999999996</c:v>
                      </c:pt>
                      <c:pt idx="3174">
                        <c:v>98.300700000000006</c:v>
                      </c:pt>
                      <c:pt idx="3175">
                        <c:v>98.324100000000001</c:v>
                      </c:pt>
                      <c:pt idx="3176">
                        <c:v>98.527699999999996</c:v>
                      </c:pt>
                      <c:pt idx="3177">
                        <c:v>#N/A</c:v>
                      </c:pt>
                      <c:pt idx="3178">
                        <c:v>#N/A</c:v>
                      </c:pt>
                      <c:pt idx="3179">
                        <c:v>98.675799999999995</c:v>
                      </c:pt>
                      <c:pt idx="3180">
                        <c:v>98.466800000000006</c:v>
                      </c:pt>
                      <c:pt idx="3181">
                        <c:v>98.5381</c:v>
                      </c:pt>
                      <c:pt idx="3182">
                        <c:v>98.755600000000001</c:v>
                      </c:pt>
                      <c:pt idx="3183">
                        <c:v>98.791300000000007</c:v>
                      </c:pt>
                      <c:pt idx="3184">
                        <c:v>#N/A</c:v>
                      </c:pt>
                      <c:pt idx="3185">
                        <c:v>#N/A</c:v>
                      </c:pt>
                      <c:pt idx="3186">
                        <c:v>98.916700000000006</c:v>
                      </c:pt>
                      <c:pt idx="3187">
                        <c:v>98.989400000000003</c:v>
                      </c:pt>
                      <c:pt idx="3188">
                        <c:v>98.956100000000006</c:v>
                      </c:pt>
                      <c:pt idx="3189">
                        <c:v>99.2547</c:v>
                      </c:pt>
                      <c:pt idx="3190">
                        <c:v>99.400999999999996</c:v>
                      </c:pt>
                      <c:pt idx="3191">
                        <c:v>#N/A</c:v>
                      </c:pt>
                      <c:pt idx="3192">
                        <c:v>#N/A</c:v>
                      </c:pt>
                      <c:pt idx="3193">
                        <c:v>99.802999999999997</c:v>
                      </c:pt>
                      <c:pt idx="3194">
                        <c:v>99.678100000000001</c:v>
                      </c:pt>
                      <c:pt idx="3195">
                        <c:v>99.8048</c:v>
                      </c:pt>
                      <c:pt idx="3196">
                        <c:v>99.675799999999995</c:v>
                      </c:pt>
                      <c:pt idx="3197">
                        <c:v>99.903800000000004</c:v>
                      </c:pt>
                      <c:pt idx="3198">
                        <c:v>#N/A</c:v>
                      </c:pt>
                      <c:pt idx="3199">
                        <c:v>#N/A</c:v>
                      </c:pt>
                      <c:pt idx="3200">
                        <c:v>99.627799999999993</c:v>
                      </c:pt>
                      <c:pt idx="3201">
                        <c:v>99.646199999999993</c:v>
                      </c:pt>
                      <c:pt idx="3202">
                        <c:v>99.893000000000001</c:v>
                      </c:pt>
                      <c:pt idx="3203">
                        <c:v>99.422799999999995</c:v>
                      </c:pt>
                      <c:pt idx="3204">
                        <c:v>99.662400000000005</c:v>
                      </c:pt>
                      <c:pt idx="3205">
                        <c:v>#N/A</c:v>
                      </c:pt>
                      <c:pt idx="3206">
                        <c:v>#N/A</c:v>
                      </c:pt>
                      <c:pt idx="3207">
                        <c:v>#N/A</c:v>
                      </c:pt>
                      <c:pt idx="3208">
                        <c:v>99.544899999999998</c:v>
                      </c:pt>
                      <c:pt idx="3209">
                        <c:v>99.878600000000006</c:v>
                      </c:pt>
                      <c:pt idx="3210">
                        <c:v>99.993600000000001</c:v>
                      </c:pt>
                      <c:pt idx="3211">
                        <c:v>99.814499999999995</c:v>
                      </c:pt>
                      <c:pt idx="3212">
                        <c:v>#N/A</c:v>
                      </c:pt>
                      <c:pt idx="3213">
                        <c:v>#N/A</c:v>
                      </c:pt>
                      <c:pt idx="3214">
                        <c:v>99.815799999999996</c:v>
                      </c:pt>
                      <c:pt idx="3215">
                        <c:v>99.715699999999998</c:v>
                      </c:pt>
                      <c:pt idx="3216">
                        <c:v>99.810100000000006</c:v>
                      </c:pt>
                      <c:pt idx="3217">
                        <c:v>99.926000000000002</c:v>
                      </c:pt>
                      <c:pt idx="3218">
                        <c:v>99.857799999999997</c:v>
                      </c:pt>
                      <c:pt idx="3219">
                        <c:v>#N/A</c:v>
                      </c:pt>
                      <c:pt idx="3220">
                        <c:v>#N/A</c:v>
                      </c:pt>
                      <c:pt idx="3221">
                        <c:v>100.07080000000001</c:v>
                      </c:pt>
                      <c:pt idx="3222">
                        <c:v>99.698599999999999</c:v>
                      </c:pt>
                      <c:pt idx="3223">
                        <c:v>99.448999999999998</c:v>
                      </c:pt>
                      <c:pt idx="3224">
                        <c:v>99.533100000000005</c:v>
                      </c:pt>
                      <c:pt idx="3225">
                        <c:v>99.943100000000001</c:v>
                      </c:pt>
                      <c:pt idx="3226">
                        <c:v>#N/A</c:v>
                      </c:pt>
                      <c:pt idx="3227">
                        <c:v>#N/A</c:v>
                      </c:pt>
                      <c:pt idx="3228">
                        <c:v>100.26560000000001</c:v>
                      </c:pt>
                      <c:pt idx="3229">
                        <c:v>100.4055</c:v>
                      </c:pt>
                      <c:pt idx="3230">
                        <c:v>100.56180000000001</c:v>
                      </c:pt>
                      <c:pt idx="3231">
                        <c:v>100.7266</c:v>
                      </c:pt>
                      <c:pt idx="3232">
                        <c:v>100.72320000000001</c:v>
                      </c:pt>
                      <c:pt idx="3233">
                        <c:v>#N/A</c:v>
                      </c:pt>
                      <c:pt idx="3234">
                        <c:v>#N/A</c:v>
                      </c:pt>
                      <c:pt idx="3235">
                        <c:v>100.5934</c:v>
                      </c:pt>
                      <c:pt idx="3236">
                        <c:v>#N/A</c:v>
                      </c:pt>
                      <c:pt idx="3237">
                        <c:v>100.7157</c:v>
                      </c:pt>
                      <c:pt idx="3238">
                        <c:v>100.95059999999999</c:v>
                      </c:pt>
                      <c:pt idx="3239">
                        <c:v>100.99469999999999</c:v>
                      </c:pt>
                      <c:pt idx="3240">
                        <c:v>#N/A</c:v>
                      </c:pt>
                      <c:pt idx="3241">
                        <c:v>#N/A</c:v>
                      </c:pt>
                      <c:pt idx="3242">
                        <c:v>101.04940000000001</c:v>
                      </c:pt>
                      <c:pt idx="3243">
                        <c:v>100.9199</c:v>
                      </c:pt>
                      <c:pt idx="3244">
                        <c:v>101.1688</c:v>
                      </c:pt>
                      <c:pt idx="3245">
                        <c:v>101.1711</c:v>
                      </c:pt>
                      <c:pt idx="3246">
                        <c:v>101.05289999999999</c:v>
                      </c:pt>
                      <c:pt idx="3247">
                        <c:v>#N/A</c:v>
                      </c:pt>
                      <c:pt idx="3248">
                        <c:v>#N/A</c:v>
                      </c:pt>
                      <c:pt idx="3249">
                        <c:v>101.246</c:v>
                      </c:pt>
                      <c:pt idx="3250">
                        <c:v>101.1844</c:v>
                      </c:pt>
                      <c:pt idx="3251">
                        <c:v>101.2701</c:v>
                      </c:pt>
                      <c:pt idx="3252">
                        <c:v>#N/A</c:v>
                      </c:pt>
                      <c:pt idx="3253">
                        <c:v>102.0959</c:v>
                      </c:pt>
                      <c:pt idx="3254">
                        <c:v>#N/A</c:v>
                      </c:pt>
                      <c:pt idx="3255">
                        <c:v>#N/A</c:v>
                      </c:pt>
                      <c:pt idx="3256">
                        <c:v>102.273</c:v>
                      </c:pt>
                      <c:pt idx="3257">
                        <c:v>102.6932</c:v>
                      </c:pt>
                      <c:pt idx="3258">
                        <c:v>102.68940000000001</c:v>
                      </c:pt>
                      <c:pt idx="3259">
                        <c:v>102.75409999999999</c:v>
                      </c:pt>
                      <c:pt idx="3260">
                        <c:v>103.3133</c:v>
                      </c:pt>
                      <c:pt idx="3261">
                        <c:v>#N/A</c:v>
                      </c:pt>
                      <c:pt idx="3262">
                        <c:v>#N/A</c:v>
                      </c:pt>
                      <c:pt idx="3263">
                        <c:v>103.6253</c:v>
                      </c:pt>
                      <c:pt idx="3264">
                        <c:v>103.47020000000001</c:v>
                      </c:pt>
                      <c:pt idx="3265">
                        <c:v>103.8032</c:v>
                      </c:pt>
                      <c:pt idx="3266">
                        <c:v>104.3222</c:v>
                      </c:pt>
                      <c:pt idx="3267">
                        <c:v>104.61879999999999</c:v>
                      </c:pt>
                      <c:pt idx="3268">
                        <c:v>#N/A</c:v>
                      </c:pt>
                      <c:pt idx="3269">
                        <c:v>#N/A</c:v>
                      </c:pt>
                      <c:pt idx="3270">
                        <c:v>104.91930000000001</c:v>
                      </c:pt>
                      <c:pt idx="3271">
                        <c:v>104.8539</c:v>
                      </c:pt>
                      <c:pt idx="3272">
                        <c:v>104.4306</c:v>
                      </c:pt>
                      <c:pt idx="3273">
                        <c:v>104.3837</c:v>
                      </c:pt>
                      <c:pt idx="3274">
                        <c:v>104.5625</c:v>
                      </c:pt>
                      <c:pt idx="3275">
                        <c:v>#N/A</c:v>
                      </c:pt>
                      <c:pt idx="3276">
                        <c:v>#N/A</c:v>
                      </c:pt>
                      <c:pt idx="3277">
                        <c:v>104.4335</c:v>
                      </c:pt>
                      <c:pt idx="3278">
                        <c:v>104.7662</c:v>
                      </c:pt>
                      <c:pt idx="3279">
                        <c:v>104.7672</c:v>
                      </c:pt>
                      <c:pt idx="3280">
                        <c:v>#N/A</c:v>
                      </c:pt>
                      <c:pt idx="3281">
                        <c:v>#N/A</c:v>
                      </c:pt>
                      <c:pt idx="3282">
                        <c:v>#N/A</c:v>
                      </c:pt>
                      <c:pt idx="3283">
                        <c:v>#N/A</c:v>
                      </c:pt>
                      <c:pt idx="3284">
                        <c:v>104.8373</c:v>
                      </c:pt>
                      <c:pt idx="3285">
                        <c:v>104.56359999999999</c:v>
                      </c:pt>
                      <c:pt idx="3286">
                        <c:v>104.5904</c:v>
                      </c:pt>
                      <c:pt idx="3287">
                        <c:v>#N/A</c:v>
                      </c:pt>
                      <c:pt idx="3288">
                        <c:v>104.9858</c:v>
                      </c:pt>
                      <c:pt idx="3289">
                        <c:v>#N/A</c:v>
                      </c:pt>
                      <c:pt idx="3290">
                        <c:v>#N/A</c:v>
                      </c:pt>
                      <c:pt idx="3291">
                        <c:v>105.63420000000001</c:v>
                      </c:pt>
                      <c:pt idx="3292">
                        <c:v>105.3732</c:v>
                      </c:pt>
                      <c:pt idx="3293">
                        <c:v>105.2499</c:v>
                      </c:pt>
                      <c:pt idx="3294">
                        <c:v>104.672</c:v>
                      </c:pt>
                      <c:pt idx="3295">
                        <c:v>104.4547</c:v>
                      </c:pt>
                      <c:pt idx="3296">
                        <c:v>#N/A</c:v>
                      </c:pt>
                      <c:pt idx="3297">
                        <c:v>#N/A</c:v>
                      </c:pt>
                      <c:pt idx="3298">
                        <c:v>104.5551</c:v>
                      </c:pt>
                      <c:pt idx="3299">
                        <c:v>104.3998</c:v>
                      </c:pt>
                      <c:pt idx="3300">
                        <c:v>104.3229</c:v>
                      </c:pt>
                      <c:pt idx="3301">
                        <c:v>104.2831</c:v>
                      </c:pt>
                      <c:pt idx="3302">
                        <c:v>104.3291</c:v>
                      </c:pt>
                      <c:pt idx="3303">
                        <c:v>#N/A</c:v>
                      </c:pt>
                      <c:pt idx="3304">
                        <c:v>#N/A</c:v>
                      </c:pt>
                      <c:pt idx="3305">
                        <c:v>#N/A</c:v>
                      </c:pt>
                      <c:pt idx="3306">
                        <c:v>104.5761</c:v>
                      </c:pt>
                      <c:pt idx="3307">
                        <c:v>104.58459999999999</c:v>
                      </c:pt>
                      <c:pt idx="3308">
                        <c:v>104.2139</c:v>
                      </c:pt>
                      <c:pt idx="3309">
                        <c:v>104.4282</c:v>
                      </c:pt>
                      <c:pt idx="3310">
                        <c:v>#N/A</c:v>
                      </c:pt>
                      <c:pt idx="3311">
                        <c:v>#N/A</c:v>
                      </c:pt>
                      <c:pt idx="3312">
                        <c:v>104.5248</c:v>
                      </c:pt>
                      <c:pt idx="3313">
                        <c:v>104.3357</c:v>
                      </c:pt>
                      <c:pt idx="3314">
                        <c:v>104.6944</c:v>
                      </c:pt>
                      <c:pt idx="3315">
                        <c:v>105.3721</c:v>
                      </c:pt>
                      <c:pt idx="3316">
                        <c:v>105.8522</c:v>
                      </c:pt>
                      <c:pt idx="3317">
                        <c:v>#N/A</c:v>
                      </c:pt>
                      <c:pt idx="3318">
                        <c:v>#N/A</c:v>
                      </c:pt>
                      <c:pt idx="3319">
                        <c:v>105.584</c:v>
                      </c:pt>
                      <c:pt idx="3320">
                        <c:v>105.16419999999999</c:v>
                      </c:pt>
                      <c:pt idx="3321">
                        <c:v>105.1953</c:v>
                      </c:pt>
                      <c:pt idx="3322">
                        <c:v>105.0626</c:v>
                      </c:pt>
                      <c:pt idx="3323">
                        <c:v>105.4945</c:v>
                      </c:pt>
                      <c:pt idx="3324">
                        <c:v>#N/A</c:v>
                      </c:pt>
                      <c:pt idx="3325">
                        <c:v>#N/A</c:v>
                      </c:pt>
                      <c:pt idx="3326">
                        <c:v>105.3681</c:v>
                      </c:pt>
                      <c:pt idx="3327">
                        <c:v>105.71939999999999</c:v>
                      </c:pt>
                      <c:pt idx="3328">
                        <c:v>106.22</c:v>
                      </c:pt>
                      <c:pt idx="3329">
                        <c:v>105.6254</c:v>
                      </c:pt>
                      <c:pt idx="3330">
                        <c:v>105.47410000000001</c:v>
                      </c:pt>
                      <c:pt idx="3331">
                        <c:v>#N/A</c:v>
                      </c:pt>
                      <c:pt idx="3332">
                        <c:v>#N/A</c:v>
                      </c:pt>
                      <c:pt idx="3333">
                        <c:v>#N/A</c:v>
                      </c:pt>
                      <c:pt idx="3334">
                        <c:v>#N/A</c:v>
                      </c:pt>
                      <c:pt idx="3335">
                        <c:v>105.93519999999999</c:v>
                      </c:pt>
                      <c:pt idx="3336">
                        <c:v>105.87609999999999</c:v>
                      </c:pt>
                      <c:pt idx="3337">
                        <c:v>106.1643</c:v>
                      </c:pt>
                      <c:pt idx="3338">
                        <c:v>#N/A</c:v>
                      </c:pt>
                      <c:pt idx="3339">
                        <c:v>#N/A</c:v>
                      </c:pt>
                      <c:pt idx="3340">
                        <c:v>106.27419999999999</c:v>
                      </c:pt>
                      <c:pt idx="3341">
                        <c:v>106.0453</c:v>
                      </c:pt>
                      <c:pt idx="3342">
                        <c:v>105.82129999999999</c:v>
                      </c:pt>
                      <c:pt idx="3343">
                        <c:v>105.85290000000001</c:v>
                      </c:pt>
                      <c:pt idx="3344">
                        <c:v>105.9409</c:v>
                      </c:pt>
                      <c:pt idx="3345">
                        <c:v>#N/A</c:v>
                      </c:pt>
                      <c:pt idx="3346">
                        <c:v>#N/A</c:v>
                      </c:pt>
                      <c:pt idx="3347">
                        <c:v>106.1557</c:v>
                      </c:pt>
                      <c:pt idx="3348">
                        <c:v>106.017</c:v>
                      </c:pt>
                      <c:pt idx="3349">
                        <c:v>106.5147</c:v>
                      </c:pt>
                      <c:pt idx="3350">
                        <c:v>#N/A</c:v>
                      </c:pt>
                      <c:pt idx="3351">
                        <c:v>107.4348</c:v>
                      </c:pt>
                      <c:pt idx="3352">
                        <c:v>#N/A</c:v>
                      </c:pt>
                      <c:pt idx="3353">
                        <c:v>#N/A</c:v>
                      </c:pt>
                      <c:pt idx="3354">
                        <c:v>107.60039999999999</c:v>
                      </c:pt>
                      <c:pt idx="3355">
                        <c:v>108.0652</c:v>
                      </c:pt>
                      <c:pt idx="3356">
                        <c:v>107.8573</c:v>
                      </c:pt>
                      <c:pt idx="3357">
                        <c:v>107.55540000000001</c:v>
                      </c:pt>
                      <c:pt idx="3358">
                        <c:v>108.25409999999999</c:v>
                      </c:pt>
                      <c:pt idx="3359">
                        <c:v>#N/A</c:v>
                      </c:pt>
                      <c:pt idx="3360">
                        <c:v>#N/A</c:v>
                      </c:pt>
                      <c:pt idx="3361">
                        <c:v>108.0235</c:v>
                      </c:pt>
                      <c:pt idx="3362">
                        <c:v>107.95269999999999</c:v>
                      </c:pt>
                      <c:pt idx="3363">
                        <c:v>107.7968</c:v>
                      </c:pt>
                      <c:pt idx="3364">
                        <c:v>107.3882</c:v>
                      </c:pt>
                      <c:pt idx="3365">
                        <c:v>106.74469999999999</c:v>
                      </c:pt>
                      <c:pt idx="3366">
                        <c:v>#N/A</c:v>
                      </c:pt>
                      <c:pt idx="3367">
                        <c:v>#N/A</c:v>
                      </c:pt>
                      <c:pt idx="3368">
                        <c:v>106.28870000000001</c:v>
                      </c:pt>
                      <c:pt idx="3369">
                        <c:v>106.0898</c:v>
                      </c:pt>
                      <c:pt idx="3370">
                        <c:v>106.1121</c:v>
                      </c:pt>
                      <c:pt idx="3371">
                        <c:v>106.5004</c:v>
                      </c:pt>
                      <c:pt idx="3372">
                        <c:v>106.7851</c:v>
                      </c:pt>
                      <c:pt idx="3373">
                        <c:v>#N/A</c:v>
                      </c:pt>
                      <c:pt idx="3374">
                        <c:v>#N/A</c:v>
                      </c:pt>
                      <c:pt idx="3375">
                        <c:v>106.98439999999999</c:v>
                      </c:pt>
                      <c:pt idx="3376">
                        <c:v>106.84139999999999</c:v>
                      </c:pt>
                      <c:pt idx="3377">
                        <c:v>106.3951</c:v>
                      </c:pt>
                      <c:pt idx="3378">
                        <c:v>106.1118</c:v>
                      </c:pt>
                      <c:pt idx="3379">
                        <c:v>105.488</c:v>
                      </c:pt>
                      <c:pt idx="3380">
                        <c:v>#N/A</c:v>
                      </c:pt>
                      <c:pt idx="3381">
                        <c:v>#N/A</c:v>
                      </c:pt>
                      <c:pt idx="3382">
                        <c:v>105.41459999999999</c:v>
                      </c:pt>
                      <c:pt idx="3383">
                        <c:v>105.7542</c:v>
                      </c:pt>
                      <c:pt idx="3384">
                        <c:v>105.6721</c:v>
                      </c:pt>
                      <c:pt idx="3385">
                        <c:v>105.9034</c:v>
                      </c:pt>
                      <c:pt idx="3386">
                        <c:v>106.2975</c:v>
                      </c:pt>
                      <c:pt idx="3387">
                        <c:v>#N/A</c:v>
                      </c:pt>
                      <c:pt idx="3388">
                        <c:v>#N/A</c:v>
                      </c:pt>
                      <c:pt idx="3389">
                        <c:v>106.78060000000001</c:v>
                      </c:pt>
                      <c:pt idx="3390">
                        <c:v>106.34220000000001</c:v>
                      </c:pt>
                      <c:pt idx="3391">
                        <c:v>106.5271</c:v>
                      </c:pt>
                      <c:pt idx="3392">
                        <c:v>105.98</c:v>
                      </c:pt>
                      <c:pt idx="3393">
                        <c:v>106.2208</c:v>
                      </c:pt>
                      <c:pt idx="3394">
                        <c:v>#N/A</c:v>
                      </c:pt>
                      <c:pt idx="3395">
                        <c:v>#N/A</c:v>
                      </c:pt>
                      <c:pt idx="3396">
                        <c:v>106.44710000000001</c:v>
                      </c:pt>
                      <c:pt idx="3397">
                        <c:v>106.4157</c:v>
                      </c:pt>
                      <c:pt idx="3398">
                        <c:v>106.3569</c:v>
                      </c:pt>
                      <c:pt idx="3399">
                        <c:v>106.1648</c:v>
                      </c:pt>
                      <c:pt idx="3400">
                        <c:v>106.0702</c:v>
                      </c:pt>
                      <c:pt idx="3401">
                        <c:v>#N/A</c:v>
                      </c:pt>
                      <c:pt idx="3402">
                        <c:v>#N/A</c:v>
                      </c:pt>
                      <c:pt idx="3403">
                        <c:v>105.89830000000001</c:v>
                      </c:pt>
                      <c:pt idx="3404">
                        <c:v>105.4718</c:v>
                      </c:pt>
                      <c:pt idx="3405">
                        <c:v>105.4602</c:v>
                      </c:pt>
                      <c:pt idx="3406">
                        <c:v>106.16</c:v>
                      </c:pt>
                      <c:pt idx="3407">
                        <c:v>106.56480000000001</c:v>
                      </c:pt>
                      <c:pt idx="3408">
                        <c:v>#N/A</c:v>
                      </c:pt>
                      <c:pt idx="3409">
                        <c:v>#N/A</c:v>
                      </c:pt>
                      <c:pt idx="3410">
                        <c:v>106.6409</c:v>
                      </c:pt>
                      <c:pt idx="3411">
                        <c:v>106.2454</c:v>
                      </c:pt>
                      <c:pt idx="3412">
                        <c:v>106.0304</c:v>
                      </c:pt>
                      <c:pt idx="3413">
                        <c:v>106.3721</c:v>
                      </c:pt>
                      <c:pt idx="3414">
                        <c:v>105.7949</c:v>
                      </c:pt>
                      <c:pt idx="3415">
                        <c:v>#N/A</c:v>
                      </c:pt>
                      <c:pt idx="3416">
                        <c:v>#N/A</c:v>
                      </c:pt>
                      <c:pt idx="3417">
                        <c:v>106.3407</c:v>
                      </c:pt>
                      <c:pt idx="3418">
                        <c:v>106.3203</c:v>
                      </c:pt>
                      <c:pt idx="3419">
                        <c:v>106.0493</c:v>
                      </c:pt>
                      <c:pt idx="3420">
                        <c:v>105.6767</c:v>
                      </c:pt>
                      <c:pt idx="3421">
                        <c:v>105.3707</c:v>
                      </c:pt>
                      <c:pt idx="3422">
                        <c:v>#N/A</c:v>
                      </c:pt>
                      <c:pt idx="3423">
                        <c:v>#N/A</c:v>
                      </c:pt>
                      <c:pt idx="3424">
                        <c:v>105.7761</c:v>
                      </c:pt>
                      <c:pt idx="3425">
                        <c:v>106.0698</c:v>
                      </c:pt>
                      <c:pt idx="3426">
                        <c:v>106.1524</c:v>
                      </c:pt>
                      <c:pt idx="3427">
                        <c:v>106.1427</c:v>
                      </c:pt>
                      <c:pt idx="3428">
                        <c:v>106.2754</c:v>
                      </c:pt>
                      <c:pt idx="3429">
                        <c:v>#N/A</c:v>
                      </c:pt>
                      <c:pt idx="3430">
                        <c:v>#N/A</c:v>
                      </c:pt>
                      <c:pt idx="3431">
                        <c:v>#N/A</c:v>
                      </c:pt>
                      <c:pt idx="3432">
                        <c:v>106.7873</c:v>
                      </c:pt>
                      <c:pt idx="3433">
                        <c:v>106.9032</c:v>
                      </c:pt>
                      <c:pt idx="3434">
                        <c:v>106.96429999999999</c:v>
                      </c:pt>
                      <c:pt idx="3435">
                        <c:v>106.96550000000001</c:v>
                      </c:pt>
                      <c:pt idx="3436">
                        <c:v>#N/A</c:v>
                      </c:pt>
                      <c:pt idx="3437">
                        <c:v>#N/A</c:v>
                      </c:pt>
                      <c:pt idx="3438">
                        <c:v>107.2303</c:v>
                      </c:pt>
                      <c:pt idx="3439">
                        <c:v>107.06310000000001</c:v>
                      </c:pt>
                      <c:pt idx="3440">
                        <c:v>107.0475</c:v>
                      </c:pt>
                      <c:pt idx="3441">
                        <c:v>107.4564</c:v>
                      </c:pt>
                      <c:pt idx="3442">
                        <c:v>107.8878</c:v>
                      </c:pt>
                      <c:pt idx="3443">
                        <c:v>#N/A</c:v>
                      </c:pt>
                      <c:pt idx="3444">
                        <c:v>#N/A</c:v>
                      </c:pt>
                      <c:pt idx="3445">
                        <c:v>107.8702</c:v>
                      </c:pt>
                      <c:pt idx="3446">
                        <c:v>107.47580000000001</c:v>
                      </c:pt>
                      <c:pt idx="3447">
                        <c:v>107.1387</c:v>
                      </c:pt>
                      <c:pt idx="3448">
                        <c:v>107.1842</c:v>
                      </c:pt>
                      <c:pt idx="3449">
                        <c:v>107.1551</c:v>
                      </c:pt>
                      <c:pt idx="3450">
                        <c:v>#N/A</c:v>
                      </c:pt>
                      <c:pt idx="3451">
                        <c:v>#N/A</c:v>
                      </c:pt>
                      <c:pt idx="3452">
                        <c:v>107.2003</c:v>
                      </c:pt>
                      <c:pt idx="3453">
                        <c:v>107.23690000000001</c:v>
                      </c:pt>
                      <c:pt idx="3454">
                        <c:v>107.2825</c:v>
                      </c:pt>
                      <c:pt idx="3455">
                        <c:v>106.5746</c:v>
                      </c:pt>
                      <c:pt idx="3456">
                        <c:v>106.8476</c:v>
                      </c:pt>
                      <c:pt idx="3457">
                        <c:v>#N/A</c:v>
                      </c:pt>
                      <c:pt idx="3458">
                        <c:v>#N/A</c:v>
                      </c:pt>
                      <c:pt idx="3459">
                        <c:v>106.7363</c:v>
                      </c:pt>
                      <c:pt idx="3460">
                        <c:v>106.9491</c:v>
                      </c:pt>
                      <c:pt idx="3461">
                        <c:v>107.1173</c:v>
                      </c:pt>
                      <c:pt idx="3462">
                        <c:v>107.25700000000001</c:v>
                      </c:pt>
                      <c:pt idx="3463">
                        <c:v>107.54640000000001</c:v>
                      </c:pt>
                      <c:pt idx="3464">
                        <c:v>#N/A</c:v>
                      </c:pt>
                      <c:pt idx="3465">
                        <c:v>#N/A</c:v>
                      </c:pt>
                      <c:pt idx="3466">
                        <c:v>107.7445</c:v>
                      </c:pt>
                      <c:pt idx="3467">
                        <c:v>107.6952</c:v>
                      </c:pt>
                      <c:pt idx="3468">
                        <c:v>107.9487</c:v>
                      </c:pt>
                      <c:pt idx="3469">
                        <c:v>107.72329999999999</c:v>
                      </c:pt>
                      <c:pt idx="3470">
                        <c:v>#N/A</c:v>
                      </c:pt>
                      <c:pt idx="3471">
                        <c:v>#N/A</c:v>
                      </c:pt>
                      <c:pt idx="3472">
                        <c:v>#N/A</c:v>
                      </c:pt>
                      <c:pt idx="3473">
                        <c:v>108.0081</c:v>
                      </c:pt>
                      <c:pt idx="3474">
                        <c:v>108.4002</c:v>
                      </c:pt>
                      <c:pt idx="3475">
                        <c:v>108.3956</c:v>
                      </c:pt>
                      <c:pt idx="3476">
                        <c:v>108.3052</c:v>
                      </c:pt>
                      <c:pt idx="3477">
                        <c:v>108.0732</c:v>
                      </c:pt>
                      <c:pt idx="3478">
                        <c:v>#N/A</c:v>
                      </c:pt>
                      <c:pt idx="3479">
                        <c:v>#N/A</c:v>
                      </c:pt>
                      <c:pt idx="3480">
                        <c:v>108.1208</c:v>
                      </c:pt>
                      <c:pt idx="3481">
                        <c:v>108.0201</c:v>
                      </c:pt>
                      <c:pt idx="3482">
                        <c:v>108.3494</c:v>
                      </c:pt>
                      <c:pt idx="3483">
                        <c:v>108.3811</c:v>
                      </c:pt>
                      <c:pt idx="3484">
                        <c:v>108.7373</c:v>
                      </c:pt>
                      <c:pt idx="3485">
                        <c:v>#N/A</c:v>
                      </c:pt>
                      <c:pt idx="3486">
                        <c:v>#N/A</c:v>
                      </c:pt>
                      <c:pt idx="3487">
                        <c:v>109.02970000000001</c:v>
                      </c:pt>
                      <c:pt idx="3488">
                        <c:v>108.8202</c:v>
                      </c:pt>
                      <c:pt idx="3489">
                        <c:v>109.27209999999999</c:v>
                      </c:pt>
                      <c:pt idx="3490">
                        <c:v>109.52379999999999</c:v>
                      </c:pt>
                      <c:pt idx="3491">
                        <c:v>109.90779999999999</c:v>
                      </c:pt>
                      <c:pt idx="3492">
                        <c:v>#N/A</c:v>
                      </c:pt>
                      <c:pt idx="3493">
                        <c:v>#N/A</c:v>
                      </c:pt>
                      <c:pt idx="3494">
                        <c:v>110.0286</c:v>
                      </c:pt>
                      <c:pt idx="3495">
                        <c:v>109.95180000000001</c:v>
                      </c:pt>
                      <c:pt idx="3496">
                        <c:v>109.7346</c:v>
                      </c:pt>
                      <c:pt idx="3497">
                        <c:v>110.5167</c:v>
                      </c:pt>
                      <c:pt idx="3498">
                        <c:v>109.7424</c:v>
                      </c:pt>
                      <c:pt idx="3499">
                        <c:v>#N/A</c:v>
                      </c:pt>
                      <c:pt idx="3500">
                        <c:v>#N/A</c:v>
                      </c:pt>
                      <c:pt idx="3501">
                        <c:v>110.0549</c:v>
                      </c:pt>
                      <c:pt idx="3502">
                        <c:v>110.1232</c:v>
                      </c:pt>
                      <c:pt idx="3503">
                        <c:v>110.7136</c:v>
                      </c:pt>
                      <c:pt idx="3504">
                        <c:v>110.7026</c:v>
                      </c:pt>
                      <c:pt idx="3505">
                        <c:v>110.3475</c:v>
                      </c:pt>
                      <c:pt idx="3506">
                        <c:v>#N/A</c:v>
                      </c:pt>
                      <c:pt idx="3507">
                        <c:v>#N/A</c:v>
                      </c:pt>
                      <c:pt idx="3508">
                        <c:v>110.1798</c:v>
                      </c:pt>
                      <c:pt idx="3509">
                        <c:v>111.55289999999999</c:v>
                      </c:pt>
                      <c:pt idx="3510">
                        <c:v>111.8951</c:v>
                      </c:pt>
                      <c:pt idx="3511">
                        <c:v>112.2075</c:v>
                      </c:pt>
                      <c:pt idx="3512">
                        <c:v>112.1401</c:v>
                      </c:pt>
                      <c:pt idx="3513">
                        <c:v>#N/A</c:v>
                      </c:pt>
                      <c:pt idx="3514">
                        <c:v>#N/A</c:v>
                      </c:pt>
                      <c:pt idx="3515">
                        <c:v>112.4216</c:v>
                      </c:pt>
                      <c:pt idx="3516">
                        <c:v>112.50230000000001</c:v>
                      </c:pt>
                      <c:pt idx="3517">
                        <c:v>112.82129999999999</c:v>
                      </c:pt>
                      <c:pt idx="3518">
                        <c:v>113.06440000000001</c:v>
                      </c:pt>
                      <c:pt idx="3519">
                        <c:v>113.79949999999999</c:v>
                      </c:pt>
                      <c:pt idx="3520">
                        <c:v>#N/A</c:v>
                      </c:pt>
                      <c:pt idx="3521">
                        <c:v>#N/A</c:v>
                      </c:pt>
                      <c:pt idx="3522">
                        <c:v>114.49420000000001</c:v>
                      </c:pt>
                      <c:pt idx="3523">
                        <c:v>114.20829999999999</c:v>
                      </c:pt>
                      <c:pt idx="3524">
                        <c:v>114.508</c:v>
                      </c:pt>
                      <c:pt idx="3525">
                        <c:v>113.6859</c:v>
                      </c:pt>
                      <c:pt idx="3526">
                        <c:v>113.53400000000001</c:v>
                      </c:pt>
                      <c:pt idx="3527">
                        <c:v>#N/A</c:v>
                      </c:pt>
                      <c:pt idx="3528">
                        <c:v>#N/A</c:v>
                      </c:pt>
                      <c:pt idx="3529">
                        <c:v>113.4605</c:v>
                      </c:pt>
                      <c:pt idx="3530">
                        <c:v>113.73220000000001</c:v>
                      </c:pt>
                      <c:pt idx="3531">
                        <c:v>113.97580000000001</c:v>
                      </c:pt>
                      <c:pt idx="3532">
                        <c:v>113.73560000000001</c:v>
                      </c:pt>
                      <c:pt idx="3533">
                        <c:v>114.1413</c:v>
                      </c:pt>
                      <c:pt idx="3534">
                        <c:v>#N/A</c:v>
                      </c:pt>
                      <c:pt idx="3535">
                        <c:v>#N/A</c:v>
                      </c:pt>
                      <c:pt idx="3536">
                        <c:v>#N/A</c:v>
                      </c:pt>
                      <c:pt idx="3537">
                        <c:v>114.06699999999999</c:v>
                      </c:pt>
                      <c:pt idx="3538">
                        <c:v>114.0454</c:v>
                      </c:pt>
                      <c:pt idx="3539">
                        <c:v>113.9833</c:v>
                      </c:pt>
                      <c:pt idx="3540">
                        <c:v>114.0778</c:v>
                      </c:pt>
                      <c:pt idx="3541">
                        <c:v>#N/A</c:v>
                      </c:pt>
                      <c:pt idx="3542">
                        <c:v>#N/A</c:v>
                      </c:pt>
                      <c:pt idx="3543">
                        <c:v>113.9024</c:v>
                      </c:pt>
                      <c:pt idx="3544">
                        <c:v>113.8518</c:v>
                      </c:pt>
                      <c:pt idx="3545">
                        <c:v>113.29170000000001</c:v>
                      </c:pt>
                      <c:pt idx="3546">
                        <c:v>113.2869</c:v>
                      </c:pt>
                      <c:pt idx="3547">
                        <c:v>113.20399999999999</c:v>
                      </c:pt>
                      <c:pt idx="3548">
                        <c:v>#N/A</c:v>
                      </c:pt>
                      <c:pt idx="3549">
                        <c:v>#N/A</c:v>
                      </c:pt>
                      <c:pt idx="3550">
                        <c:v>113.8237</c:v>
                      </c:pt>
                      <c:pt idx="3551">
                        <c:v>114.4974</c:v>
                      </c:pt>
                      <c:pt idx="3552">
                        <c:v>115.21250000000001</c:v>
                      </c:pt>
                      <c:pt idx="3553">
                        <c:v>115.2114</c:v>
                      </c:pt>
                      <c:pt idx="3554">
                        <c:v>114.68089999999999</c:v>
                      </c:pt>
                      <c:pt idx="3555">
                        <c:v>#N/A</c:v>
                      </c:pt>
                      <c:pt idx="3556">
                        <c:v>#N/A</c:v>
                      </c:pt>
                      <c:pt idx="3557">
                        <c:v>114.9318</c:v>
                      </c:pt>
                      <c:pt idx="3558">
                        <c:v>115.1071</c:v>
                      </c:pt>
                      <c:pt idx="3559">
                        <c:v>114.374</c:v>
                      </c:pt>
                      <c:pt idx="3560">
                        <c:v>114.4023</c:v>
                      </c:pt>
                      <c:pt idx="3561">
                        <c:v>114.1473</c:v>
                      </c:pt>
                      <c:pt idx="3562">
                        <c:v>#N/A</c:v>
                      </c:pt>
                      <c:pt idx="3563">
                        <c:v>#N/A</c:v>
                      </c:pt>
                      <c:pt idx="3564">
                        <c:v>113.4996</c:v>
                      </c:pt>
                      <c:pt idx="3565">
                        <c:v>113.3396</c:v>
                      </c:pt>
                      <c:pt idx="3566">
                        <c:v>112.78870000000001</c:v>
                      </c:pt>
                      <c:pt idx="3567">
                        <c:v>112.6407</c:v>
                      </c:pt>
                      <c:pt idx="3568">
                        <c:v>112.00790000000001</c:v>
                      </c:pt>
                      <c:pt idx="3569">
                        <c:v>#N/A</c:v>
                      </c:pt>
                      <c:pt idx="3570">
                        <c:v>#N/A</c:v>
                      </c:pt>
                      <c:pt idx="3571">
                        <c:v>#N/A</c:v>
                      </c:pt>
                      <c:pt idx="3572">
                        <c:v>112.6537</c:v>
                      </c:pt>
                      <c:pt idx="3573">
                        <c:v>112.5337</c:v>
                      </c:pt>
                      <c:pt idx="3574">
                        <c:v>111.9037</c:v>
                      </c:pt>
                      <c:pt idx="3575">
                        <c:v>112.0505</c:v>
                      </c:pt>
                      <c:pt idx="3576">
                        <c:v>#N/A</c:v>
                      </c:pt>
                      <c:pt idx="3577">
                        <c:v>#N/A</c:v>
                      </c:pt>
                      <c:pt idx="3578">
                        <c:v>112.5378</c:v>
                      </c:pt>
                      <c:pt idx="3579">
                        <c:v>112.6217</c:v>
                      </c:pt>
                      <c:pt idx="3580">
                        <c:v>113.05800000000001</c:v>
                      </c:pt>
                      <c:pt idx="3581">
                        <c:v>112.6874</c:v>
                      </c:pt>
                      <c:pt idx="3582">
                        <c:v>112.6571</c:v>
                      </c:pt>
                      <c:pt idx="3583">
                        <c:v>#N/A</c:v>
                      </c:pt>
                      <c:pt idx="3584">
                        <c:v>#N/A</c:v>
                      </c:pt>
                      <c:pt idx="3585">
                        <c:v>112.4787</c:v>
                      </c:pt>
                      <c:pt idx="3586">
                        <c:v>112.7831</c:v>
                      </c:pt>
                      <c:pt idx="3587">
                        <c:v>112.4879</c:v>
                      </c:pt>
                      <c:pt idx="3588">
                        <c:v>113.0365</c:v>
                      </c:pt>
                      <c:pt idx="3589">
                        <c:v>112.5693</c:v>
                      </c:pt>
                      <c:pt idx="3590">
                        <c:v>#N/A</c:v>
                      </c:pt>
                      <c:pt idx="3591">
                        <c:v>#N/A</c:v>
                      </c:pt>
                      <c:pt idx="3592">
                        <c:v>112.4967</c:v>
                      </c:pt>
                      <c:pt idx="3593">
                        <c:v>112.1121</c:v>
                      </c:pt>
                      <c:pt idx="3594">
                        <c:v>112.5098</c:v>
                      </c:pt>
                      <c:pt idx="3595">
                        <c:v>112.62260000000001</c:v>
                      </c:pt>
                      <c:pt idx="3596">
                        <c:v>113.25060000000001</c:v>
                      </c:pt>
                      <c:pt idx="3597">
                        <c:v>#N/A</c:v>
                      </c:pt>
                      <c:pt idx="3598">
                        <c:v>#N/A</c:v>
                      </c:pt>
                      <c:pt idx="3599">
                        <c:v>113.7998</c:v>
                      </c:pt>
                      <c:pt idx="3600">
                        <c:v>113.6095</c:v>
                      </c:pt>
                      <c:pt idx="3601">
                        <c:v>#N/A</c:v>
                      </c:pt>
                      <c:pt idx="3602">
                        <c:v>113.6216</c:v>
                      </c:pt>
                      <c:pt idx="3603">
                        <c:v>113.7912</c:v>
                      </c:pt>
                      <c:pt idx="3604">
                        <c:v>#N/A</c:v>
                      </c:pt>
                      <c:pt idx="3605">
                        <c:v>#N/A</c:v>
                      </c:pt>
                      <c:pt idx="3606">
                        <c:v>114.0431</c:v>
                      </c:pt>
                      <c:pt idx="3607">
                        <c:v>113.9319</c:v>
                      </c:pt>
                      <c:pt idx="3608">
                        <c:v>113.9504</c:v>
                      </c:pt>
                      <c:pt idx="3609">
                        <c:v>113.2847</c:v>
                      </c:pt>
                      <c:pt idx="3610">
                        <c:v>113.066</c:v>
                      </c:pt>
                      <c:pt idx="3611">
                        <c:v>#N/A</c:v>
                      </c:pt>
                      <c:pt idx="3612">
                        <c:v>#N/A</c:v>
                      </c:pt>
                      <c:pt idx="3613">
                        <c:v>113.32810000000001</c:v>
                      </c:pt>
                      <c:pt idx="3614">
                        <c:v>113.0085</c:v>
                      </c:pt>
                      <c:pt idx="3615">
                        <c:v>113.1326</c:v>
                      </c:pt>
                      <c:pt idx="3616">
                        <c:v>#N/A</c:v>
                      </c:pt>
                      <c:pt idx="3617">
                        <c:v>113.538</c:v>
                      </c:pt>
                      <c:pt idx="3618">
                        <c:v>#N/A</c:v>
                      </c:pt>
                      <c:pt idx="3619">
                        <c:v>#N/A</c:v>
                      </c:pt>
                      <c:pt idx="3620">
                        <c:v>113.5792</c:v>
                      </c:pt>
                      <c:pt idx="3621">
                        <c:v>113.3608</c:v>
                      </c:pt>
                      <c:pt idx="3622">
                        <c:v>113.5363</c:v>
                      </c:pt>
                      <c:pt idx="3623">
                        <c:v>113.62560000000001</c:v>
                      </c:pt>
                      <c:pt idx="3624">
                        <c:v>113.46639999999999</c:v>
                      </c:pt>
                      <c:pt idx="3625">
                        <c:v>#N/A</c:v>
                      </c:pt>
                      <c:pt idx="3626">
                        <c:v>#N/A</c:v>
                      </c:pt>
                      <c:pt idx="3627">
                        <c:v>114.3669</c:v>
                      </c:pt>
                      <c:pt idx="3628">
                        <c:v>114.7859</c:v>
                      </c:pt>
                      <c:pt idx="3629">
                        <c:v>114.803</c:v>
                      </c:pt>
                      <c:pt idx="3630">
                        <c:v>114.8901</c:v>
                      </c:pt>
                      <c:pt idx="3631">
                        <c:v>115.85380000000001</c:v>
                      </c:pt>
                      <c:pt idx="3632">
                        <c:v>#N/A</c:v>
                      </c:pt>
                      <c:pt idx="3633">
                        <c:v>#N/A</c:v>
                      </c:pt>
                      <c:pt idx="3634">
                        <c:v>115.9311</c:v>
                      </c:pt>
                      <c:pt idx="3635">
                        <c:v>115.4212</c:v>
                      </c:pt>
                      <c:pt idx="3636">
                        <c:v>115.5956</c:v>
                      </c:pt>
                      <c:pt idx="3637">
                        <c:v>116.015</c:v>
                      </c:pt>
                      <c:pt idx="3638">
                        <c:v>115.6195</c:v>
                      </c:pt>
                      <c:pt idx="3639">
                        <c:v>#N/A</c:v>
                      </c:pt>
                      <c:pt idx="3640">
                        <c:v>#N/A</c:v>
                      </c:pt>
                      <c:pt idx="3641">
                        <c:v>115.93300000000001</c:v>
                      </c:pt>
                      <c:pt idx="3642">
                        <c:v>115.87949999999999</c:v>
                      </c:pt>
                      <c:pt idx="3643">
                        <c:v>115.5813</c:v>
                      </c:pt>
                      <c:pt idx="3644">
                        <c:v>115.8583</c:v>
                      </c:pt>
                      <c:pt idx="3645">
                        <c:v>#N/A</c:v>
                      </c:pt>
                      <c:pt idx="3646">
                        <c:v>#N/A</c:v>
                      </c:pt>
                      <c:pt idx="3647">
                        <c:v>#N/A</c:v>
                      </c:pt>
                      <c:pt idx="3648">
                        <c:v>115.8035</c:v>
                      </c:pt>
                      <c:pt idx="3649">
                        <c:v>115.7864</c:v>
                      </c:pt>
                      <c:pt idx="3650">
                        <c:v>116.3214</c:v>
                      </c:pt>
                      <c:pt idx="3651">
                        <c:v>115.8549</c:v>
                      </c:pt>
                      <c:pt idx="3652">
                        <c:v>#N/A</c:v>
                      </c:pt>
                      <c:pt idx="3653">
                        <c:v>#N/A</c:v>
                      </c:pt>
                      <c:pt idx="3654">
                        <c:v>#N/A</c:v>
                      </c:pt>
                      <c:pt idx="3655">
                        <c:v>116.9687</c:v>
                      </c:pt>
                      <c:pt idx="3656">
                        <c:v>116.8652</c:v>
                      </c:pt>
                      <c:pt idx="3657">
                        <c:v>117.4281</c:v>
                      </c:pt>
                      <c:pt idx="3658">
                        <c:v>118.0029</c:v>
                      </c:pt>
                      <c:pt idx="3659">
                        <c:v>118.6114</c:v>
                      </c:pt>
                      <c:pt idx="3660">
                        <c:v>#N/A</c:v>
                      </c:pt>
                      <c:pt idx="3661">
                        <c:v>#N/A</c:v>
                      </c:pt>
                      <c:pt idx="3662">
                        <c:v>118.53149999999999</c:v>
                      </c:pt>
                      <c:pt idx="3663">
                        <c:v>118.5574</c:v>
                      </c:pt>
                      <c:pt idx="3664">
                        <c:v>118.32940000000001</c:v>
                      </c:pt>
                      <c:pt idx="3665">
                        <c:v>118.5737</c:v>
                      </c:pt>
                      <c:pt idx="3666">
                        <c:v>119.4023</c:v>
                      </c:pt>
                      <c:pt idx="3667">
                        <c:v>#N/A</c:v>
                      </c:pt>
                      <c:pt idx="3668">
                        <c:v>#N/A</c:v>
                      </c:pt>
                      <c:pt idx="3669">
                        <c:v>#N/A</c:v>
                      </c:pt>
                      <c:pt idx="3670">
                        <c:v>119.1446</c:v>
                      </c:pt>
                      <c:pt idx="3671">
                        <c:v>120.1806</c:v>
                      </c:pt>
                      <c:pt idx="3672">
                        <c:v>119.8137</c:v>
                      </c:pt>
                      <c:pt idx="3673">
                        <c:v>#N/A</c:v>
                      </c:pt>
                      <c:pt idx="3674">
                        <c:v>#N/A</c:v>
                      </c:pt>
                      <c:pt idx="3675">
                        <c:v>#N/A</c:v>
                      </c:pt>
                      <c:pt idx="3676">
                        <c:v>#N/A</c:v>
                      </c:pt>
                      <c:pt idx="3677">
                        <c:v>#N/A</c:v>
                      </c:pt>
                      <c:pt idx="3678">
                        <c:v>119.3515</c:v>
                      </c:pt>
                      <c:pt idx="3679">
                        <c:v>119.17570000000001</c:v>
                      </c:pt>
                      <c:pt idx="3680">
                        <c:v>118.8802</c:v>
                      </c:pt>
                      <c:pt idx="3681">
                        <c:v>#N/A</c:v>
                      </c:pt>
                      <c:pt idx="3682">
                        <c:v>#N/A</c:v>
                      </c:pt>
                      <c:pt idx="3683">
                        <c:v>118.96639999999999</c:v>
                      </c:pt>
                      <c:pt idx="3684">
                        <c:v>119.5378</c:v>
                      </c:pt>
                      <c:pt idx="3685">
                        <c:v>119.2294</c:v>
                      </c:pt>
                      <c:pt idx="3686">
                        <c:v>118.3107</c:v>
                      </c:pt>
                      <c:pt idx="3687">
                        <c:v>118.89660000000001</c:v>
                      </c:pt>
                      <c:pt idx="3688">
                        <c:v>#N/A</c:v>
                      </c:pt>
                      <c:pt idx="3689">
                        <c:v>#N/A</c:v>
                      </c:pt>
                      <c:pt idx="3690">
                        <c:v>119.40009999999999</c:v>
                      </c:pt>
                      <c:pt idx="3691">
                        <c:v>119.6832</c:v>
                      </c:pt>
                      <c:pt idx="3692">
                        <c:v>119.52200000000001</c:v>
                      </c:pt>
                      <c:pt idx="3693">
                        <c:v>120.3006</c:v>
                      </c:pt>
                      <c:pt idx="3694">
                        <c:v>120.0621</c:v>
                      </c:pt>
                      <c:pt idx="3695">
                        <c:v>#N/A</c:v>
                      </c:pt>
                      <c:pt idx="3696">
                        <c:v>#N/A</c:v>
                      </c:pt>
                      <c:pt idx="3697">
                        <c:v>#N/A</c:v>
                      </c:pt>
                      <c:pt idx="3698">
                        <c:v>119.66889999999999</c:v>
                      </c:pt>
                      <c:pt idx="3699">
                        <c:v>118.78919999999999</c:v>
                      </c:pt>
                      <c:pt idx="3700">
                        <c:v>118.64019999999999</c:v>
                      </c:pt>
                      <c:pt idx="3701">
                        <c:v>118.9175</c:v>
                      </c:pt>
                      <c:pt idx="3702">
                        <c:v>#N/A</c:v>
                      </c:pt>
                      <c:pt idx="3703">
                        <c:v>#N/A</c:v>
                      </c:pt>
                      <c:pt idx="3704">
                        <c:v>118.21169999999999</c:v>
                      </c:pt>
                      <c:pt idx="3705">
                        <c:v>118.72750000000001</c:v>
                      </c:pt>
                      <c:pt idx="3706">
                        <c:v>118.83110000000001</c:v>
                      </c:pt>
                      <c:pt idx="3707">
                        <c:v>118.6099</c:v>
                      </c:pt>
                      <c:pt idx="3708">
                        <c:v>118.9188</c:v>
                      </c:pt>
                      <c:pt idx="3709">
                        <c:v>#N/A</c:v>
                      </c:pt>
                      <c:pt idx="3710">
                        <c:v>#N/A</c:v>
                      </c:pt>
                      <c:pt idx="3711">
                        <c:v>118.639</c:v>
                      </c:pt>
                      <c:pt idx="3712">
                        <c:v>118.05549999999999</c:v>
                      </c:pt>
                      <c:pt idx="3713">
                        <c:v>117.8034</c:v>
                      </c:pt>
                      <c:pt idx="3714">
                        <c:v>117.4541</c:v>
                      </c:pt>
                      <c:pt idx="3715">
                        <c:v>116.6683</c:v>
                      </c:pt>
                      <c:pt idx="3716">
                        <c:v>#N/A</c:v>
                      </c:pt>
                      <c:pt idx="3717">
                        <c:v>#N/A</c:v>
                      </c:pt>
                      <c:pt idx="3718">
                        <c:v>116.7591</c:v>
                      </c:pt>
                      <c:pt idx="3719">
                        <c:v>117.2192</c:v>
                      </c:pt>
                      <c:pt idx="3720">
                        <c:v>116.6875</c:v>
                      </c:pt>
                      <c:pt idx="3721">
                        <c:v>116.9699</c:v>
                      </c:pt>
                      <c:pt idx="3722">
                        <c:v>116.1564</c:v>
                      </c:pt>
                      <c:pt idx="3723">
                        <c:v>#N/A</c:v>
                      </c:pt>
                      <c:pt idx="3724">
                        <c:v>#N/A</c:v>
                      </c:pt>
                      <c:pt idx="3725">
                        <c:v>116.4256</c:v>
                      </c:pt>
                      <c:pt idx="3726">
                        <c:v>117.0226</c:v>
                      </c:pt>
                      <c:pt idx="3727">
                        <c:v>117.1123</c:v>
                      </c:pt>
                      <c:pt idx="3728">
                        <c:v>115.0667</c:v>
                      </c:pt>
                      <c:pt idx="3729">
                        <c:v>114.88679999999999</c:v>
                      </c:pt>
                      <c:pt idx="3730">
                        <c:v>#N/A</c:v>
                      </c:pt>
                      <c:pt idx="3731">
                        <c:v>#N/A</c:v>
                      </c:pt>
                      <c:pt idx="3732">
                        <c:v>115.1101</c:v>
                      </c:pt>
                      <c:pt idx="3733">
                        <c:v>114.943</c:v>
                      </c:pt>
                      <c:pt idx="3734">
                        <c:v>115.6716</c:v>
                      </c:pt>
                      <c:pt idx="3735">
                        <c:v>116.00069999999999</c:v>
                      </c:pt>
                      <c:pt idx="3736">
                        <c:v>115.852</c:v>
                      </c:pt>
                      <c:pt idx="3737">
                        <c:v>#N/A</c:v>
                      </c:pt>
                      <c:pt idx="3738">
                        <c:v>#N/A</c:v>
                      </c:pt>
                      <c:pt idx="3739">
                        <c:v>115.49679999999999</c:v>
                      </c:pt>
                      <c:pt idx="3740">
                        <c:v>115.6065</c:v>
                      </c:pt>
                      <c:pt idx="3741">
                        <c:v>114.5179</c:v>
                      </c:pt>
                      <c:pt idx="3742">
                        <c:v>114.1489</c:v>
                      </c:pt>
                      <c:pt idx="3743">
                        <c:v>114.60429999999999</c:v>
                      </c:pt>
                      <c:pt idx="3744">
                        <c:v>#N/A</c:v>
                      </c:pt>
                      <c:pt idx="3745">
                        <c:v>#N/A</c:v>
                      </c:pt>
                      <c:pt idx="3746">
                        <c:v>114.98739999999999</c:v>
                      </c:pt>
                      <c:pt idx="3747">
                        <c:v>115.7184</c:v>
                      </c:pt>
                      <c:pt idx="3748">
                        <c:v>115.48390000000001</c:v>
                      </c:pt>
                      <c:pt idx="3749">
                        <c:v>115.9235</c:v>
                      </c:pt>
                      <c:pt idx="3750">
                        <c:v>115.4483</c:v>
                      </c:pt>
                      <c:pt idx="3751">
                        <c:v>#N/A</c:v>
                      </c:pt>
                      <c:pt idx="3752">
                        <c:v>#N/A</c:v>
                      </c:pt>
                      <c:pt idx="3753">
                        <c:v>114.94840000000001</c:v>
                      </c:pt>
                      <c:pt idx="3754">
                        <c:v>114.7814</c:v>
                      </c:pt>
                      <c:pt idx="3755">
                        <c:v>114.86709999999999</c:v>
                      </c:pt>
                      <c:pt idx="3756">
                        <c:v>114.6884</c:v>
                      </c:pt>
                      <c:pt idx="3757">
                        <c:v>114.931</c:v>
                      </c:pt>
                      <c:pt idx="3758">
                        <c:v>#N/A</c:v>
                      </c:pt>
                      <c:pt idx="3759">
                        <c:v>#N/A</c:v>
                      </c:pt>
                      <c:pt idx="3760">
                        <c:v>114.7878</c:v>
                      </c:pt>
                      <c:pt idx="3761">
                        <c:v>114.03570000000001</c:v>
                      </c:pt>
                      <c:pt idx="3762">
                        <c:v>114.07389999999999</c:v>
                      </c:pt>
                      <c:pt idx="3763">
                        <c:v>114.6112</c:v>
                      </c:pt>
                      <c:pt idx="3764">
                        <c:v>114.97410000000001</c:v>
                      </c:pt>
                      <c:pt idx="3765">
                        <c:v>#N/A</c:v>
                      </c:pt>
                      <c:pt idx="3766">
                        <c:v>#N/A</c:v>
                      </c:pt>
                      <c:pt idx="3767">
                        <c:v>115.1584</c:v>
                      </c:pt>
                      <c:pt idx="3768">
                        <c:v>114.6973</c:v>
                      </c:pt>
                      <c:pt idx="3769">
                        <c:v>114.74769999999999</c:v>
                      </c:pt>
                      <c:pt idx="3770">
                        <c:v>114.1018</c:v>
                      </c:pt>
                      <c:pt idx="3771">
                        <c:v>114.0341</c:v>
                      </c:pt>
                      <c:pt idx="3772">
                        <c:v>#N/A</c:v>
                      </c:pt>
                      <c:pt idx="3773">
                        <c:v>#N/A</c:v>
                      </c:pt>
                      <c:pt idx="3774">
                        <c:v>114.1361</c:v>
                      </c:pt>
                      <c:pt idx="3775">
                        <c:v>115.0354</c:v>
                      </c:pt>
                      <c:pt idx="3776">
                        <c:v>115.574</c:v>
                      </c:pt>
                      <c:pt idx="3777">
                        <c:v>115.755</c:v>
                      </c:pt>
                      <c:pt idx="3778">
                        <c:v>115.93940000000001</c:v>
                      </c:pt>
                      <c:pt idx="3779">
                        <c:v>#N/A</c:v>
                      </c:pt>
                      <c:pt idx="3780">
                        <c:v>#N/A</c:v>
                      </c:pt>
                      <c:pt idx="3781">
                        <c:v>116.57170000000001</c:v>
                      </c:pt>
                      <c:pt idx="3782">
                        <c:v>116.25530000000001</c:v>
                      </c:pt>
                      <c:pt idx="3783">
                        <c:v>115.8329</c:v>
                      </c:pt>
                      <c:pt idx="3784">
                        <c:v>116.2867</c:v>
                      </c:pt>
                      <c:pt idx="3785">
                        <c:v>116.7165</c:v>
                      </c:pt>
                      <c:pt idx="3786">
                        <c:v>#N/A</c:v>
                      </c:pt>
                      <c:pt idx="3787">
                        <c:v>#N/A</c:v>
                      </c:pt>
                      <c:pt idx="3788">
                        <c:v>116.7829</c:v>
                      </c:pt>
                      <c:pt idx="3789">
                        <c:v>116.8279</c:v>
                      </c:pt>
                      <c:pt idx="3790">
                        <c:v>117.2983</c:v>
                      </c:pt>
                      <c:pt idx="3791">
                        <c:v>117.9952</c:v>
                      </c:pt>
                      <c:pt idx="3792">
                        <c:v>117.61620000000001</c:v>
                      </c:pt>
                      <c:pt idx="3793">
                        <c:v>#N/A</c:v>
                      </c:pt>
                      <c:pt idx="3794">
                        <c:v>#N/A</c:v>
                      </c:pt>
                      <c:pt idx="3795">
                        <c:v>117.7961</c:v>
                      </c:pt>
                      <c:pt idx="3796">
                        <c:v>117.79300000000001</c:v>
                      </c:pt>
                      <c:pt idx="3797">
                        <c:v>117.75660000000001</c:v>
                      </c:pt>
                      <c:pt idx="3798">
                        <c:v>117.593</c:v>
                      </c:pt>
                      <c:pt idx="3799">
                        <c:v>117.6827</c:v>
                      </c:pt>
                      <c:pt idx="3800">
                        <c:v>#N/A</c:v>
                      </c:pt>
                      <c:pt idx="3801">
                        <c:v>#N/A</c:v>
                      </c:pt>
                      <c:pt idx="3802">
                        <c:v>#N/A</c:v>
                      </c:pt>
                      <c:pt idx="3803">
                        <c:v>117.9242</c:v>
                      </c:pt>
                      <c:pt idx="3804">
                        <c:v>118.2097</c:v>
                      </c:pt>
                      <c:pt idx="3805">
                        <c:v>118.3028</c:v>
                      </c:pt>
                      <c:pt idx="3806">
                        <c:v>117.706</c:v>
                      </c:pt>
                      <c:pt idx="3807">
                        <c:v>#N/A</c:v>
                      </c:pt>
                      <c:pt idx="3808">
                        <c:v>#N/A</c:v>
                      </c:pt>
                      <c:pt idx="3809">
                        <c:v>117.5073</c:v>
                      </c:pt>
                      <c:pt idx="3810">
                        <c:v>117.024</c:v>
                      </c:pt>
                      <c:pt idx="3811">
                        <c:v>116.2371</c:v>
                      </c:pt>
                      <c:pt idx="3812">
                        <c:v>116.6593</c:v>
                      </c:pt>
                      <c:pt idx="3813">
                        <c:v>117.2603</c:v>
                      </c:pt>
                      <c:pt idx="3814">
                        <c:v>#N/A</c:v>
                      </c:pt>
                      <c:pt idx="3815">
                        <c:v>#N/A</c:v>
                      </c:pt>
                      <c:pt idx="3816">
                        <c:v>117.973</c:v>
                      </c:pt>
                      <c:pt idx="3817">
                        <c:v>118.4841</c:v>
                      </c:pt>
                      <c:pt idx="3818">
                        <c:v>118.0497</c:v>
                      </c:pt>
                      <c:pt idx="3819">
                        <c:v>118.4868</c:v>
                      </c:pt>
                      <c:pt idx="3820">
                        <c:v>118.0616</c:v>
                      </c:pt>
                      <c:pt idx="3821">
                        <c:v>#N/A</c:v>
                      </c:pt>
                      <c:pt idx="3822">
                        <c:v>#N/A</c:v>
                      </c:pt>
                      <c:pt idx="3823">
                        <c:v>117.4648</c:v>
                      </c:pt>
                      <c:pt idx="3824">
                        <c:v>117.47199999999999</c:v>
                      </c:pt>
                      <c:pt idx="3825">
                        <c:v>117.0889</c:v>
                      </c:pt>
                      <c:pt idx="3826">
                        <c:v>116.52930000000001</c:v>
                      </c:pt>
                      <c:pt idx="3827">
                        <c:v>118.28319999999999</c:v>
                      </c:pt>
                      <c:pt idx="3828">
                        <c:v>#N/A</c:v>
                      </c:pt>
                      <c:pt idx="3829">
                        <c:v>#N/A</c:v>
                      </c:pt>
                      <c:pt idx="3830">
                        <c:v>119.1998</c:v>
                      </c:pt>
                      <c:pt idx="3831">
                        <c:v>118.4208</c:v>
                      </c:pt>
                      <c:pt idx="3832">
                        <c:v>117.32859999999999</c:v>
                      </c:pt>
                      <c:pt idx="3833">
                        <c:v>117.29510000000001</c:v>
                      </c:pt>
                      <c:pt idx="3834">
                        <c:v>117.1039</c:v>
                      </c:pt>
                      <c:pt idx="3835">
                        <c:v>#N/A</c:v>
                      </c:pt>
                      <c:pt idx="3836">
                        <c:v>#N/A</c:v>
                      </c:pt>
                      <c:pt idx="3837">
                        <c:v>#N/A</c:v>
                      </c:pt>
                      <c:pt idx="3838">
                        <c:v>118.1566</c:v>
                      </c:pt>
                      <c:pt idx="3839">
                        <c:v>118.25230000000001</c:v>
                      </c:pt>
                      <c:pt idx="3840">
                        <c:v>118.36499999999999</c:v>
                      </c:pt>
                      <c:pt idx="3841">
                        <c:v>117.68219999999999</c:v>
                      </c:pt>
                      <c:pt idx="3842">
                        <c:v>#N/A</c:v>
                      </c:pt>
                      <c:pt idx="3843">
                        <c:v>#N/A</c:v>
                      </c:pt>
                      <c:pt idx="3844">
                        <c:v>117.5937</c:v>
                      </c:pt>
                      <c:pt idx="3845">
                        <c:v>117.0908</c:v>
                      </c:pt>
                      <c:pt idx="3846">
                        <c:v>117.2599</c:v>
                      </c:pt>
                      <c:pt idx="3847">
                        <c:v>116.8094</c:v>
                      </c:pt>
                      <c:pt idx="3848">
                        <c:v>117.30800000000001</c:v>
                      </c:pt>
                      <c:pt idx="3849">
                        <c:v>#N/A</c:v>
                      </c:pt>
                      <c:pt idx="3850">
                        <c:v>#N/A</c:v>
                      </c:pt>
                      <c:pt idx="3851">
                        <c:v>117.3241</c:v>
                      </c:pt>
                      <c:pt idx="3852">
                        <c:v>117.5424</c:v>
                      </c:pt>
                      <c:pt idx="3853">
                        <c:v>117.5282</c:v>
                      </c:pt>
                      <c:pt idx="3854">
                        <c:v>117.551</c:v>
                      </c:pt>
                      <c:pt idx="3855">
                        <c:v>117.6177</c:v>
                      </c:pt>
                      <c:pt idx="3856">
                        <c:v>#N/A</c:v>
                      </c:pt>
                      <c:pt idx="3857">
                        <c:v>#N/A</c:v>
                      </c:pt>
                      <c:pt idx="3858">
                        <c:v>118.0224</c:v>
                      </c:pt>
                      <c:pt idx="3859">
                        <c:v>117.99979999999999</c:v>
                      </c:pt>
                      <c:pt idx="3860">
                        <c:v>118.11450000000001</c:v>
                      </c:pt>
                      <c:pt idx="3861">
                        <c:v>117.9542</c:v>
                      </c:pt>
                      <c:pt idx="3862">
                        <c:v>117.3813</c:v>
                      </c:pt>
                      <c:pt idx="3863">
                        <c:v>#N/A</c:v>
                      </c:pt>
                      <c:pt idx="3864">
                        <c:v>#N/A</c:v>
                      </c:pt>
                      <c:pt idx="3865">
                        <c:v>117.43089999999999</c:v>
                      </c:pt>
                      <c:pt idx="3866">
                        <c:v>117.4675</c:v>
                      </c:pt>
                      <c:pt idx="3867">
                        <c:v>117.6268</c:v>
                      </c:pt>
                      <c:pt idx="3868">
                        <c:v>117.4242</c:v>
                      </c:pt>
                      <c:pt idx="3869">
                        <c:v>117.5317</c:v>
                      </c:pt>
                      <c:pt idx="3870">
                        <c:v>#N/A</c:v>
                      </c:pt>
                      <c:pt idx="3871">
                        <c:v>#N/A</c:v>
                      </c:pt>
                      <c:pt idx="3872">
                        <c:v>116.97410000000001</c:v>
                      </c:pt>
                      <c:pt idx="3873">
                        <c:v>116.4183</c:v>
                      </c:pt>
                      <c:pt idx="3874">
                        <c:v>116.1314</c:v>
                      </c:pt>
                      <c:pt idx="3875">
                        <c:v>115.9512</c:v>
                      </c:pt>
                      <c:pt idx="3876">
                        <c:v>116.0933</c:v>
                      </c:pt>
                      <c:pt idx="3877">
                        <c:v>#N/A</c:v>
                      </c:pt>
                      <c:pt idx="3878">
                        <c:v>#N/A</c:v>
                      </c:pt>
                      <c:pt idx="3879">
                        <c:v>115.68089999999999</c:v>
                      </c:pt>
                      <c:pt idx="3880">
                        <c:v>115.4301</c:v>
                      </c:pt>
                      <c:pt idx="3881">
                        <c:v>116.3314</c:v>
                      </c:pt>
                      <c:pt idx="3882">
                        <c:v>115.7945</c:v>
                      </c:pt>
                      <c:pt idx="3883">
                        <c:v>116.4053</c:v>
                      </c:pt>
                      <c:pt idx="3884">
                        <c:v>#N/A</c:v>
                      </c:pt>
                      <c:pt idx="3885">
                        <c:v>#N/A</c:v>
                      </c:pt>
                      <c:pt idx="3886">
                        <c:v>116.6319</c:v>
                      </c:pt>
                      <c:pt idx="3887">
                        <c:v>116.6369</c:v>
                      </c:pt>
                      <c:pt idx="3888">
                        <c:v>117.04600000000001</c:v>
                      </c:pt>
                      <c:pt idx="3889">
                        <c:v>116.8001</c:v>
                      </c:pt>
                      <c:pt idx="3890">
                        <c:v>116.57299999999999</c:v>
                      </c:pt>
                      <c:pt idx="3891">
                        <c:v>#N/A</c:v>
                      </c:pt>
                      <c:pt idx="3892">
                        <c:v>#N/A</c:v>
                      </c:pt>
                      <c:pt idx="3893">
                        <c:v>117.29819999999999</c:v>
                      </c:pt>
                      <c:pt idx="3894">
                        <c:v>117.70820000000001</c:v>
                      </c:pt>
                      <c:pt idx="3895">
                        <c:v>117.7736</c:v>
                      </c:pt>
                      <c:pt idx="3896">
                        <c:v>117.7188</c:v>
                      </c:pt>
                      <c:pt idx="3897">
                        <c:v>117.3704</c:v>
                      </c:pt>
                      <c:pt idx="3898">
                        <c:v>#N/A</c:v>
                      </c:pt>
                      <c:pt idx="3899">
                        <c:v>#N/A</c:v>
                      </c:pt>
                      <c:pt idx="3900">
                        <c:v>#N/A</c:v>
                      </c:pt>
                      <c:pt idx="3901">
                        <c:v>116.42959999999999</c:v>
                      </c:pt>
                      <c:pt idx="3902">
                        <c:v>116.3399</c:v>
                      </c:pt>
                      <c:pt idx="3903">
                        <c:v>116.8321</c:v>
                      </c:pt>
                      <c:pt idx="3904">
                        <c:v>117.65430000000001</c:v>
                      </c:pt>
                      <c:pt idx="3905">
                        <c:v>#N/A</c:v>
                      </c:pt>
                      <c:pt idx="3906">
                        <c:v>#N/A</c:v>
                      </c:pt>
                      <c:pt idx="3907">
                        <c:v>118.1477</c:v>
                      </c:pt>
                      <c:pt idx="3908">
                        <c:v>118.557</c:v>
                      </c:pt>
                      <c:pt idx="3909">
                        <c:v>118.53530000000001</c:v>
                      </c:pt>
                      <c:pt idx="3910">
                        <c:v>118.5872</c:v>
                      </c:pt>
                      <c:pt idx="3911">
                        <c:v>119.3254</c:v>
                      </c:pt>
                      <c:pt idx="3912">
                        <c:v>#N/A</c:v>
                      </c:pt>
                      <c:pt idx="3913">
                        <c:v>#N/A</c:v>
                      </c:pt>
                      <c:pt idx="3914">
                        <c:v>118.98820000000001</c:v>
                      </c:pt>
                      <c:pt idx="3915">
                        <c:v>119.3777</c:v>
                      </c:pt>
                      <c:pt idx="3916">
                        <c:v>119.2285</c:v>
                      </c:pt>
                      <c:pt idx="3917">
                        <c:v>118.5111</c:v>
                      </c:pt>
                      <c:pt idx="3918">
                        <c:v>118.9306</c:v>
                      </c:pt>
                      <c:pt idx="3919">
                        <c:v>#N/A</c:v>
                      </c:pt>
                      <c:pt idx="3920">
                        <c:v>#N/A</c:v>
                      </c:pt>
                      <c:pt idx="3921">
                        <c:v>119.1811</c:v>
                      </c:pt>
                      <c:pt idx="3922">
                        <c:v>118.4678</c:v>
                      </c:pt>
                      <c:pt idx="3923">
                        <c:v>118.5796</c:v>
                      </c:pt>
                      <c:pt idx="3924">
                        <c:v>118.2957</c:v>
                      </c:pt>
                      <c:pt idx="3925">
                        <c:v>118.25149999999999</c:v>
                      </c:pt>
                      <c:pt idx="3926">
                        <c:v>#N/A</c:v>
                      </c:pt>
                      <c:pt idx="3927">
                        <c:v>#N/A</c:v>
                      </c:pt>
                      <c:pt idx="3928">
                        <c:v>118.30970000000001</c:v>
                      </c:pt>
                      <c:pt idx="3929">
                        <c:v>118.252</c:v>
                      </c:pt>
                      <c:pt idx="3930">
                        <c:v>118.3212</c:v>
                      </c:pt>
                      <c:pt idx="3931">
                        <c:v>118.3245</c:v>
                      </c:pt>
                      <c:pt idx="3932">
                        <c:v>118.5189</c:v>
                      </c:pt>
                      <c:pt idx="3933">
                        <c:v>#N/A</c:v>
                      </c:pt>
                      <c:pt idx="3934">
                        <c:v>#N/A</c:v>
                      </c:pt>
                      <c:pt idx="3935">
                        <c:v>#N/A</c:v>
                      </c:pt>
                      <c:pt idx="3936">
                        <c:v>118.35509999999999</c:v>
                      </c:pt>
                      <c:pt idx="3937">
                        <c:v>118.4739</c:v>
                      </c:pt>
                      <c:pt idx="3938">
                        <c:v>118.6207</c:v>
                      </c:pt>
                      <c:pt idx="3939">
                        <c:v>118.6301</c:v>
                      </c:pt>
                      <c:pt idx="3940">
                        <c:v>#N/A</c:v>
                      </c:pt>
                      <c:pt idx="3941">
                        <c:v>#N/A</c:v>
                      </c:pt>
                      <c:pt idx="3942">
                        <c:v>118.4795</c:v>
                      </c:pt>
                      <c:pt idx="3943">
                        <c:v>117.8729</c:v>
                      </c:pt>
                      <c:pt idx="3944">
                        <c:v>117.6238</c:v>
                      </c:pt>
                      <c:pt idx="3945">
                        <c:v>117.8233</c:v>
                      </c:pt>
                      <c:pt idx="3946">
                        <c:v>118.157</c:v>
                      </c:pt>
                      <c:pt idx="3947">
                        <c:v>#N/A</c:v>
                      </c:pt>
                      <c:pt idx="3948">
                        <c:v>#N/A</c:v>
                      </c:pt>
                      <c:pt idx="3949">
                        <c:v>117.98690000000001</c:v>
                      </c:pt>
                      <c:pt idx="3950">
                        <c:v>117.72239999999999</c:v>
                      </c:pt>
                      <c:pt idx="3951">
                        <c:v>118.09099999999999</c:v>
                      </c:pt>
                      <c:pt idx="3952">
                        <c:v>118.5536</c:v>
                      </c:pt>
                      <c:pt idx="3953">
                        <c:v>118.40130000000001</c:v>
                      </c:pt>
                      <c:pt idx="3954">
                        <c:v>#N/A</c:v>
                      </c:pt>
                      <c:pt idx="3955">
                        <c:v>#N/A</c:v>
                      </c:pt>
                      <c:pt idx="3956">
                        <c:v>118.46210000000001</c:v>
                      </c:pt>
                      <c:pt idx="3957">
                        <c:v>118.9564</c:v>
                      </c:pt>
                      <c:pt idx="3958">
                        <c:v>119.4602</c:v>
                      </c:pt>
                      <c:pt idx="3959">
                        <c:v>119.17319999999999</c:v>
                      </c:pt>
                      <c:pt idx="3960">
                        <c:v>118.97880000000001</c:v>
                      </c:pt>
                      <c:pt idx="3961">
                        <c:v>#N/A</c:v>
                      </c:pt>
                      <c:pt idx="3962">
                        <c:v>#N/A</c:v>
                      </c:pt>
                      <c:pt idx="3963">
                        <c:v>118.23180000000001</c:v>
                      </c:pt>
                      <c:pt idx="3964">
                        <c:v>117.7594</c:v>
                      </c:pt>
                      <c:pt idx="3965">
                        <c:v>120.1815</c:v>
                      </c:pt>
                      <c:pt idx="3966">
                        <c:v>122.00360000000001</c:v>
                      </c:pt>
                      <c:pt idx="3967">
                        <c:v>#N/A</c:v>
                      </c:pt>
                      <c:pt idx="3968">
                        <c:v>#N/A</c:v>
                      </c:pt>
                      <c:pt idx="3969">
                        <c:v>#N/A</c:v>
                      </c:pt>
                      <c:pt idx="3970">
                        <c:v>123.32380000000001</c:v>
                      </c:pt>
                      <c:pt idx="3971">
                        <c:v>122.5188</c:v>
                      </c:pt>
                      <c:pt idx="3972">
                        <c:v>122.57899999999999</c:v>
                      </c:pt>
                      <c:pt idx="3973">
                        <c:v>122.4367</c:v>
                      </c:pt>
                      <c:pt idx="3974">
                        <c:v>123.07559999999999</c:v>
                      </c:pt>
                      <c:pt idx="3975">
                        <c:v>#N/A</c:v>
                      </c:pt>
                      <c:pt idx="3976">
                        <c:v>#N/A</c:v>
                      </c:pt>
                      <c:pt idx="3977">
                        <c:v>123.09910000000001</c:v>
                      </c:pt>
                      <c:pt idx="3978">
                        <c:v>123.0992</c:v>
                      </c:pt>
                      <c:pt idx="3979">
                        <c:v>123.7685</c:v>
                      </c:pt>
                      <c:pt idx="3980">
                        <c:v>#N/A</c:v>
                      </c:pt>
                      <c:pt idx="3981">
                        <c:v>123.7308</c:v>
                      </c:pt>
                      <c:pt idx="3982">
                        <c:v>#N/A</c:v>
                      </c:pt>
                      <c:pt idx="3983">
                        <c:v>#N/A</c:v>
                      </c:pt>
                      <c:pt idx="3984">
                        <c:v>123.39530000000001</c:v>
                      </c:pt>
                      <c:pt idx="3985">
                        <c:v>123.41</c:v>
                      </c:pt>
                      <c:pt idx="3986">
                        <c:v>123.1516</c:v>
                      </c:pt>
                      <c:pt idx="3987">
                        <c:v>123.59699999999999</c:v>
                      </c:pt>
                      <c:pt idx="3988">
                        <c:v>123.2929</c:v>
                      </c:pt>
                      <c:pt idx="3989">
                        <c:v>#N/A</c:v>
                      </c:pt>
                      <c:pt idx="3990">
                        <c:v>#N/A</c:v>
                      </c:pt>
                      <c:pt idx="3991">
                        <c:v>123.169</c:v>
                      </c:pt>
                      <c:pt idx="3992">
                        <c:v>122.7702</c:v>
                      </c:pt>
                      <c:pt idx="3993">
                        <c:v>122.4926</c:v>
                      </c:pt>
                      <c:pt idx="3994">
                        <c:v>122.55329999999999</c:v>
                      </c:pt>
                      <c:pt idx="3995">
                        <c:v>122.70440000000001</c:v>
                      </c:pt>
                      <c:pt idx="3996">
                        <c:v>#N/A</c:v>
                      </c:pt>
                      <c:pt idx="3997">
                        <c:v>#N/A</c:v>
                      </c:pt>
                      <c:pt idx="3998">
                        <c:v>122.3956</c:v>
                      </c:pt>
                      <c:pt idx="3999">
                        <c:v>122.383</c:v>
                      </c:pt>
                      <c:pt idx="4000">
                        <c:v>122.3873</c:v>
                      </c:pt>
                      <c:pt idx="4001">
                        <c:v>123.7088</c:v>
                      </c:pt>
                      <c:pt idx="4002">
                        <c:v>123.4957</c:v>
                      </c:pt>
                      <c:pt idx="4003">
                        <c:v>#N/A</c:v>
                      </c:pt>
                      <c:pt idx="4004">
                        <c:v>#N/A</c:v>
                      </c:pt>
                      <c:pt idx="4005">
                        <c:v>123.45869999999999</c:v>
                      </c:pt>
                      <c:pt idx="4006">
                        <c:v>123.4906</c:v>
                      </c:pt>
                      <c:pt idx="4007">
                        <c:v>123.506</c:v>
                      </c:pt>
                      <c:pt idx="4008">
                        <c:v>123.9353</c:v>
                      </c:pt>
                      <c:pt idx="4009">
                        <c:v>123.6397</c:v>
                      </c:pt>
                      <c:pt idx="4010">
                        <c:v>#N/A</c:v>
                      </c:pt>
                      <c:pt idx="4011">
                        <c:v>#N/A</c:v>
                      </c:pt>
                      <c:pt idx="4012">
                        <c:v>#N/A</c:v>
                      </c:pt>
                      <c:pt idx="4013">
                        <c:v>123.92959999999999</c:v>
                      </c:pt>
                      <c:pt idx="4014">
                        <c:v>124.117</c:v>
                      </c:pt>
                      <c:pt idx="4015">
                        <c:v>123.82640000000001</c:v>
                      </c:pt>
                      <c:pt idx="4016">
                        <c:v>123.71639999999999</c:v>
                      </c:pt>
                      <c:pt idx="4017">
                        <c:v>#N/A</c:v>
                      </c:pt>
                      <c:pt idx="4018">
                        <c:v>#N/A</c:v>
                      </c:pt>
                      <c:pt idx="4019">
                        <c:v>#N/A</c:v>
                      </c:pt>
                      <c:pt idx="4020">
                        <c:v>124.3353</c:v>
                      </c:pt>
                      <c:pt idx="4021">
                        <c:v>124.66119999999999</c:v>
                      </c:pt>
                      <c:pt idx="4022">
                        <c:v>124.0787</c:v>
                      </c:pt>
                      <c:pt idx="4023">
                        <c:v>124.2933</c:v>
                      </c:pt>
                      <c:pt idx="4024">
                        <c:v>#N/A</c:v>
                      </c:pt>
                      <c:pt idx="4025">
                        <c:v>#N/A</c:v>
                      </c:pt>
                      <c:pt idx="4026">
                        <c:v>124.4563</c:v>
                      </c:pt>
                      <c:pt idx="4027">
                        <c:v>124.76690000000001</c:v>
                      </c:pt>
                      <c:pt idx="4028">
                        <c:v>125.2843</c:v>
                      </c:pt>
                      <c:pt idx="4029">
                        <c:v>124.2972</c:v>
                      </c:pt>
                      <c:pt idx="4030">
                        <c:v>124.2948</c:v>
                      </c:pt>
                      <c:pt idx="4031">
                        <c:v>#N/A</c:v>
                      </c:pt>
                      <c:pt idx="4032">
                        <c:v>#N/A</c:v>
                      </c:pt>
                      <c:pt idx="4033">
                        <c:v>#N/A</c:v>
                      </c:pt>
                      <c:pt idx="4034">
                        <c:v>123.8454</c:v>
                      </c:pt>
                      <c:pt idx="4035">
                        <c:v>124.3095</c:v>
                      </c:pt>
                      <c:pt idx="4036">
                        <c:v>124.6262</c:v>
                      </c:pt>
                      <c:pt idx="4037">
                        <c:v>#N/A</c:v>
                      </c:pt>
                      <c:pt idx="4038">
                        <c:v>#N/A</c:v>
                      </c:pt>
                      <c:pt idx="4039">
                        <c:v>#N/A</c:v>
                      </c:pt>
                      <c:pt idx="4040">
                        <c:v>123.5958</c:v>
                      </c:pt>
                      <c:pt idx="4041">
                        <c:v>123.50790000000001</c:v>
                      </c:pt>
                      <c:pt idx="4042">
                        <c:v>123.5292</c:v>
                      </c:pt>
                      <c:pt idx="4043">
                        <c:v>123.6279</c:v>
                      </c:pt>
                      <c:pt idx="4044">
                        <c:v>123.19540000000001</c:v>
                      </c:pt>
                      <c:pt idx="4045">
                        <c:v>#N/A</c:v>
                      </c:pt>
                      <c:pt idx="4046">
                        <c:v>#N/A</c:v>
                      </c:pt>
                      <c:pt idx="4047">
                        <c:v>122.63209999999999</c:v>
                      </c:pt>
                      <c:pt idx="4048">
                        <c:v>122.56010000000001</c:v>
                      </c:pt>
                      <c:pt idx="4049">
                        <c:v>122.55329999999999</c:v>
                      </c:pt>
                      <c:pt idx="4050">
                        <c:v>121.9926</c:v>
                      </c:pt>
                      <c:pt idx="4051">
                        <c:v>121.378</c:v>
                      </c:pt>
                      <c:pt idx="4052">
                        <c:v>#N/A</c:v>
                      </c:pt>
                      <c:pt idx="4053">
                        <c:v>#N/A</c:v>
                      </c:pt>
                      <c:pt idx="4054">
                        <c:v>121.6288</c:v>
                      </c:pt>
                      <c:pt idx="4055">
                        <c:v>122.0984</c:v>
                      </c:pt>
                      <c:pt idx="4056">
                        <c:v>121.7906</c:v>
                      </c:pt>
                      <c:pt idx="4057">
                        <c:v>121.6647</c:v>
                      </c:pt>
                      <c:pt idx="4058">
                        <c:v>121.47880000000001</c:v>
                      </c:pt>
                      <c:pt idx="4059">
                        <c:v>#N/A</c:v>
                      </c:pt>
                      <c:pt idx="4060">
                        <c:v>#N/A</c:v>
                      </c:pt>
                      <c:pt idx="4061">
                        <c:v>121.57340000000001</c:v>
                      </c:pt>
                      <c:pt idx="4062">
                        <c:v>121.3875</c:v>
                      </c:pt>
                      <c:pt idx="4063">
                        <c:v>121.1909</c:v>
                      </c:pt>
                      <c:pt idx="4064">
                        <c:v>121.26260000000001</c:v>
                      </c:pt>
                      <c:pt idx="4065">
                        <c:v>121.7103</c:v>
                      </c:pt>
                      <c:pt idx="4066">
                        <c:v>#N/A</c:v>
                      </c:pt>
                      <c:pt idx="4067">
                        <c:v>#N/A</c:v>
                      </c:pt>
                      <c:pt idx="4068">
                        <c:v>#N/A</c:v>
                      </c:pt>
                      <c:pt idx="4069">
                        <c:v>121.65819999999999</c:v>
                      </c:pt>
                      <c:pt idx="4070">
                        <c:v>120.7884</c:v>
                      </c:pt>
                      <c:pt idx="4071">
                        <c:v>120.2119</c:v>
                      </c:pt>
                      <c:pt idx="4072">
                        <c:v>120.517</c:v>
                      </c:pt>
                      <c:pt idx="4073">
                        <c:v>#N/A</c:v>
                      </c:pt>
                      <c:pt idx="4074">
                        <c:v>#N/A</c:v>
                      </c:pt>
                      <c:pt idx="4075">
                        <c:v>120.44710000000001</c:v>
                      </c:pt>
                      <c:pt idx="4076">
                        <c:v>120.69119999999999</c:v>
                      </c:pt>
                      <c:pt idx="4077">
                        <c:v>120.7418</c:v>
                      </c:pt>
                      <c:pt idx="4078">
                        <c:v>121.02630000000001</c:v>
                      </c:pt>
                      <c:pt idx="4079">
                        <c:v>120.657</c:v>
                      </c:pt>
                      <c:pt idx="4080">
                        <c:v>#N/A</c:v>
                      </c:pt>
                      <c:pt idx="4081">
                        <c:v>#N/A</c:v>
                      </c:pt>
                      <c:pt idx="4082">
                        <c:v>120.49120000000001</c:v>
                      </c:pt>
                      <c:pt idx="4083">
                        <c:v>120.4221</c:v>
                      </c:pt>
                      <c:pt idx="4084">
                        <c:v>120.8365</c:v>
                      </c:pt>
                      <c:pt idx="4085">
                        <c:v>121.1812</c:v>
                      </c:pt>
                      <c:pt idx="4086">
                        <c:v>120.8126</c:v>
                      </c:pt>
                      <c:pt idx="4087">
                        <c:v>#N/A</c:v>
                      </c:pt>
                      <c:pt idx="4088">
                        <c:v>#N/A</c:v>
                      </c:pt>
                      <c:pt idx="4089">
                        <c:v>120.61199999999999</c:v>
                      </c:pt>
                      <c:pt idx="4090">
                        <c:v>120.7396</c:v>
                      </c:pt>
                      <c:pt idx="4091">
                        <c:v>120.3437</c:v>
                      </c:pt>
                      <c:pt idx="4092">
                        <c:v>119.76609999999999</c:v>
                      </c:pt>
                      <c:pt idx="4093">
                        <c:v>119.3648</c:v>
                      </c:pt>
                      <c:pt idx="4094">
                        <c:v>#N/A</c:v>
                      </c:pt>
                      <c:pt idx="4095">
                        <c:v>#N/A</c:v>
                      </c:pt>
                      <c:pt idx="4096">
                        <c:v>118.9873</c:v>
                      </c:pt>
                      <c:pt idx="4097">
                        <c:v>119.0545</c:v>
                      </c:pt>
                      <c:pt idx="4098">
                        <c:v>119.0274</c:v>
                      </c:pt>
                      <c:pt idx="4099">
                        <c:v>119.0137</c:v>
                      </c:pt>
                      <c:pt idx="4100">
                        <c:v>118.6592</c:v>
                      </c:pt>
                      <c:pt idx="4101">
                        <c:v>#N/A</c:v>
                      </c:pt>
                      <c:pt idx="4102">
                        <c:v>#N/A</c:v>
                      </c:pt>
                      <c:pt idx="4103">
                        <c:v>118.3861</c:v>
                      </c:pt>
                      <c:pt idx="4104">
                        <c:v>118.5569</c:v>
                      </c:pt>
                      <c:pt idx="4105">
                        <c:v>118.51130000000001</c:v>
                      </c:pt>
                      <c:pt idx="4106">
                        <c:v>118.2581</c:v>
                      </c:pt>
                      <c:pt idx="4107">
                        <c:v>118.5926</c:v>
                      </c:pt>
                      <c:pt idx="4108">
                        <c:v>#N/A</c:v>
                      </c:pt>
                      <c:pt idx="4109">
                        <c:v>#N/A</c:v>
                      </c:pt>
                      <c:pt idx="4110">
                        <c:v>118.3823</c:v>
                      </c:pt>
                      <c:pt idx="4111">
                        <c:v>118.59439999999999</c:v>
                      </c:pt>
                      <c:pt idx="4112">
                        <c:v>118.4579</c:v>
                      </c:pt>
                      <c:pt idx="4113">
                        <c:v>118.5668</c:v>
                      </c:pt>
                      <c:pt idx="4114">
                        <c:v>118.4423</c:v>
                      </c:pt>
                      <c:pt idx="4115">
                        <c:v>#N/A</c:v>
                      </c:pt>
                      <c:pt idx="4116">
                        <c:v>#N/A</c:v>
                      </c:pt>
                      <c:pt idx="4117">
                        <c:v>118.60720000000001</c:v>
                      </c:pt>
                      <c:pt idx="4118">
                        <c:v>118.70180000000001</c:v>
                      </c:pt>
                      <c:pt idx="4119">
                        <c:v>118.6289</c:v>
                      </c:pt>
                      <c:pt idx="4120">
                        <c:v>118.0761</c:v>
                      </c:pt>
                      <c:pt idx="4121">
                        <c:v>118.0903</c:v>
                      </c:pt>
                      <c:pt idx="4122">
                        <c:v>#N/A</c:v>
                      </c:pt>
                      <c:pt idx="4123">
                        <c:v>#N/A</c:v>
                      </c:pt>
                      <c:pt idx="4124">
                        <c:v>118.0112</c:v>
                      </c:pt>
                      <c:pt idx="4125">
                        <c:v>118.0005</c:v>
                      </c:pt>
                      <c:pt idx="4126">
                        <c:v>118.7825</c:v>
                      </c:pt>
                      <c:pt idx="4127">
                        <c:v>118.6532</c:v>
                      </c:pt>
                      <c:pt idx="4128">
                        <c:v>118.6926</c:v>
                      </c:pt>
                      <c:pt idx="4129">
                        <c:v>#N/A</c:v>
                      </c:pt>
                      <c:pt idx="4130">
                        <c:v>#N/A</c:v>
                      </c:pt>
                      <c:pt idx="4131">
                        <c:v>118.3197</c:v>
                      </c:pt>
                      <c:pt idx="4132">
                        <c:v>118.69499999999999</c:v>
                      </c:pt>
                      <c:pt idx="4133">
                        <c:v>119.2175</c:v>
                      </c:pt>
                      <c:pt idx="4134">
                        <c:v>119.2033</c:v>
                      </c:pt>
                      <c:pt idx="4135">
                        <c:v>118.9134</c:v>
                      </c:pt>
                      <c:pt idx="4136">
                        <c:v>#N/A</c:v>
                      </c:pt>
                      <c:pt idx="4137">
                        <c:v>#N/A</c:v>
                      </c:pt>
                      <c:pt idx="4138">
                        <c:v>118.58159999999999</c:v>
                      </c:pt>
                      <c:pt idx="4139">
                        <c:v>118.5331</c:v>
                      </c:pt>
                      <c:pt idx="4140">
                        <c:v>118.5545</c:v>
                      </c:pt>
                      <c:pt idx="4141">
                        <c:v>119.0818</c:v>
                      </c:pt>
                      <c:pt idx="4142">
                        <c:v>119.09439999999999</c:v>
                      </c:pt>
                      <c:pt idx="4143">
                        <c:v>#N/A</c:v>
                      </c:pt>
                      <c:pt idx="4144">
                        <c:v>#N/A</c:v>
                      </c:pt>
                      <c:pt idx="4145">
                        <c:v>119.31529999999999</c:v>
                      </c:pt>
                      <c:pt idx="4146">
                        <c:v>119.44710000000001</c:v>
                      </c:pt>
                      <c:pt idx="4147">
                        <c:v>119.0457</c:v>
                      </c:pt>
                      <c:pt idx="4148">
                        <c:v>118.8369</c:v>
                      </c:pt>
                      <c:pt idx="4149">
                        <c:v>118.4705</c:v>
                      </c:pt>
                      <c:pt idx="4150">
                        <c:v>#N/A</c:v>
                      </c:pt>
                      <c:pt idx="4151">
                        <c:v>#N/A</c:v>
                      </c:pt>
                      <c:pt idx="4152">
                        <c:v>118.0852</c:v>
                      </c:pt>
                      <c:pt idx="4153">
                        <c:v>117.95399999999999</c:v>
                      </c:pt>
                      <c:pt idx="4154">
                        <c:v>118.0103</c:v>
                      </c:pt>
                      <c:pt idx="4155">
                        <c:v>119.2008</c:v>
                      </c:pt>
                      <c:pt idx="4156">
                        <c:v>118.37390000000001</c:v>
                      </c:pt>
                      <c:pt idx="4157">
                        <c:v>#N/A</c:v>
                      </c:pt>
                      <c:pt idx="4158">
                        <c:v>#N/A</c:v>
                      </c:pt>
                      <c:pt idx="4159">
                        <c:v>118.3745</c:v>
                      </c:pt>
                      <c:pt idx="4160">
                        <c:v>118.4571</c:v>
                      </c:pt>
                      <c:pt idx="4161">
                        <c:v>118.3079</c:v>
                      </c:pt>
                      <c:pt idx="4162">
                        <c:v>117.9494</c:v>
                      </c:pt>
                      <c:pt idx="4163">
                        <c:v>117.8638</c:v>
                      </c:pt>
                      <c:pt idx="4164">
                        <c:v>#N/A</c:v>
                      </c:pt>
                      <c:pt idx="4165">
                        <c:v>#N/A</c:v>
                      </c:pt>
                      <c:pt idx="4166">
                        <c:v>#N/A</c:v>
                      </c:pt>
                      <c:pt idx="4167">
                        <c:v>118.1955</c:v>
                      </c:pt>
                      <c:pt idx="4168">
                        <c:v>117.8616</c:v>
                      </c:pt>
                      <c:pt idx="4169">
                        <c:v>117.6986</c:v>
                      </c:pt>
                      <c:pt idx="4170">
                        <c:v>117.82040000000001</c:v>
                      </c:pt>
                      <c:pt idx="4171">
                        <c:v>#N/A</c:v>
                      </c:pt>
                      <c:pt idx="4172">
                        <c:v>#N/A</c:v>
                      </c:pt>
                      <c:pt idx="4173">
                        <c:v>117.377</c:v>
                      </c:pt>
                      <c:pt idx="4174">
                        <c:v>117.1452</c:v>
                      </c:pt>
                      <c:pt idx="4175">
                        <c:v>117.1126</c:v>
                      </c:pt>
                      <c:pt idx="4176">
                        <c:v>117.0245</c:v>
                      </c:pt>
                      <c:pt idx="4177">
                        <c:v>117.0249</c:v>
                      </c:pt>
                      <c:pt idx="4178">
                        <c:v>#N/A</c:v>
                      </c:pt>
                      <c:pt idx="4179">
                        <c:v>#N/A</c:v>
                      </c:pt>
                      <c:pt idx="4180">
                        <c:v>117.1536</c:v>
                      </c:pt>
                      <c:pt idx="4181">
                        <c:v>116.9376</c:v>
                      </c:pt>
                      <c:pt idx="4182">
                        <c:v>116.4438</c:v>
                      </c:pt>
                      <c:pt idx="4183">
                        <c:v>117.0608</c:v>
                      </c:pt>
                      <c:pt idx="4184">
                        <c:v>116.8404</c:v>
                      </c:pt>
                      <c:pt idx="4185">
                        <c:v>#N/A</c:v>
                      </c:pt>
                      <c:pt idx="4186">
                        <c:v>#N/A</c:v>
                      </c:pt>
                      <c:pt idx="4187">
                        <c:v>116.9616</c:v>
                      </c:pt>
                      <c:pt idx="4188">
                        <c:v>117.5484</c:v>
                      </c:pt>
                      <c:pt idx="4189">
                        <c:v>117.6447</c:v>
                      </c:pt>
                      <c:pt idx="4190">
                        <c:v>117.5596</c:v>
                      </c:pt>
                      <c:pt idx="4191">
                        <c:v>117.1972</c:v>
                      </c:pt>
                      <c:pt idx="4192">
                        <c:v>#N/A</c:v>
                      </c:pt>
                      <c:pt idx="4193">
                        <c:v>#N/A</c:v>
                      </c:pt>
                      <c:pt idx="4194">
                        <c:v>117.04259999999999</c:v>
                      </c:pt>
                      <c:pt idx="4195">
                        <c:v>117.11960000000001</c:v>
                      </c:pt>
                      <c:pt idx="4196">
                        <c:v>116.9273</c:v>
                      </c:pt>
                      <c:pt idx="4197">
                        <c:v>117.14149999999999</c:v>
                      </c:pt>
                      <c:pt idx="4198">
                        <c:v>117.15300000000001</c:v>
                      </c:pt>
                      <c:pt idx="4199">
                        <c:v>#N/A</c:v>
                      </c:pt>
                      <c:pt idx="4200">
                        <c:v>#N/A</c:v>
                      </c:pt>
                      <c:pt idx="4201">
                        <c:v>117.6309</c:v>
                      </c:pt>
                      <c:pt idx="4202">
                        <c:v>#N/A</c:v>
                      </c:pt>
                      <c:pt idx="4203">
                        <c:v>117.93559999999999</c:v>
                      </c:pt>
                      <c:pt idx="4204">
                        <c:v>117.93129999999999</c:v>
                      </c:pt>
                      <c:pt idx="4205">
                        <c:v>117.6306</c:v>
                      </c:pt>
                      <c:pt idx="4206">
                        <c:v>#N/A</c:v>
                      </c:pt>
                      <c:pt idx="4207">
                        <c:v>#N/A</c:v>
                      </c:pt>
                      <c:pt idx="4208">
                        <c:v>117.2791</c:v>
                      </c:pt>
                      <c:pt idx="4209">
                        <c:v>117.2358</c:v>
                      </c:pt>
                      <c:pt idx="4210">
                        <c:v>116.6146</c:v>
                      </c:pt>
                      <c:pt idx="4211">
                        <c:v>116.4897</c:v>
                      </c:pt>
                      <c:pt idx="4212">
                        <c:v>115.9623</c:v>
                      </c:pt>
                      <c:pt idx="4213">
                        <c:v>#N/A</c:v>
                      </c:pt>
                      <c:pt idx="4214">
                        <c:v>#N/A</c:v>
                      </c:pt>
                      <c:pt idx="4215">
                        <c:v>116.0202</c:v>
                      </c:pt>
                      <c:pt idx="4216">
                        <c:v>115.6288</c:v>
                      </c:pt>
                      <c:pt idx="4217">
                        <c:v>115.61150000000001</c:v>
                      </c:pt>
                      <c:pt idx="4218">
                        <c:v>115.66719999999999</c:v>
                      </c:pt>
                      <c:pt idx="4219">
                        <c:v>115.7717</c:v>
                      </c:pt>
                      <c:pt idx="4220">
                        <c:v>#N/A</c:v>
                      </c:pt>
                      <c:pt idx="4221">
                        <c:v>#N/A</c:v>
                      </c:pt>
                      <c:pt idx="4222">
                        <c:v>115.8926</c:v>
                      </c:pt>
                      <c:pt idx="4223">
                        <c:v>116.0732</c:v>
                      </c:pt>
                      <c:pt idx="4224">
                        <c:v>116.0638</c:v>
                      </c:pt>
                      <c:pt idx="4225">
                        <c:v>115.80029999999999</c:v>
                      </c:pt>
                      <c:pt idx="4226">
                        <c:v>115.93819999999999</c:v>
                      </c:pt>
                      <c:pt idx="4227">
                        <c:v>#N/A</c:v>
                      </c:pt>
                      <c:pt idx="4228">
                        <c:v>#N/A</c:v>
                      </c:pt>
                      <c:pt idx="4229">
                        <c:v>116.0103</c:v>
                      </c:pt>
                      <c:pt idx="4230">
                        <c:v>115.8563</c:v>
                      </c:pt>
                      <c:pt idx="4231">
                        <c:v>115.8657</c:v>
                      </c:pt>
                      <c:pt idx="4232">
                        <c:v>115.99509999999999</c:v>
                      </c:pt>
                      <c:pt idx="4233">
                        <c:v>116.05540000000001</c:v>
                      </c:pt>
                      <c:pt idx="4234">
                        <c:v>#N/A</c:v>
                      </c:pt>
                      <c:pt idx="4235">
                        <c:v>#N/A</c:v>
                      </c:pt>
                      <c:pt idx="4236">
                        <c:v>116.23139999999999</c:v>
                      </c:pt>
                      <c:pt idx="4237">
                        <c:v>116.035</c:v>
                      </c:pt>
                      <c:pt idx="4238">
                        <c:v>116.11409999999999</c:v>
                      </c:pt>
                      <c:pt idx="4239">
                        <c:v>115.8574</c:v>
                      </c:pt>
                      <c:pt idx="4240">
                        <c:v>115.8767</c:v>
                      </c:pt>
                      <c:pt idx="4241">
                        <c:v>#N/A</c:v>
                      </c:pt>
                      <c:pt idx="4242">
                        <c:v>#N/A</c:v>
                      </c:pt>
                      <c:pt idx="4243">
                        <c:v>115.74299999999999</c:v>
                      </c:pt>
                      <c:pt idx="4244">
                        <c:v>116.003</c:v>
                      </c:pt>
                      <c:pt idx="4245">
                        <c:v>115.83280000000001</c:v>
                      </c:pt>
                      <c:pt idx="4246">
                        <c:v>115.7688</c:v>
                      </c:pt>
                      <c:pt idx="4247">
                        <c:v>115.7484</c:v>
                      </c:pt>
                      <c:pt idx="4248">
                        <c:v>#N/A</c:v>
                      </c:pt>
                      <c:pt idx="4249">
                        <c:v>#N/A</c:v>
                      </c:pt>
                      <c:pt idx="4250">
                        <c:v>115.47580000000001</c:v>
                      </c:pt>
                      <c:pt idx="4251">
                        <c:v>115.3995</c:v>
                      </c:pt>
                      <c:pt idx="4252">
                        <c:v>115.4721</c:v>
                      </c:pt>
                      <c:pt idx="4253">
                        <c:v>115.43380000000001</c:v>
                      </c:pt>
                      <c:pt idx="4254">
                        <c:v>115.0779</c:v>
                      </c:pt>
                      <c:pt idx="4255">
                        <c:v>#N/A</c:v>
                      </c:pt>
                      <c:pt idx="4256">
                        <c:v>#N/A</c:v>
                      </c:pt>
                      <c:pt idx="4257">
                        <c:v>115.1857</c:v>
                      </c:pt>
                      <c:pt idx="4258">
                        <c:v>115.2255</c:v>
                      </c:pt>
                      <c:pt idx="4259">
                        <c:v>115.03789999999999</c:v>
                      </c:pt>
                      <c:pt idx="4260">
                        <c:v>115.0437</c:v>
                      </c:pt>
                      <c:pt idx="4261">
                        <c:v>114.76300000000001</c:v>
                      </c:pt>
                      <c:pt idx="4262">
                        <c:v>#N/A</c:v>
                      </c:pt>
                      <c:pt idx="4263">
                        <c:v>#N/A</c:v>
                      </c:pt>
                      <c:pt idx="4264">
                        <c:v>#N/A</c:v>
                      </c:pt>
                      <c:pt idx="4265">
                        <c:v>114.7786</c:v>
                      </c:pt>
                      <c:pt idx="4266">
                        <c:v>114.5857</c:v>
                      </c:pt>
                      <c:pt idx="4267">
                        <c:v>114.0252</c:v>
                      </c:pt>
                      <c:pt idx="4268">
                        <c:v>114.0548</c:v>
                      </c:pt>
                      <c:pt idx="4269">
                        <c:v>#N/A</c:v>
                      </c:pt>
                      <c:pt idx="4270">
                        <c:v>#N/A</c:v>
                      </c:pt>
                      <c:pt idx="4271">
                        <c:v>114.20140000000001</c:v>
                      </c:pt>
                      <c:pt idx="4272">
                        <c:v>114.4653</c:v>
                      </c:pt>
                      <c:pt idx="4273">
                        <c:v>114.63330000000001</c:v>
                      </c:pt>
                      <c:pt idx="4274">
                        <c:v>114.59869999999999</c:v>
                      </c:pt>
                      <c:pt idx="4275">
                        <c:v>114.4871</c:v>
                      </c:pt>
                      <c:pt idx="4276">
                        <c:v>#N/A</c:v>
                      </c:pt>
                      <c:pt idx="4277">
                        <c:v>#N/A</c:v>
                      </c:pt>
                      <c:pt idx="4278">
                        <c:v>114.7595</c:v>
                      </c:pt>
                      <c:pt idx="4279">
                        <c:v>114.8253</c:v>
                      </c:pt>
                      <c:pt idx="4280">
                        <c:v>114.5732</c:v>
                      </c:pt>
                      <c:pt idx="4281">
                        <c:v>115.0617</c:v>
                      </c:pt>
                      <c:pt idx="4282">
                        <c:v>114.8569</c:v>
                      </c:pt>
                      <c:pt idx="4283">
                        <c:v>#N/A</c:v>
                      </c:pt>
                      <c:pt idx="4284">
                        <c:v>#N/A</c:v>
                      </c:pt>
                      <c:pt idx="4285">
                        <c:v>115.48690000000001</c:v>
                      </c:pt>
                      <c:pt idx="4286">
                        <c:v>115.8897</c:v>
                      </c:pt>
                      <c:pt idx="4287">
                        <c:v>116.2236</c:v>
                      </c:pt>
                      <c:pt idx="4288">
                        <c:v>116.554</c:v>
                      </c:pt>
                      <c:pt idx="4289">
                        <c:v>116.2671</c:v>
                      </c:pt>
                      <c:pt idx="4290">
                        <c:v>#N/A</c:v>
                      </c:pt>
                      <c:pt idx="4291">
                        <c:v>#N/A</c:v>
                      </c:pt>
                      <c:pt idx="4292">
                        <c:v>116.4522</c:v>
                      </c:pt>
                      <c:pt idx="4293">
                        <c:v>116.4091</c:v>
                      </c:pt>
                      <c:pt idx="4294">
                        <c:v>116.2957</c:v>
                      </c:pt>
                      <c:pt idx="4295">
                        <c:v>116.46380000000001</c:v>
                      </c:pt>
                      <c:pt idx="4296">
                        <c:v>116.9273</c:v>
                      </c:pt>
                      <c:pt idx="4297">
                        <c:v>#N/A</c:v>
                      </c:pt>
                      <c:pt idx="4298">
                        <c:v>#N/A</c:v>
                      </c:pt>
                      <c:pt idx="4299">
                        <c:v>#N/A</c:v>
                      </c:pt>
                      <c:pt idx="4300">
                        <c:v>116.5635</c:v>
                      </c:pt>
                      <c:pt idx="4301">
                        <c:v>116.6567</c:v>
                      </c:pt>
                      <c:pt idx="4302">
                        <c:v>116.7141</c:v>
                      </c:pt>
                      <c:pt idx="4303">
                        <c:v>116.75539999999999</c:v>
                      </c:pt>
                      <c:pt idx="4304">
                        <c:v>#N/A</c:v>
                      </c:pt>
                      <c:pt idx="4305">
                        <c:v>#N/A</c:v>
                      </c:pt>
                      <c:pt idx="4306">
                        <c:v>117.1438</c:v>
                      </c:pt>
                      <c:pt idx="4307">
                        <c:v>117.3798</c:v>
                      </c:pt>
                      <c:pt idx="4308">
                        <c:v>117.20780000000001</c:v>
                      </c:pt>
                      <c:pt idx="4309">
                        <c:v>116.9816</c:v>
                      </c:pt>
                      <c:pt idx="4310">
                        <c:v>117.3737</c:v>
                      </c:pt>
                      <c:pt idx="4311">
                        <c:v>#N/A</c:v>
                      </c:pt>
                      <c:pt idx="4312">
                        <c:v>#N/A</c:v>
                      </c:pt>
                      <c:pt idx="4313">
                        <c:v>117.62730000000001</c:v>
                      </c:pt>
                      <c:pt idx="4314">
                        <c:v>117.8562</c:v>
                      </c:pt>
                      <c:pt idx="4315">
                        <c:v>117.7282</c:v>
                      </c:pt>
                      <c:pt idx="4316">
                        <c:v>117.6942</c:v>
                      </c:pt>
                      <c:pt idx="4317">
                        <c:v>118.0444</c:v>
                      </c:pt>
                      <c:pt idx="4318">
                        <c:v>#N/A</c:v>
                      </c:pt>
                      <c:pt idx="4319">
                        <c:v>#N/A</c:v>
                      </c:pt>
                      <c:pt idx="4320">
                        <c:v>117.9704</c:v>
                      </c:pt>
                      <c:pt idx="4321">
                        <c:v>117.7383</c:v>
                      </c:pt>
                      <c:pt idx="4322">
                        <c:v>117.5078</c:v>
                      </c:pt>
                      <c:pt idx="4323">
                        <c:v>117.2953</c:v>
                      </c:pt>
                      <c:pt idx="4324">
                        <c:v>117.8801</c:v>
                      </c:pt>
                      <c:pt idx="4325">
                        <c:v>#N/A</c:v>
                      </c:pt>
                      <c:pt idx="4326">
                        <c:v>#N/A</c:v>
                      </c:pt>
                      <c:pt idx="4327">
                        <c:v>117.58280000000001</c:v>
                      </c:pt>
                      <c:pt idx="4328">
                        <c:v>117.8215</c:v>
                      </c:pt>
                      <c:pt idx="4329">
                        <c:v>117.52930000000001</c:v>
                      </c:pt>
                      <c:pt idx="4330">
                        <c:v>117.62949999999999</c:v>
                      </c:pt>
                      <c:pt idx="4331">
                        <c:v>#N/A</c:v>
                      </c:pt>
                      <c:pt idx="4332">
                        <c:v>#N/A</c:v>
                      </c:pt>
                      <c:pt idx="4333">
                        <c:v>#N/A</c:v>
                      </c:pt>
                      <c:pt idx="4334">
                        <c:v>117.917</c:v>
                      </c:pt>
                      <c:pt idx="4335">
                        <c:v>117.8385</c:v>
                      </c:pt>
                      <c:pt idx="4336">
                        <c:v>117.82170000000001</c:v>
                      </c:pt>
                      <c:pt idx="4337">
                        <c:v>117.4546</c:v>
                      </c:pt>
                      <c:pt idx="4338">
                        <c:v>117.05929999999999</c:v>
                      </c:pt>
                      <c:pt idx="4339">
                        <c:v>#N/A</c:v>
                      </c:pt>
                      <c:pt idx="4340">
                        <c:v>#N/A</c:v>
                      </c:pt>
                      <c:pt idx="4341">
                        <c:v>117.2692</c:v>
                      </c:pt>
                      <c:pt idx="4342">
                        <c:v>116.78579999999999</c:v>
                      </c:pt>
                      <c:pt idx="4343">
                        <c:v>116.4186</c:v>
                      </c:pt>
                      <c:pt idx="4344">
                        <c:v>#N/A</c:v>
                      </c:pt>
                      <c:pt idx="4345">
                        <c:v>116.004</c:v>
                      </c:pt>
                      <c:pt idx="4346">
                        <c:v>#N/A</c:v>
                      </c:pt>
                      <c:pt idx="4347">
                        <c:v>#N/A</c:v>
                      </c:pt>
                      <c:pt idx="4348">
                        <c:v>116.0478</c:v>
                      </c:pt>
                      <c:pt idx="4349">
                        <c:v>116.04640000000001</c:v>
                      </c:pt>
                      <c:pt idx="4350">
                        <c:v>115.9949</c:v>
                      </c:pt>
                      <c:pt idx="4351">
                        <c:v>116.33029999999999</c:v>
                      </c:pt>
                      <c:pt idx="4352">
                        <c:v>116.26519999999999</c:v>
                      </c:pt>
                      <c:pt idx="4353">
                        <c:v>#N/A</c:v>
                      </c:pt>
                      <c:pt idx="4354">
                        <c:v>#N/A</c:v>
                      </c:pt>
                      <c:pt idx="4355">
                        <c:v>116.3556</c:v>
                      </c:pt>
                      <c:pt idx="4356">
                        <c:v>116.4577</c:v>
                      </c:pt>
                      <c:pt idx="4357">
                        <c:v>116.8331</c:v>
                      </c:pt>
                      <c:pt idx="4358">
                        <c:v>116.9983</c:v>
                      </c:pt>
                      <c:pt idx="4359">
                        <c:v>117.0569</c:v>
                      </c:pt>
                      <c:pt idx="4360">
                        <c:v>#N/A</c:v>
                      </c:pt>
                      <c:pt idx="4361">
                        <c:v>#N/A</c:v>
                      </c:pt>
                      <c:pt idx="4362">
                        <c:v>117.0136</c:v>
                      </c:pt>
                      <c:pt idx="4363">
                        <c:v>117.4639</c:v>
                      </c:pt>
                      <c:pt idx="4364">
                        <c:v>117.2615</c:v>
                      </c:pt>
                      <c:pt idx="4365">
                        <c:v>117.1695</c:v>
                      </c:pt>
                      <c:pt idx="4366">
                        <c:v>117.1045</c:v>
                      </c:pt>
                      <c:pt idx="4367">
                        <c:v>#N/A</c:v>
                      </c:pt>
                      <c:pt idx="4368">
                        <c:v>#N/A</c:v>
                      </c:pt>
                      <c:pt idx="4369">
                        <c:v>116.88849999999999</c:v>
                      </c:pt>
                      <c:pt idx="4370">
                        <c:v>117.1695</c:v>
                      </c:pt>
                      <c:pt idx="4371">
                        <c:v>116.9383</c:v>
                      </c:pt>
                      <c:pt idx="4372">
                        <c:v>117.25020000000001</c:v>
                      </c:pt>
                      <c:pt idx="4373">
                        <c:v>117.53789999999999</c:v>
                      </c:pt>
                      <c:pt idx="4374">
                        <c:v>#N/A</c:v>
                      </c:pt>
                      <c:pt idx="4375">
                        <c:v>#N/A</c:v>
                      </c:pt>
                      <c:pt idx="4376">
                        <c:v>#N/A</c:v>
                      </c:pt>
                      <c:pt idx="4377">
                        <c:v>117.5553</c:v>
                      </c:pt>
                      <c:pt idx="4378">
                        <c:v>117.596</c:v>
                      </c:pt>
                      <c:pt idx="4379">
                        <c:v>117.39100000000001</c:v>
                      </c:pt>
                      <c:pt idx="4380">
                        <c:v>117.041</c:v>
                      </c:pt>
                      <c:pt idx="4381">
                        <c:v>#N/A</c:v>
                      </c:pt>
                      <c:pt idx="4382">
                        <c:v>#N/A</c:v>
                      </c:pt>
                      <c:pt idx="4383">
                        <c:v>#N/A</c:v>
                      </c:pt>
                      <c:pt idx="4384">
                        <c:v>116.4089</c:v>
                      </c:pt>
                      <c:pt idx="4385">
                        <c:v>116.2351</c:v>
                      </c:pt>
                      <c:pt idx="4386">
                        <c:v>115.94750000000001</c:v>
                      </c:pt>
                      <c:pt idx="4387">
                        <c:v>115.8741</c:v>
                      </c:pt>
                      <c:pt idx="4388">
                        <c:v>#N/A</c:v>
                      </c:pt>
                      <c:pt idx="4389">
                        <c:v>#N/A</c:v>
                      </c:pt>
                      <c:pt idx="4390">
                        <c:v>116.0119</c:v>
                      </c:pt>
                      <c:pt idx="4391">
                        <c:v>116.40349999999999</c:v>
                      </c:pt>
                      <c:pt idx="4392">
                        <c:v>116.0775</c:v>
                      </c:pt>
                      <c:pt idx="4393">
                        <c:v>116.05710000000001</c:v>
                      </c:pt>
                      <c:pt idx="4394">
                        <c:v>115.3754</c:v>
                      </c:pt>
                      <c:pt idx="4395">
                        <c:v>#N/A</c:v>
                      </c:pt>
                      <c:pt idx="4396">
                        <c:v>#N/A</c:v>
                      </c:pt>
                      <c:pt idx="4397">
                        <c:v>#N/A</c:v>
                      </c:pt>
                      <c:pt idx="4398">
                        <c:v>115.0391</c:v>
                      </c:pt>
                      <c:pt idx="4399">
                        <c:v>114.633</c:v>
                      </c:pt>
                      <c:pt idx="4400">
                        <c:v>114.5595</c:v>
                      </c:pt>
                      <c:pt idx="4401">
                        <c:v>114.27460000000001</c:v>
                      </c:pt>
                      <c:pt idx="4402">
                        <c:v>#N/A</c:v>
                      </c:pt>
                      <c:pt idx="4403">
                        <c:v>#N/A</c:v>
                      </c:pt>
                      <c:pt idx="4404">
                        <c:v>114.5578</c:v>
                      </c:pt>
                      <c:pt idx="4405">
                        <c:v>114.6328</c:v>
                      </c:pt>
                      <c:pt idx="4406">
                        <c:v>113.85429999999999</c:v>
                      </c:pt>
                      <c:pt idx="4407">
                        <c:v>113.28830000000001</c:v>
                      </c:pt>
                      <c:pt idx="4408">
                        <c:v>113.4208</c:v>
                      </c:pt>
                      <c:pt idx="4409">
                        <c:v>#N/A</c:v>
                      </c:pt>
                      <c:pt idx="4410">
                        <c:v>#N/A</c:v>
                      </c:pt>
                      <c:pt idx="4411">
                        <c:v>113.76779999999999</c:v>
                      </c:pt>
                      <c:pt idx="4412">
                        <c:v>113.9897</c:v>
                      </c:pt>
                      <c:pt idx="4413">
                        <c:v>113.55889999999999</c:v>
                      </c:pt>
                      <c:pt idx="4414">
                        <c:v>113.2187</c:v>
                      </c:pt>
                      <c:pt idx="4415">
                        <c:v>113.84269999999999</c:v>
                      </c:pt>
                      <c:pt idx="4416">
                        <c:v>#N/A</c:v>
                      </c:pt>
                      <c:pt idx="4417">
                        <c:v>#N/A</c:v>
                      </c:pt>
                      <c:pt idx="4418">
                        <c:v>113.8946</c:v>
                      </c:pt>
                      <c:pt idx="4419">
                        <c:v>114.0628</c:v>
                      </c:pt>
                      <c:pt idx="4420">
                        <c:v>113.9323</c:v>
                      </c:pt>
                      <c:pt idx="4421">
                        <c:v>114.9494</c:v>
                      </c:pt>
                      <c:pt idx="4422">
                        <c:v>114.79810000000001</c:v>
                      </c:pt>
                      <c:pt idx="4423">
                        <c:v>#N/A</c:v>
                      </c:pt>
                      <c:pt idx="4424">
                        <c:v>#N/A</c:v>
                      </c:pt>
                      <c:pt idx="4425">
                        <c:v>114.44580000000001</c:v>
                      </c:pt>
                      <c:pt idx="4426">
                        <c:v>114.49679999999999</c:v>
                      </c:pt>
                      <c:pt idx="4427">
                        <c:v>114.2496</c:v>
                      </c:pt>
                      <c:pt idx="4428">
                        <c:v>113.905</c:v>
                      </c:pt>
                      <c:pt idx="4429">
                        <c:v>113.85590000000001</c:v>
                      </c:pt>
                      <c:pt idx="4430">
                        <c:v>#N/A</c:v>
                      </c:pt>
                      <c:pt idx="4431">
                        <c:v>#N/A</c:v>
                      </c:pt>
                      <c:pt idx="4432">
                        <c:v>#N/A</c:v>
                      </c:pt>
                      <c:pt idx="4433">
                        <c:v>114.2711</c:v>
                      </c:pt>
                      <c:pt idx="4434">
                        <c:v>114.37</c:v>
                      </c:pt>
                      <c:pt idx="4435">
                        <c:v>114.4462</c:v>
                      </c:pt>
                      <c:pt idx="4436">
                        <c:v>114.1277</c:v>
                      </c:pt>
                      <c:pt idx="4437">
                        <c:v>#N/A</c:v>
                      </c:pt>
                      <c:pt idx="4438">
                        <c:v>#N/A</c:v>
                      </c:pt>
                      <c:pt idx="4439">
                        <c:v>114.07899999999999</c:v>
                      </c:pt>
                      <c:pt idx="4440">
                        <c:v>114.5153</c:v>
                      </c:pt>
                      <c:pt idx="4441">
                        <c:v>114.7154</c:v>
                      </c:pt>
                      <c:pt idx="4442">
                        <c:v>114.8472</c:v>
                      </c:pt>
                      <c:pt idx="4443">
                        <c:v>#N/A</c:v>
                      </c:pt>
                      <c:pt idx="4444">
                        <c:v>#N/A</c:v>
                      </c:pt>
                      <c:pt idx="4445">
                        <c:v>#N/A</c:v>
                      </c:pt>
                      <c:pt idx="4446">
                        <c:v>114.80329999999999</c:v>
                      </c:pt>
                      <c:pt idx="4447">
                        <c:v>114.1956</c:v>
                      </c:pt>
                      <c:pt idx="4448">
                        <c:v>114.47920000000001</c:v>
                      </c:pt>
                      <c:pt idx="4449">
                        <c:v>114.5639</c:v>
                      </c:pt>
                      <c:pt idx="4450">
                        <c:v>114.1425</c:v>
                      </c:pt>
                      <c:pt idx="4451">
                        <c:v>#N/A</c:v>
                      </c:pt>
                      <c:pt idx="4452">
                        <c:v>#N/A</c:v>
                      </c:pt>
                      <c:pt idx="4453">
                        <c:v>114.1931</c:v>
                      </c:pt>
                      <c:pt idx="4454">
                        <c:v>113.9405</c:v>
                      </c:pt>
                      <c:pt idx="4455">
                        <c:v>114.0352</c:v>
                      </c:pt>
                      <c:pt idx="4456">
                        <c:v>114.32080000000001</c:v>
                      </c:pt>
                      <c:pt idx="4457">
                        <c:v>114.4686</c:v>
                      </c:pt>
                      <c:pt idx="4458">
                        <c:v>#N/A</c:v>
                      </c:pt>
                      <c:pt idx="4459">
                        <c:v>#N/A</c:v>
                      </c:pt>
                      <c:pt idx="4460">
                        <c:v>114.5491</c:v>
                      </c:pt>
                      <c:pt idx="4461">
                        <c:v>114.6057</c:v>
                      </c:pt>
                      <c:pt idx="4462">
                        <c:v>#N/A</c:v>
                      </c:pt>
                      <c:pt idx="4463">
                        <c:v>114.30629999999999</c:v>
                      </c:pt>
                      <c:pt idx="4464">
                        <c:v>114.2525</c:v>
                      </c:pt>
                      <c:pt idx="4465">
                        <c:v>#N/A</c:v>
                      </c:pt>
                      <c:pt idx="4466">
                        <c:v>#N/A</c:v>
                      </c:pt>
                      <c:pt idx="4467">
                        <c:v>113.43519999999999</c:v>
                      </c:pt>
                      <c:pt idx="4468">
                        <c:v>113.52509999999999</c:v>
                      </c:pt>
                      <c:pt idx="4469">
                        <c:v>113.52160000000001</c:v>
                      </c:pt>
                      <c:pt idx="4470">
                        <c:v>113.40219999999999</c:v>
                      </c:pt>
                      <c:pt idx="4471">
                        <c:v>113.1519</c:v>
                      </c:pt>
                      <c:pt idx="4472">
                        <c:v>#N/A</c:v>
                      </c:pt>
                      <c:pt idx="4473">
                        <c:v>#N/A</c:v>
                      </c:pt>
                      <c:pt idx="4474">
                        <c:v>113.44119999999999</c:v>
                      </c:pt>
                      <c:pt idx="4475">
                        <c:v>113.28919999999999</c:v>
                      </c:pt>
                      <c:pt idx="4476">
                        <c:v>113.5444</c:v>
                      </c:pt>
                      <c:pt idx="4477">
                        <c:v>113.35250000000001</c:v>
                      </c:pt>
                      <c:pt idx="4478">
                        <c:v>113.8248</c:v>
                      </c:pt>
                      <c:pt idx="4479">
                        <c:v>#N/A</c:v>
                      </c:pt>
                      <c:pt idx="4480">
                        <c:v>#N/A</c:v>
                      </c:pt>
                      <c:pt idx="4481">
                        <c:v>113.6681</c:v>
                      </c:pt>
                      <c:pt idx="4482">
                        <c:v>113.6203</c:v>
                      </c:pt>
                      <c:pt idx="4483">
                        <c:v>113.4328</c:v>
                      </c:pt>
                      <c:pt idx="4484">
                        <c:v>113.4866</c:v>
                      </c:pt>
                      <c:pt idx="4485">
                        <c:v>113.31140000000001</c:v>
                      </c:pt>
                      <c:pt idx="4486">
                        <c:v>#N/A</c:v>
                      </c:pt>
                      <c:pt idx="4487">
                        <c:v>#N/A</c:v>
                      </c:pt>
                      <c:pt idx="4488">
                        <c:v>113.3015</c:v>
                      </c:pt>
                      <c:pt idx="4489">
                        <c:v>113.18210000000001</c:v>
                      </c:pt>
                      <c:pt idx="4490">
                        <c:v>113.1725</c:v>
                      </c:pt>
                      <c:pt idx="4491">
                        <c:v>113.7728</c:v>
                      </c:pt>
                      <c:pt idx="4492">
                        <c:v>114.4902</c:v>
                      </c:pt>
                      <c:pt idx="4493">
                        <c:v>#N/A</c:v>
                      </c:pt>
                      <c:pt idx="4494">
                        <c:v>#N/A</c:v>
                      </c:pt>
                      <c:pt idx="4495">
                        <c:v>115.318</c:v>
                      </c:pt>
                      <c:pt idx="4496">
                        <c:v>115.0515</c:v>
                      </c:pt>
                      <c:pt idx="4497">
                        <c:v>115.8077</c:v>
                      </c:pt>
                      <c:pt idx="4498">
                        <c:v>115.5749</c:v>
                      </c:pt>
                      <c:pt idx="4499">
                        <c:v>115.0719</c:v>
                      </c:pt>
                      <c:pt idx="4500">
                        <c:v>#N/A</c:v>
                      </c:pt>
                      <c:pt idx="4501">
                        <c:v>#N/A</c:v>
                      </c:pt>
                      <c:pt idx="4502">
                        <c:v>115.30159999999999</c:v>
                      </c:pt>
                      <c:pt idx="4503">
                        <c:v>115.51049999999999</c:v>
                      </c:pt>
                      <c:pt idx="4504">
                        <c:v>116.2724</c:v>
                      </c:pt>
                      <c:pt idx="4505">
                        <c:v>116.32729999999999</c:v>
                      </c:pt>
                      <c:pt idx="4506">
                        <c:v>116.4098</c:v>
                      </c:pt>
                      <c:pt idx="4507">
                        <c:v>#N/A</c:v>
                      </c:pt>
                      <c:pt idx="4508">
                        <c:v>#N/A</c:v>
                      </c:pt>
                      <c:pt idx="4509">
                        <c:v>117.0159</c:v>
                      </c:pt>
                      <c:pt idx="4510">
                        <c:v>117.441</c:v>
                      </c:pt>
                      <c:pt idx="4511">
                        <c:v>117.28</c:v>
                      </c:pt>
                      <c:pt idx="4512">
                        <c:v>116.595</c:v>
                      </c:pt>
                      <c:pt idx="4513">
                        <c:v>116.699</c:v>
                      </c:pt>
                      <c:pt idx="4514">
                        <c:v>#N/A</c:v>
                      </c:pt>
                      <c:pt idx="4515">
                        <c:v>#N/A</c:v>
                      </c:pt>
                      <c:pt idx="4516">
                        <c:v>117.1152</c:v>
                      </c:pt>
                      <c:pt idx="4517">
                        <c:v>117.9191</c:v>
                      </c:pt>
                      <c:pt idx="4518">
                        <c:v>117.87560000000001</c:v>
                      </c:pt>
                      <c:pt idx="4519">
                        <c:v>117.9837</c:v>
                      </c:pt>
                      <c:pt idx="4520">
                        <c:v>118.4663</c:v>
                      </c:pt>
                      <c:pt idx="4521">
                        <c:v>#N/A</c:v>
                      </c:pt>
                      <c:pt idx="4522">
                        <c:v>#N/A</c:v>
                      </c:pt>
                      <c:pt idx="4523">
                        <c:v>118.34059999999999</c:v>
                      </c:pt>
                      <c:pt idx="4524">
                        <c:v>117.71510000000001</c:v>
                      </c:pt>
                      <c:pt idx="4525">
                        <c:v>118.113</c:v>
                      </c:pt>
                      <c:pt idx="4526">
                        <c:v>117.9418</c:v>
                      </c:pt>
                      <c:pt idx="4527">
                        <c:v>117.68340000000001</c:v>
                      </c:pt>
                      <c:pt idx="4528">
                        <c:v>#N/A</c:v>
                      </c:pt>
                      <c:pt idx="4529">
                        <c:v>#N/A</c:v>
                      </c:pt>
                      <c:pt idx="4530">
                        <c:v>#N/A</c:v>
                      </c:pt>
                      <c:pt idx="4531">
                        <c:v>118.39230000000001</c:v>
                      </c:pt>
                      <c:pt idx="4532">
                        <c:v>118.2003</c:v>
                      </c:pt>
                      <c:pt idx="4533">
                        <c:v>118.62569999999999</c:v>
                      </c:pt>
                      <c:pt idx="4534">
                        <c:v>118.325</c:v>
                      </c:pt>
                      <c:pt idx="4535">
                        <c:v>#N/A</c:v>
                      </c:pt>
                      <c:pt idx="4536">
                        <c:v>#N/A</c:v>
                      </c:pt>
                      <c:pt idx="4537">
                        <c:v>118.4181</c:v>
                      </c:pt>
                      <c:pt idx="4538">
                        <c:v>119.06950000000001</c:v>
                      </c:pt>
                      <c:pt idx="4539">
                        <c:v>118.71599999999999</c:v>
                      </c:pt>
                      <c:pt idx="4540">
                        <c:v>119.3322</c:v>
                      </c:pt>
                      <c:pt idx="4541">
                        <c:v>119.3236</c:v>
                      </c:pt>
                      <c:pt idx="4542">
                        <c:v>#N/A</c:v>
                      </c:pt>
                      <c:pt idx="4543">
                        <c:v>#N/A</c:v>
                      </c:pt>
                      <c:pt idx="4544">
                        <c:v>119.3219</c:v>
                      </c:pt>
                      <c:pt idx="4545">
                        <c:v>119.4799</c:v>
                      </c:pt>
                      <c:pt idx="4546">
                        <c:v>119.53319999999999</c:v>
                      </c:pt>
                      <c:pt idx="4547">
                        <c:v>119.798</c:v>
                      </c:pt>
                      <c:pt idx="4548">
                        <c:v>120.3681</c:v>
                      </c:pt>
                      <c:pt idx="4549">
                        <c:v>#N/A</c:v>
                      </c:pt>
                      <c:pt idx="4550">
                        <c:v>#N/A</c:v>
                      </c:pt>
                      <c:pt idx="4551">
                        <c:v>120.4632</c:v>
                      </c:pt>
                      <c:pt idx="4552">
                        <c:v>120.5371</c:v>
                      </c:pt>
                      <c:pt idx="4553">
                        <c:v>120.2226</c:v>
                      </c:pt>
                      <c:pt idx="4554">
                        <c:v>120.5198</c:v>
                      </c:pt>
                      <c:pt idx="4555">
                        <c:v>120.06</c:v>
                      </c:pt>
                      <c:pt idx="4556">
                        <c:v>#N/A</c:v>
                      </c:pt>
                      <c:pt idx="4557">
                        <c:v>#N/A</c:v>
                      </c:pt>
                      <c:pt idx="4558">
                        <c:v>120.3497</c:v>
                      </c:pt>
                      <c:pt idx="4559">
                        <c:v>120.2714</c:v>
                      </c:pt>
                      <c:pt idx="4560">
                        <c:v>120.9345</c:v>
                      </c:pt>
                      <c:pt idx="4561">
                        <c:v>120.82899999999999</c:v>
                      </c:pt>
                      <c:pt idx="4562">
                        <c:v>120.3783</c:v>
                      </c:pt>
                      <c:pt idx="4563">
                        <c:v>#N/A</c:v>
                      </c:pt>
                      <c:pt idx="4564">
                        <c:v>#N/A</c:v>
                      </c:pt>
                      <c:pt idx="4565">
                        <c:v>121.6857</c:v>
                      </c:pt>
                      <c:pt idx="4566">
                        <c:v>120.4061</c:v>
                      </c:pt>
                      <c:pt idx="4567">
                        <c:v>#N/A</c:v>
                      </c:pt>
                      <c:pt idx="4568">
                        <c:v>119.98050000000001</c:v>
                      </c:pt>
                      <c:pt idx="4569">
                        <c:v>119.6022</c:v>
                      </c:pt>
                      <c:pt idx="4570">
                        <c:v>#N/A</c:v>
                      </c:pt>
                      <c:pt idx="4571">
                        <c:v>#N/A</c:v>
                      </c:pt>
                      <c:pt idx="4572">
                        <c:v>119.48569999999999</c:v>
                      </c:pt>
                      <c:pt idx="4573">
                        <c:v>119.26600000000001</c:v>
                      </c:pt>
                      <c:pt idx="4574">
                        <c:v>119.7064</c:v>
                      </c:pt>
                      <c:pt idx="4575">
                        <c:v>119.18770000000001</c:v>
                      </c:pt>
                      <c:pt idx="4576">
                        <c:v>119.6298</c:v>
                      </c:pt>
                      <c:pt idx="4577">
                        <c:v>#N/A</c:v>
                      </c:pt>
                      <c:pt idx="4578">
                        <c:v>#N/A</c:v>
                      </c:pt>
                      <c:pt idx="4579">
                        <c:v>119.4913</c:v>
                      </c:pt>
                      <c:pt idx="4580">
                        <c:v>119.63079999999999</c:v>
                      </c:pt>
                      <c:pt idx="4581">
                        <c:v>119.80880000000001</c:v>
                      </c:pt>
                      <c:pt idx="4582">
                        <c:v>120.61709999999999</c:v>
                      </c:pt>
                      <c:pt idx="4583">
                        <c:v>120.37739999999999</c:v>
                      </c:pt>
                      <c:pt idx="4584">
                        <c:v>#N/A</c:v>
                      </c:pt>
                      <c:pt idx="4585">
                        <c:v>#N/A</c:v>
                      </c:pt>
                      <c:pt idx="4586">
                        <c:v>120.6228</c:v>
                      </c:pt>
                      <c:pt idx="4587">
                        <c:v>120.1105</c:v>
                      </c:pt>
                      <c:pt idx="4588">
                        <c:v>119.6961</c:v>
                      </c:pt>
                      <c:pt idx="4589">
                        <c:v>119.5938</c:v>
                      </c:pt>
                      <c:pt idx="4590">
                        <c:v>119.4931</c:v>
                      </c:pt>
                      <c:pt idx="4591">
                        <c:v>#N/A</c:v>
                      </c:pt>
                      <c:pt idx="4592">
                        <c:v>#N/A</c:v>
                      </c:pt>
                      <c:pt idx="4593">
                        <c:v>119.44970000000001</c:v>
                      </c:pt>
                      <c:pt idx="4594">
                        <c:v>119.5239</c:v>
                      </c:pt>
                      <c:pt idx="4595">
                        <c:v>119.71</c:v>
                      </c:pt>
                      <c:pt idx="4596">
                        <c:v>119.9999</c:v>
                      </c:pt>
                      <c:pt idx="4597">
                        <c:v>119.74250000000001</c:v>
                      </c:pt>
                      <c:pt idx="4598">
                        <c:v>#N/A</c:v>
                      </c:pt>
                      <c:pt idx="4599">
                        <c:v>#N/A</c:v>
                      </c:pt>
                      <c:pt idx="4600">
                        <c:v>119.8663</c:v>
                      </c:pt>
                      <c:pt idx="4601">
                        <c:v>119.4923</c:v>
                      </c:pt>
                      <c:pt idx="4602">
                        <c:v>119.6756</c:v>
                      </c:pt>
                      <c:pt idx="4603">
                        <c:v>120.08969999999999</c:v>
                      </c:pt>
                      <c:pt idx="4604">
                        <c:v>120.98180000000001</c:v>
                      </c:pt>
                      <c:pt idx="4605">
                        <c:v>#N/A</c:v>
                      </c:pt>
                      <c:pt idx="4606">
                        <c:v>#N/A</c:v>
                      </c:pt>
                      <c:pt idx="4607">
                        <c:v>122.0688</c:v>
                      </c:pt>
                      <c:pt idx="4608">
                        <c:v>121.4997</c:v>
                      </c:pt>
                      <c:pt idx="4609">
                        <c:v>122.2932</c:v>
                      </c:pt>
                      <c:pt idx="4610">
                        <c:v>121.4991</c:v>
                      </c:pt>
                      <c:pt idx="4611">
                        <c:v>121.5928</c:v>
                      </c:pt>
                      <c:pt idx="4612">
                        <c:v>#N/A</c:v>
                      </c:pt>
                      <c:pt idx="4613">
                        <c:v>#N/A</c:v>
                      </c:pt>
                      <c:pt idx="4614">
                        <c:v>121.37730000000001</c:v>
                      </c:pt>
                      <c:pt idx="4615">
                        <c:v>120.9795</c:v>
                      </c:pt>
                      <c:pt idx="4616">
                        <c:v>120.9637</c:v>
                      </c:pt>
                      <c:pt idx="4617">
                        <c:v>121.42789999999999</c:v>
                      </c:pt>
                      <c:pt idx="4618">
                        <c:v>120.77589999999999</c:v>
                      </c:pt>
                      <c:pt idx="4619">
                        <c:v>#N/A</c:v>
                      </c:pt>
                      <c:pt idx="4620">
                        <c:v>#N/A</c:v>
                      </c:pt>
                      <c:pt idx="4621">
                        <c:v>120.50369999999999</c:v>
                      </c:pt>
                      <c:pt idx="4622">
                        <c:v>120.9556</c:v>
                      </c:pt>
                      <c:pt idx="4623">
                        <c:v>121.46169999999999</c:v>
                      </c:pt>
                      <c:pt idx="4624">
                        <c:v>122.137</c:v>
                      </c:pt>
                      <c:pt idx="4625">
                        <c:v>122.0947</c:v>
                      </c:pt>
                      <c:pt idx="4626">
                        <c:v>#N/A</c:v>
                      </c:pt>
                      <c:pt idx="4627">
                        <c:v>#N/A</c:v>
                      </c:pt>
                      <c:pt idx="4628">
                        <c:v>#N/A</c:v>
                      </c:pt>
                      <c:pt idx="4629">
                        <c:v>122.6919</c:v>
                      </c:pt>
                      <c:pt idx="4630">
                        <c:v>122.7544</c:v>
                      </c:pt>
                      <c:pt idx="4631">
                        <c:v>122.6474</c:v>
                      </c:pt>
                      <c:pt idx="4632">
                        <c:v>122.33410000000001</c:v>
                      </c:pt>
                      <c:pt idx="4633">
                        <c:v>#N/A</c:v>
                      </c:pt>
                      <c:pt idx="4634">
                        <c:v>#N/A</c:v>
                      </c:pt>
                      <c:pt idx="4635">
                        <c:v>122.7586</c:v>
                      </c:pt>
                      <c:pt idx="4636">
                        <c:v>122.75369999999999</c:v>
                      </c:pt>
                      <c:pt idx="4637">
                        <c:v>122.2762</c:v>
                      </c:pt>
                      <c:pt idx="4638">
                        <c:v>121.87569999999999</c:v>
                      </c:pt>
                      <c:pt idx="4639">
                        <c:v>121.99939999999999</c:v>
                      </c:pt>
                      <c:pt idx="4640">
                        <c:v>#N/A</c:v>
                      </c:pt>
                      <c:pt idx="4641">
                        <c:v>#N/A</c:v>
                      </c:pt>
                      <c:pt idx="4642">
                        <c:v>121.9622</c:v>
                      </c:pt>
                      <c:pt idx="4643">
                        <c:v>121.7734</c:v>
                      </c:pt>
                      <c:pt idx="4644">
                        <c:v>121.59739999999999</c:v>
                      </c:pt>
                      <c:pt idx="4645">
                        <c:v>121.62009999999999</c:v>
                      </c:pt>
                      <c:pt idx="4646">
                        <c:v>121.488</c:v>
                      </c:pt>
                      <c:pt idx="4647">
                        <c:v>#N/A</c:v>
                      </c:pt>
                      <c:pt idx="4648">
                        <c:v>#N/A</c:v>
                      </c:pt>
                      <c:pt idx="4649">
                        <c:v>121.6418</c:v>
                      </c:pt>
                      <c:pt idx="4650">
                        <c:v>121.9803</c:v>
                      </c:pt>
                      <c:pt idx="4651">
                        <c:v>121.78400000000001</c:v>
                      </c:pt>
                      <c:pt idx="4652">
                        <c:v>121.68210000000001</c:v>
                      </c:pt>
                      <c:pt idx="4653">
                        <c:v>121.3699</c:v>
                      </c:pt>
                      <c:pt idx="4654">
                        <c:v>#N/A</c:v>
                      </c:pt>
                      <c:pt idx="4655">
                        <c:v>#N/A</c:v>
                      </c:pt>
                      <c:pt idx="4656">
                        <c:v>121.3416</c:v>
                      </c:pt>
                      <c:pt idx="4657">
                        <c:v>121.3969</c:v>
                      </c:pt>
                      <c:pt idx="4658">
                        <c:v>121.6499</c:v>
                      </c:pt>
                      <c:pt idx="4659">
                        <c:v>122.5166</c:v>
                      </c:pt>
                      <c:pt idx="4660">
                        <c:v>122.2178</c:v>
                      </c:pt>
                      <c:pt idx="4661">
                        <c:v>#N/A</c:v>
                      </c:pt>
                      <c:pt idx="4662">
                        <c:v>#N/A</c:v>
                      </c:pt>
                      <c:pt idx="4663">
                        <c:v>#N/A</c:v>
                      </c:pt>
                      <c:pt idx="4664">
                        <c:v>122.4207</c:v>
                      </c:pt>
                      <c:pt idx="4665">
                        <c:v>122.62350000000001</c:v>
                      </c:pt>
                      <c:pt idx="4666">
                        <c:v>122.23</c:v>
                      </c:pt>
                      <c:pt idx="4667">
                        <c:v>122.1666</c:v>
                      </c:pt>
                      <c:pt idx="4668">
                        <c:v>#N/A</c:v>
                      </c:pt>
                      <c:pt idx="4669">
                        <c:v>#N/A</c:v>
                      </c:pt>
                      <c:pt idx="4670">
                        <c:v>121.8548</c:v>
                      </c:pt>
                      <c:pt idx="4671">
                        <c:v>121.60420000000001</c:v>
                      </c:pt>
                      <c:pt idx="4672">
                        <c:v>121.7433</c:v>
                      </c:pt>
                      <c:pt idx="4673">
                        <c:v>122.628</c:v>
                      </c:pt>
                      <c:pt idx="4674">
                        <c:v>122.60720000000001</c:v>
                      </c:pt>
                      <c:pt idx="4675">
                        <c:v>#N/A</c:v>
                      </c:pt>
                      <c:pt idx="4676">
                        <c:v>#N/A</c:v>
                      </c:pt>
                      <c:pt idx="4677">
                        <c:v>122.961</c:v>
                      </c:pt>
                      <c:pt idx="4678">
                        <c:v>123.09059999999999</c:v>
                      </c:pt>
                      <c:pt idx="4679">
                        <c:v>123.2501</c:v>
                      </c:pt>
                      <c:pt idx="4680">
                        <c:v>123.1555</c:v>
                      </c:pt>
                      <c:pt idx="4681">
                        <c:v>123.2428</c:v>
                      </c:pt>
                      <c:pt idx="4682">
                        <c:v>#N/A</c:v>
                      </c:pt>
                      <c:pt idx="4683">
                        <c:v>#N/A</c:v>
                      </c:pt>
                      <c:pt idx="4684">
                        <c:v>123.89960000000001</c:v>
                      </c:pt>
                      <c:pt idx="4685">
                        <c:v>124.37269999999999</c:v>
                      </c:pt>
                      <c:pt idx="4686">
                        <c:v>124.88290000000001</c:v>
                      </c:pt>
                      <c:pt idx="4687">
                        <c:v>124.08240000000001</c:v>
                      </c:pt>
                      <c:pt idx="4688">
                        <c:v>123.50879999999999</c:v>
                      </c:pt>
                      <c:pt idx="4689">
                        <c:v>#N/A</c:v>
                      </c:pt>
                      <c:pt idx="4690">
                        <c:v>#N/A</c:v>
                      </c:pt>
                      <c:pt idx="4691">
                        <c:v>123.74939999999999</c:v>
                      </c:pt>
                      <c:pt idx="4692">
                        <c:v>123.4979</c:v>
                      </c:pt>
                      <c:pt idx="4693">
                        <c:v>123.24</c:v>
                      </c:pt>
                      <c:pt idx="4694">
                        <c:v>123.75830000000001</c:v>
                      </c:pt>
                      <c:pt idx="4695">
                        <c:v>124.6524</c:v>
                      </c:pt>
                      <c:pt idx="4696">
                        <c:v>#N/A</c:v>
                      </c:pt>
                      <c:pt idx="4697">
                        <c:v>#N/A</c:v>
                      </c:pt>
                      <c:pt idx="4698">
                        <c:v>#N/A</c:v>
                      </c:pt>
                      <c:pt idx="4699">
                        <c:v>124.92189999999999</c:v>
                      </c:pt>
                      <c:pt idx="4700">
                        <c:v>124.6585</c:v>
                      </c:pt>
                      <c:pt idx="4701">
                        <c:v>124.38200000000001</c:v>
                      </c:pt>
                      <c:pt idx="4702">
                        <c:v>124.026</c:v>
                      </c:pt>
                      <c:pt idx="4703">
                        <c:v>#N/A</c:v>
                      </c:pt>
                      <c:pt idx="4704">
                        <c:v>#N/A</c:v>
                      </c:pt>
                      <c:pt idx="4705">
                        <c:v>124.3768</c:v>
                      </c:pt>
                      <c:pt idx="4706">
                        <c:v>124.4431</c:v>
                      </c:pt>
                      <c:pt idx="4707">
                        <c:v>124.00060000000001</c:v>
                      </c:pt>
                      <c:pt idx="4708">
                        <c:v>#N/A</c:v>
                      </c:pt>
                      <c:pt idx="4709">
                        <c:v>124.678</c:v>
                      </c:pt>
                      <c:pt idx="4710">
                        <c:v>#N/A</c:v>
                      </c:pt>
                      <c:pt idx="4711">
                        <c:v>#N/A</c:v>
                      </c:pt>
                      <c:pt idx="4712">
                        <c:v>124.88030000000001</c:v>
                      </c:pt>
                      <c:pt idx="4713">
                        <c:v>124.9088</c:v>
                      </c:pt>
                      <c:pt idx="4714">
                        <c:v>124.79510000000001</c:v>
                      </c:pt>
                      <c:pt idx="4715">
                        <c:v>124.1374</c:v>
                      </c:pt>
                      <c:pt idx="4716">
                        <c:v>124.286</c:v>
                      </c:pt>
                      <c:pt idx="4717">
                        <c:v>#N/A</c:v>
                      </c:pt>
                      <c:pt idx="4718">
                        <c:v>#N/A</c:v>
                      </c:pt>
                      <c:pt idx="4719">
                        <c:v>123.6002</c:v>
                      </c:pt>
                      <c:pt idx="4720">
                        <c:v>123.78489999999999</c:v>
                      </c:pt>
                      <c:pt idx="4721">
                        <c:v>#N/A</c:v>
                      </c:pt>
                      <c:pt idx="4722">
                        <c:v>124.2924</c:v>
                      </c:pt>
                      <c:pt idx="4723">
                        <c:v>123.9358</c:v>
                      </c:pt>
                      <c:pt idx="4724">
                        <c:v>#N/A</c:v>
                      </c:pt>
                      <c:pt idx="4725">
                        <c:v>#N/A</c:v>
                      </c:pt>
                      <c:pt idx="4726">
                        <c:v>124.6202</c:v>
                      </c:pt>
                      <c:pt idx="4727">
                        <c:v>124.40219999999999</c:v>
                      </c:pt>
                      <c:pt idx="4728">
                        <c:v>123.8323</c:v>
                      </c:pt>
                      <c:pt idx="4729">
                        <c:v>124.0724</c:v>
                      </c:pt>
                      <c:pt idx="4730">
                        <c:v>124.48520000000001</c:v>
                      </c:pt>
                      <c:pt idx="4731">
                        <c:v>#N/A</c:v>
                      </c:pt>
                      <c:pt idx="4732">
                        <c:v>#N/A</c:v>
                      </c:pt>
                      <c:pt idx="4733">
                        <c:v>124.05710000000001</c:v>
                      </c:pt>
                      <c:pt idx="4734">
                        <c:v>123.9803</c:v>
                      </c:pt>
                      <c:pt idx="4735">
                        <c:v>123.66249999999999</c:v>
                      </c:pt>
                      <c:pt idx="4736">
                        <c:v>123.4722</c:v>
                      </c:pt>
                      <c:pt idx="4737">
                        <c:v>123.6859</c:v>
                      </c:pt>
                      <c:pt idx="4738">
                        <c:v>#N/A</c:v>
                      </c:pt>
                      <c:pt idx="4739">
                        <c:v>#N/A</c:v>
                      </c:pt>
                      <c:pt idx="4740">
                        <c:v>123.6767</c:v>
                      </c:pt>
                      <c:pt idx="4741">
                        <c:v>#N/A</c:v>
                      </c:pt>
                      <c:pt idx="4742">
                        <c:v>123.55970000000001</c:v>
                      </c:pt>
                      <c:pt idx="4743">
                        <c:v>123.0368</c:v>
                      </c:pt>
                      <c:pt idx="4744">
                        <c:v>122.8535</c:v>
                      </c:pt>
                      <c:pt idx="4745">
                        <c:v>#N/A</c:v>
                      </c:pt>
                      <c:pt idx="4746">
                        <c:v>#N/A</c:v>
                      </c:pt>
                      <c:pt idx="4747">
                        <c:v>122.7103</c:v>
                      </c:pt>
                      <c:pt idx="4748">
                        <c:v>#N/A</c:v>
                      </c:pt>
                      <c:pt idx="4749">
                        <c:v>122.6497</c:v>
                      </c:pt>
                      <c:pt idx="4750">
                        <c:v>122.6461</c:v>
                      </c:pt>
                      <c:pt idx="4751">
                        <c:v>122.0355</c:v>
                      </c:pt>
                      <c:pt idx="4752">
                        <c:v>#N/A</c:v>
                      </c:pt>
                      <c:pt idx="4753">
                        <c:v>#N/A</c:v>
                      </c:pt>
                      <c:pt idx="4754">
                        <c:v>121.6708</c:v>
                      </c:pt>
                      <c:pt idx="4755">
                        <c:v>121.8593</c:v>
                      </c:pt>
                      <c:pt idx="4756">
                        <c:v>121.3073</c:v>
                      </c:pt>
                      <c:pt idx="4757">
                        <c:v>121.0241</c:v>
                      </c:pt>
                      <c:pt idx="4758">
                        <c:v>120.8369</c:v>
                      </c:pt>
                      <c:pt idx="4759">
                        <c:v>#N/A</c:v>
                      </c:pt>
                      <c:pt idx="4760">
                        <c:v>#N/A</c:v>
                      </c:pt>
                      <c:pt idx="4761">
                        <c:v>#N/A</c:v>
                      </c:pt>
                      <c:pt idx="4762">
                        <c:v>120.8779</c:v>
                      </c:pt>
                      <c:pt idx="4763">
                        <c:v>120.6584</c:v>
                      </c:pt>
                      <c:pt idx="4764">
                        <c:v>121.0295</c:v>
                      </c:pt>
                      <c:pt idx="4765">
                        <c:v>121.1619</c:v>
                      </c:pt>
                      <c:pt idx="4766">
                        <c:v>#N/A</c:v>
                      </c:pt>
                      <c:pt idx="4767">
                        <c:v>#N/A</c:v>
                      </c:pt>
                      <c:pt idx="4768">
                        <c:v>#N/A</c:v>
                      </c:pt>
                      <c:pt idx="4769">
                        <c:v>121.4819</c:v>
                      </c:pt>
                      <c:pt idx="4770">
                        <c:v>121.29430000000001</c:v>
                      </c:pt>
                      <c:pt idx="4771">
                        <c:v>121.00879999999999</c:v>
                      </c:pt>
                      <c:pt idx="4772">
                        <c:v>120.5406</c:v>
                      </c:pt>
                      <c:pt idx="4773">
                        <c:v>#N/A</c:v>
                      </c:pt>
                      <c:pt idx="4774">
                        <c:v>#N/A</c:v>
                      </c:pt>
                      <c:pt idx="4775">
                        <c:v>120.7663</c:v>
                      </c:pt>
                      <c:pt idx="4776">
                        <c:v>120.5891</c:v>
                      </c:pt>
                      <c:pt idx="4777">
                        <c:v>120.7276</c:v>
                      </c:pt>
                      <c:pt idx="4778">
                        <c:v>120.14870000000001</c:v>
                      </c:pt>
                      <c:pt idx="4779">
                        <c:v>120.6281</c:v>
                      </c:pt>
                      <c:pt idx="4780">
                        <c:v>#N/A</c:v>
                      </c:pt>
                      <c:pt idx="4781">
                        <c:v>#N/A</c:v>
                      </c:pt>
                      <c:pt idx="4782">
                        <c:v>120.5198</c:v>
                      </c:pt>
                      <c:pt idx="4783">
                        <c:v>120.5821</c:v>
                      </c:pt>
                      <c:pt idx="4784">
                        <c:v>120.7009</c:v>
                      </c:pt>
                      <c:pt idx="4785">
                        <c:v>120.76900000000001</c:v>
                      </c:pt>
                      <c:pt idx="4786">
                        <c:v>120.78189999999999</c:v>
                      </c:pt>
                      <c:pt idx="4787">
                        <c:v>#N/A</c:v>
                      </c:pt>
                      <c:pt idx="4788">
                        <c:v>#N/A</c:v>
                      </c:pt>
                      <c:pt idx="4789">
                        <c:v>121.4402</c:v>
                      </c:pt>
                      <c:pt idx="4790">
                        <c:v>121.1123</c:v>
                      </c:pt>
                      <c:pt idx="4791">
                        <c:v>121.4254</c:v>
                      </c:pt>
                      <c:pt idx="4792">
                        <c:v>121.476</c:v>
                      </c:pt>
                      <c:pt idx="4793">
                        <c:v>121.3663</c:v>
                      </c:pt>
                      <c:pt idx="4794">
                        <c:v>#N/A</c:v>
                      </c:pt>
                      <c:pt idx="4795">
                        <c:v>#N/A</c:v>
                      </c:pt>
                      <c:pt idx="4796">
                        <c:v>#N/A</c:v>
                      </c:pt>
                      <c:pt idx="4797">
                        <c:v>120.9911</c:v>
                      </c:pt>
                      <c:pt idx="4798">
                        <c:v>#N/A</c:v>
                      </c:pt>
                      <c:pt idx="4799">
                        <c:v>121.0312</c:v>
                      </c:pt>
                      <c:pt idx="4800">
                        <c:v>120.601</c:v>
                      </c:pt>
                      <c:pt idx="4801">
                        <c:v>#N/A</c:v>
                      </c:pt>
                      <c:pt idx="4802">
                        <c:v>#N/A</c:v>
                      </c:pt>
                      <c:pt idx="4803">
                        <c:v>120.31359999999999</c:v>
                      </c:pt>
                      <c:pt idx="4804">
                        <c:v>120.5415</c:v>
                      </c:pt>
                      <c:pt idx="4805">
                        <c:v>120.5535</c:v>
                      </c:pt>
                      <c:pt idx="4806">
                        <c:v>120.78740000000001</c:v>
                      </c:pt>
                      <c:pt idx="4807">
                        <c:v>121.07550000000001</c:v>
                      </c:pt>
                      <c:pt idx="4808">
                        <c:v>#N/A</c:v>
                      </c:pt>
                      <c:pt idx="4809">
                        <c:v>#N/A</c:v>
                      </c:pt>
                      <c:pt idx="4810">
                        <c:v>121.0491</c:v>
                      </c:pt>
                      <c:pt idx="4811">
                        <c:v>120.98480000000001</c:v>
                      </c:pt>
                      <c:pt idx="4812">
                        <c:v>121.23869999999999</c:v>
                      </c:pt>
                      <c:pt idx="4813">
                        <c:v>121.83929999999999</c:v>
                      </c:pt>
                      <c:pt idx="4814">
                        <c:v>121.67270000000001</c:v>
                      </c:pt>
                      <c:pt idx="4815">
                        <c:v>#N/A</c:v>
                      </c:pt>
                      <c:pt idx="4816">
                        <c:v>#N/A</c:v>
                      </c:pt>
                      <c:pt idx="4817">
                        <c:v>121.53919999999999</c:v>
                      </c:pt>
                      <c:pt idx="4818">
                        <c:v>121.1181</c:v>
                      </c:pt>
                      <c:pt idx="4819">
                        <c:v>121.1735</c:v>
                      </c:pt>
                      <c:pt idx="4820">
                        <c:v>121.23609999999999</c:v>
                      </c:pt>
                      <c:pt idx="4821">
                        <c:v>120.8931</c:v>
                      </c:pt>
                      <c:pt idx="4822">
                        <c:v>#N/A</c:v>
                      </c:pt>
                      <c:pt idx="4823">
                        <c:v>#N/A</c:v>
                      </c:pt>
                      <c:pt idx="4824">
                        <c:v>120.6127</c:v>
                      </c:pt>
                      <c:pt idx="4825">
                        <c:v>120.3847</c:v>
                      </c:pt>
                      <c:pt idx="4826">
                        <c:v>120.09780000000001</c:v>
                      </c:pt>
                      <c:pt idx="4827">
                        <c:v>120.07559999999999</c:v>
                      </c:pt>
                      <c:pt idx="4828">
                        <c:v>120.9996</c:v>
                      </c:pt>
                      <c:pt idx="4829">
                        <c:v>#N/A</c:v>
                      </c:pt>
                      <c:pt idx="4830">
                        <c:v>#N/A</c:v>
                      </c:pt>
                      <c:pt idx="4831">
                        <c:v>120.5581</c:v>
                      </c:pt>
                      <c:pt idx="4832">
                        <c:v>120.8633</c:v>
                      </c:pt>
                      <c:pt idx="4833">
                        <c:v>121.595</c:v>
                      </c:pt>
                      <c:pt idx="4834">
                        <c:v>121.71169999999999</c:v>
                      </c:pt>
                      <c:pt idx="4835">
                        <c:v>121.5035</c:v>
                      </c:pt>
                      <c:pt idx="4836">
                        <c:v>#N/A</c:v>
                      </c:pt>
                      <c:pt idx="4837">
                        <c:v>#N/A</c:v>
                      </c:pt>
                      <c:pt idx="4838">
                        <c:v>121.0573</c:v>
                      </c:pt>
                      <c:pt idx="4839">
                        <c:v>121.1553</c:v>
                      </c:pt>
                      <c:pt idx="4840">
                        <c:v>120.8437</c:v>
                      </c:pt>
                      <c:pt idx="4841">
                        <c:v>121.00449999999999</c:v>
                      </c:pt>
                      <c:pt idx="4842">
                        <c:v>120.8492</c:v>
                      </c:pt>
                      <c:pt idx="4843">
                        <c:v>#N/A</c:v>
                      </c:pt>
                      <c:pt idx="4844">
                        <c:v>#N/A</c:v>
                      </c:pt>
                      <c:pt idx="4845">
                        <c:v>120.7135</c:v>
                      </c:pt>
                      <c:pt idx="4846">
                        <c:v>120.4958</c:v>
                      </c:pt>
                      <c:pt idx="4847">
                        <c:v>120.2893</c:v>
                      </c:pt>
                      <c:pt idx="4848">
                        <c:v>120.43300000000001</c:v>
                      </c:pt>
                      <c:pt idx="4849">
                        <c:v>120.1212</c:v>
                      </c:pt>
                      <c:pt idx="4850">
                        <c:v>#N/A</c:v>
                      </c:pt>
                      <c:pt idx="4851">
                        <c:v>#N/A</c:v>
                      </c:pt>
                      <c:pt idx="4852">
                        <c:v>120.33</c:v>
                      </c:pt>
                      <c:pt idx="4853">
                        <c:v>120.64879999999999</c:v>
                      </c:pt>
                      <c:pt idx="4854">
                        <c:v>120.2921</c:v>
                      </c:pt>
                      <c:pt idx="4855">
                        <c:v>120.3126</c:v>
                      </c:pt>
                      <c:pt idx="4856">
                        <c:v>120.2893</c:v>
                      </c:pt>
                      <c:pt idx="4857">
                        <c:v>#N/A</c:v>
                      </c:pt>
                      <c:pt idx="4858">
                        <c:v>#N/A</c:v>
                      </c:pt>
                      <c:pt idx="4859">
                        <c:v>120.53660000000001</c:v>
                      </c:pt>
                      <c:pt idx="4860">
                        <c:v>120.89530000000001</c:v>
                      </c:pt>
                      <c:pt idx="4861">
                        <c:v>121.23869999999999</c:v>
                      </c:pt>
                      <c:pt idx="4862">
                        <c:v>121.62820000000001</c:v>
                      </c:pt>
                      <c:pt idx="4863">
                        <c:v>121.20959999999999</c:v>
                      </c:pt>
                      <c:pt idx="4864">
                        <c:v>#N/A</c:v>
                      </c:pt>
                      <c:pt idx="4865">
                        <c:v>#N/A</c:v>
                      </c:pt>
                      <c:pt idx="4866">
                        <c:v>121.3473</c:v>
                      </c:pt>
                      <c:pt idx="4867">
                        <c:v>121.30249999999999</c:v>
                      </c:pt>
                      <c:pt idx="4868">
                        <c:v>120.9706</c:v>
                      </c:pt>
                      <c:pt idx="4869">
                        <c:v>121.6112</c:v>
                      </c:pt>
                      <c:pt idx="4870">
                        <c:v>121.23309999999999</c:v>
                      </c:pt>
                      <c:pt idx="4871">
                        <c:v>#N/A</c:v>
                      </c:pt>
                      <c:pt idx="4872">
                        <c:v>#N/A</c:v>
                      </c:pt>
                      <c:pt idx="4873">
                        <c:v>121.47490000000001</c:v>
                      </c:pt>
                      <c:pt idx="4874">
                        <c:v>121.82080000000001</c:v>
                      </c:pt>
                      <c:pt idx="4875">
                        <c:v>121.7961</c:v>
                      </c:pt>
                      <c:pt idx="4876">
                        <c:v>122.5954</c:v>
                      </c:pt>
                      <c:pt idx="4877">
                        <c:v>122.2025</c:v>
                      </c:pt>
                      <c:pt idx="4878">
                        <c:v>#N/A</c:v>
                      </c:pt>
                      <c:pt idx="4879">
                        <c:v>#N/A</c:v>
                      </c:pt>
                      <c:pt idx="4880">
                        <c:v>122.86</c:v>
                      </c:pt>
                      <c:pt idx="4881">
                        <c:v>122.6803</c:v>
                      </c:pt>
                      <c:pt idx="4882">
                        <c:v>122.5497</c:v>
                      </c:pt>
                      <c:pt idx="4883">
                        <c:v>122.6499</c:v>
                      </c:pt>
                      <c:pt idx="4884">
                        <c:v>123.2552</c:v>
                      </c:pt>
                      <c:pt idx="4885">
                        <c:v>#N/A</c:v>
                      </c:pt>
                      <c:pt idx="4886">
                        <c:v>#N/A</c:v>
                      </c:pt>
                      <c:pt idx="4887">
                        <c:v>123.11660000000001</c:v>
                      </c:pt>
                      <c:pt idx="4888">
                        <c:v>122.9255</c:v>
                      </c:pt>
                      <c:pt idx="4889">
                        <c:v>122.82859999999999</c:v>
                      </c:pt>
                      <c:pt idx="4890">
                        <c:v>122.8937</c:v>
                      </c:pt>
                      <c:pt idx="4891">
                        <c:v>122.812</c:v>
                      </c:pt>
                      <c:pt idx="4892">
                        <c:v>#N/A</c:v>
                      </c:pt>
                      <c:pt idx="4893">
                        <c:v>#N/A</c:v>
                      </c:pt>
                      <c:pt idx="4894">
                        <c:v>#N/A</c:v>
                      </c:pt>
                      <c:pt idx="4895">
                        <c:v>123.09059999999999</c:v>
                      </c:pt>
                      <c:pt idx="4896">
                        <c:v>123.26179999999999</c:v>
                      </c:pt>
                      <c:pt idx="4897">
                        <c:v>122.9365</c:v>
                      </c:pt>
                      <c:pt idx="4898">
                        <c:v>123.8249</c:v>
                      </c:pt>
                      <c:pt idx="4899">
                        <c:v>#N/A</c:v>
                      </c:pt>
                      <c:pt idx="4900">
                        <c:v>#N/A</c:v>
                      </c:pt>
                      <c:pt idx="4901">
                        <c:v>123.76179999999999</c:v>
                      </c:pt>
                      <c:pt idx="4902">
                        <c:v>123.3338</c:v>
                      </c:pt>
                      <c:pt idx="4903">
                        <c:v>123.3083</c:v>
                      </c:pt>
                      <c:pt idx="4904">
                        <c:v>123.5667</c:v>
                      </c:pt>
                      <c:pt idx="4905">
                        <c:v>123.4418</c:v>
                      </c:pt>
                      <c:pt idx="4906">
                        <c:v>#N/A</c:v>
                      </c:pt>
                      <c:pt idx="4907">
                        <c:v>#N/A</c:v>
                      </c:pt>
                      <c:pt idx="4908">
                        <c:v>122.79340000000001</c:v>
                      </c:pt>
                      <c:pt idx="4909">
                        <c:v>122.50020000000001</c:v>
                      </c:pt>
                      <c:pt idx="4910">
                        <c:v>122.54170000000001</c:v>
                      </c:pt>
                      <c:pt idx="4911">
                        <c:v>122.6704</c:v>
                      </c:pt>
                      <c:pt idx="4912">
                        <c:v>122.7462</c:v>
                      </c:pt>
                      <c:pt idx="4913">
                        <c:v>#N/A</c:v>
                      </c:pt>
                      <c:pt idx="4914">
                        <c:v>#N/A</c:v>
                      </c:pt>
                      <c:pt idx="4915">
                        <c:v>122.8693</c:v>
                      </c:pt>
                      <c:pt idx="4916">
                        <c:v>122.5057</c:v>
                      </c:pt>
                      <c:pt idx="4917">
                        <c:v>122.586</c:v>
                      </c:pt>
                      <c:pt idx="4918">
                        <c:v>121.51739999999999</c:v>
                      </c:pt>
                      <c:pt idx="4919">
                        <c:v>121.7839</c:v>
                      </c:pt>
                      <c:pt idx="4920">
                        <c:v>#N/A</c:v>
                      </c:pt>
                      <c:pt idx="4921">
                        <c:v>#N/A</c:v>
                      </c:pt>
                      <c:pt idx="4922">
                        <c:v>121.8699</c:v>
                      </c:pt>
                      <c:pt idx="4923">
                        <c:v>121.9402</c:v>
                      </c:pt>
                      <c:pt idx="4924">
                        <c:v>121.78830000000001</c:v>
                      </c:pt>
                      <c:pt idx="4925">
                        <c:v>121.87779999999999</c:v>
                      </c:pt>
                      <c:pt idx="4926">
                        <c:v>121.7938</c:v>
                      </c:pt>
                      <c:pt idx="4927">
                        <c:v>#N/A</c:v>
                      </c:pt>
                      <c:pt idx="4928">
                        <c:v>#N/A</c:v>
                      </c:pt>
                      <c:pt idx="4929">
                        <c:v>121.4721</c:v>
                      </c:pt>
                      <c:pt idx="4930">
                        <c:v>121.715</c:v>
                      </c:pt>
                      <c:pt idx="4931">
                        <c:v>121.6977</c:v>
                      </c:pt>
                      <c:pt idx="4932">
                        <c:v>#N/A</c:v>
                      </c:pt>
                      <c:pt idx="4933">
                        <c:v>121.7229</c:v>
                      </c:pt>
                      <c:pt idx="4934">
                        <c:v>#N/A</c:v>
                      </c:pt>
                      <c:pt idx="4935">
                        <c:v>#N/A</c:v>
                      </c:pt>
                      <c:pt idx="4936">
                        <c:v>121.51049999999999</c:v>
                      </c:pt>
                      <c:pt idx="4937">
                        <c:v>121.529</c:v>
                      </c:pt>
                      <c:pt idx="4938">
                        <c:v>121.9271</c:v>
                      </c:pt>
                      <c:pt idx="4939">
                        <c:v>121.54900000000001</c:v>
                      </c:pt>
                      <c:pt idx="4940">
                        <c:v>121.5343</c:v>
                      </c:pt>
                      <c:pt idx="4941">
                        <c:v>#N/A</c:v>
                      </c:pt>
                      <c:pt idx="4942">
                        <c:v>#N/A</c:v>
                      </c:pt>
                      <c:pt idx="4943">
                        <c:v>121.3917</c:v>
                      </c:pt>
                      <c:pt idx="4944">
                        <c:v>121.633</c:v>
                      </c:pt>
                      <c:pt idx="4945">
                        <c:v>121.5377</c:v>
                      </c:pt>
                      <c:pt idx="4946">
                        <c:v>121.5097</c:v>
                      </c:pt>
                      <c:pt idx="4947">
                        <c:v>121.5104</c:v>
                      </c:pt>
                      <c:pt idx="4948">
                        <c:v>#N/A</c:v>
                      </c:pt>
                      <c:pt idx="4949">
                        <c:v>#N/A</c:v>
                      </c:pt>
                      <c:pt idx="4950">
                        <c:v>121.63639999999999</c:v>
                      </c:pt>
                      <c:pt idx="4951">
                        <c:v>121.8528</c:v>
                      </c:pt>
                      <c:pt idx="4952">
                        <c:v>121.7183</c:v>
                      </c:pt>
                      <c:pt idx="4953">
                        <c:v>121.72799999999999</c:v>
                      </c:pt>
                      <c:pt idx="4954">
                        <c:v>121.8314</c:v>
                      </c:pt>
                      <c:pt idx="4955">
                        <c:v>#N/A</c:v>
                      </c:pt>
                      <c:pt idx="4956">
                        <c:v>#N/A</c:v>
                      </c:pt>
                      <c:pt idx="4957">
                        <c:v>121.93300000000001</c:v>
                      </c:pt>
                      <c:pt idx="4958">
                        <c:v>121.8933</c:v>
                      </c:pt>
                      <c:pt idx="4959">
                        <c:v>121.7086</c:v>
                      </c:pt>
                      <c:pt idx="4960">
                        <c:v>122.346</c:v>
                      </c:pt>
                      <c:pt idx="4961">
                        <c:v>123.1046</c:v>
                      </c:pt>
                      <c:pt idx="4962">
                        <c:v>#N/A</c:v>
                      </c:pt>
                      <c:pt idx="4963">
                        <c:v>#N/A</c:v>
                      </c:pt>
                      <c:pt idx="4964">
                        <c:v>124.5827</c:v>
                      </c:pt>
                      <c:pt idx="4965">
                        <c:v>124.5339</c:v>
                      </c:pt>
                      <c:pt idx="4966">
                        <c:v>124.9243</c:v>
                      </c:pt>
                      <c:pt idx="4967">
                        <c:v>124.2567</c:v>
                      </c:pt>
                      <c:pt idx="4968">
                        <c:v>124.35769999999999</c:v>
                      </c:pt>
                      <c:pt idx="4969">
                        <c:v>#N/A</c:v>
                      </c:pt>
                      <c:pt idx="4970">
                        <c:v>#N/A</c:v>
                      </c:pt>
                      <c:pt idx="4971">
                        <c:v>124.92359999999999</c:v>
                      </c:pt>
                      <c:pt idx="4972">
                        <c:v>124.5583</c:v>
                      </c:pt>
                      <c:pt idx="4973">
                        <c:v>125.0027</c:v>
                      </c:pt>
                      <c:pt idx="4974">
                        <c:v>125.10899999999999</c:v>
                      </c:pt>
                      <c:pt idx="4975">
                        <c:v>124.81570000000001</c:v>
                      </c:pt>
                      <c:pt idx="4976">
                        <c:v>#N/A</c:v>
                      </c:pt>
                      <c:pt idx="4977">
                        <c:v>#N/A</c:v>
                      </c:pt>
                      <c:pt idx="4978">
                        <c:v>125.38630000000001</c:v>
                      </c:pt>
                      <c:pt idx="4979">
                        <c:v>125.3185</c:v>
                      </c:pt>
                      <c:pt idx="4980">
                        <c:v>125.03279999999999</c:v>
                      </c:pt>
                      <c:pt idx="4981">
                        <c:v>125.42449999999999</c:v>
                      </c:pt>
                      <c:pt idx="4982">
                        <c:v>125.7616</c:v>
                      </c:pt>
                      <c:pt idx="4983">
                        <c:v>#N/A</c:v>
                      </c:pt>
                      <c:pt idx="4984">
                        <c:v>#N/A</c:v>
                      </c:pt>
                      <c:pt idx="4985">
                        <c:v>126.3229</c:v>
                      </c:pt>
                      <c:pt idx="4986">
                        <c:v>126.5003</c:v>
                      </c:pt>
                      <c:pt idx="4987">
                        <c:v>126.59990000000001</c:v>
                      </c:pt>
                      <c:pt idx="4988">
                        <c:v>126.68170000000001</c:v>
                      </c:pt>
                      <c:pt idx="4989">
                        <c:v>126.5346</c:v>
                      </c:pt>
                      <c:pt idx="4990">
                        <c:v>#N/A</c:v>
                      </c:pt>
                      <c:pt idx="4991">
                        <c:v>#N/A</c:v>
                      </c:pt>
                      <c:pt idx="4992">
                        <c:v>#N/A</c:v>
                      </c:pt>
                      <c:pt idx="4993">
                        <c:v>126.6643</c:v>
                      </c:pt>
                      <c:pt idx="4994">
                        <c:v>125.9023</c:v>
                      </c:pt>
                      <c:pt idx="4995">
                        <c:v>125.61750000000001</c:v>
                      </c:pt>
                      <c:pt idx="4996">
                        <c:v>125.0719</c:v>
                      </c:pt>
                      <c:pt idx="4997">
                        <c:v>#N/A</c:v>
                      </c:pt>
                      <c:pt idx="4998">
                        <c:v>#N/A</c:v>
                      </c:pt>
                      <c:pt idx="4999">
                        <c:v>125.0637</c:v>
                      </c:pt>
                      <c:pt idx="5000">
                        <c:v>125.0056</c:v>
                      </c:pt>
                      <c:pt idx="5001">
                        <c:v>125.0399</c:v>
                      </c:pt>
                      <c:pt idx="5002">
                        <c:v>124.3749</c:v>
                      </c:pt>
                      <c:pt idx="5003">
                        <c:v>124.17619999999999</c:v>
                      </c:pt>
                      <c:pt idx="5004">
                        <c:v>#N/A</c:v>
                      </c:pt>
                      <c:pt idx="5005">
                        <c:v>#N/A</c:v>
                      </c:pt>
                      <c:pt idx="5006">
                        <c:v>124.4346</c:v>
                      </c:pt>
                      <c:pt idx="5007">
                        <c:v>124.6233</c:v>
                      </c:pt>
                      <c:pt idx="5008">
                        <c:v>124.46469999999999</c:v>
                      </c:pt>
                      <c:pt idx="5009">
                        <c:v>124.71259999999999</c:v>
                      </c:pt>
                      <c:pt idx="5010">
                        <c:v>124.6962</c:v>
                      </c:pt>
                      <c:pt idx="5011">
                        <c:v>#N/A</c:v>
                      </c:pt>
                      <c:pt idx="5012">
                        <c:v>#N/A</c:v>
                      </c:pt>
                      <c:pt idx="5013">
                        <c:v>124.9115</c:v>
                      </c:pt>
                      <c:pt idx="5014">
                        <c:v>124.93640000000001</c:v>
                      </c:pt>
                      <c:pt idx="5015">
                        <c:v>125.30970000000001</c:v>
                      </c:pt>
                      <c:pt idx="5016">
                        <c:v>125.42010000000001</c:v>
                      </c:pt>
                      <c:pt idx="5017">
                        <c:v>125.3968</c:v>
                      </c:pt>
                      <c:pt idx="5018">
                        <c:v>#N/A</c:v>
                      </c:pt>
                      <c:pt idx="5019">
                        <c:v>#N/A</c:v>
                      </c:pt>
                      <c:pt idx="5020">
                        <c:v>125.6493</c:v>
                      </c:pt>
                      <c:pt idx="5021">
                        <c:v>125.81440000000001</c:v>
                      </c:pt>
                      <c:pt idx="5022">
                        <c:v>125.843</c:v>
                      </c:pt>
                      <c:pt idx="5023">
                        <c:v>125.5348</c:v>
                      </c:pt>
                      <c:pt idx="5024">
                        <c:v>125.05629999999999</c:v>
                      </c:pt>
                      <c:pt idx="5025">
                        <c:v>#N/A</c:v>
                      </c:pt>
                      <c:pt idx="5026">
                        <c:v>#N/A</c:v>
                      </c:pt>
                      <c:pt idx="5027">
                        <c:v>125.2032</c:v>
                      </c:pt>
                      <c:pt idx="5028">
                        <c:v>125.23439999999999</c:v>
                      </c:pt>
                      <c:pt idx="5029">
                        <c:v>125.20740000000001</c:v>
                      </c:pt>
                      <c:pt idx="5030">
                        <c:v>124.81229999999999</c:v>
                      </c:pt>
                      <c:pt idx="5031">
                        <c:v>124.4135</c:v>
                      </c:pt>
                      <c:pt idx="5032">
                        <c:v>#N/A</c:v>
                      </c:pt>
                      <c:pt idx="5033">
                        <c:v>#N/A</c:v>
                      </c:pt>
                      <c:pt idx="5034">
                        <c:v>#N/A</c:v>
                      </c:pt>
                      <c:pt idx="5035">
                        <c:v>124.3096</c:v>
                      </c:pt>
                      <c:pt idx="5036">
                        <c:v>124.3057</c:v>
                      </c:pt>
                      <c:pt idx="5037">
                        <c:v>124.0121</c:v>
                      </c:pt>
                      <c:pt idx="5038">
                        <c:v>123.952</c:v>
                      </c:pt>
                      <c:pt idx="5039">
                        <c:v>#N/A</c:v>
                      </c:pt>
                      <c:pt idx="5040">
                        <c:v>#N/A</c:v>
                      </c:pt>
                      <c:pt idx="5041">
                        <c:v>123.872</c:v>
                      </c:pt>
                      <c:pt idx="5042">
                        <c:v>123.6966</c:v>
                      </c:pt>
                      <c:pt idx="5043">
                        <c:v>123.65479999999999</c:v>
                      </c:pt>
                      <c:pt idx="5044">
                        <c:v>123.63800000000001</c:v>
                      </c:pt>
                      <c:pt idx="5045">
                        <c:v>123.47920000000001</c:v>
                      </c:pt>
                      <c:pt idx="5046">
                        <c:v>#N/A</c:v>
                      </c:pt>
                      <c:pt idx="5047">
                        <c:v>#N/A</c:v>
                      </c:pt>
                      <c:pt idx="5048">
                        <c:v>123.40479999999999</c:v>
                      </c:pt>
                      <c:pt idx="5049">
                        <c:v>123.4808</c:v>
                      </c:pt>
                      <c:pt idx="5050">
                        <c:v>123.6318</c:v>
                      </c:pt>
                      <c:pt idx="5051">
                        <c:v>123.55670000000001</c:v>
                      </c:pt>
                      <c:pt idx="5052">
                        <c:v>123.2632</c:v>
                      </c:pt>
                      <c:pt idx="5053">
                        <c:v>#N/A</c:v>
                      </c:pt>
                      <c:pt idx="5054">
                        <c:v>#N/A</c:v>
                      </c:pt>
                      <c:pt idx="5055">
                        <c:v>123.3032</c:v>
                      </c:pt>
                      <c:pt idx="5056">
                        <c:v>123.2534</c:v>
                      </c:pt>
                      <c:pt idx="5057">
                        <c:v>123.2749</c:v>
                      </c:pt>
                      <c:pt idx="5058">
                        <c:v>123.0505</c:v>
                      </c:pt>
                      <c:pt idx="5059">
                        <c:v>123.26779999999999</c:v>
                      </c:pt>
                      <c:pt idx="5060">
                        <c:v>#N/A</c:v>
                      </c:pt>
                      <c:pt idx="5061">
                        <c:v>#N/A</c:v>
                      </c:pt>
                      <c:pt idx="5062">
                        <c:v>#N/A</c:v>
                      </c:pt>
                      <c:pt idx="5063">
                        <c:v>123.8472</c:v>
                      </c:pt>
                      <c:pt idx="5064">
                        <c:v>124.3417</c:v>
                      </c:pt>
                      <c:pt idx="5065">
                        <c:v>124.38979999999999</c:v>
                      </c:pt>
                      <c:pt idx="5066">
                        <c:v>123.7715</c:v>
                      </c:pt>
                      <c:pt idx="5067">
                        <c:v>#N/A</c:v>
                      </c:pt>
                      <c:pt idx="5068">
                        <c:v>#N/A</c:v>
                      </c:pt>
                      <c:pt idx="5069">
                        <c:v>123.9225</c:v>
                      </c:pt>
                      <c:pt idx="5070">
                        <c:v>124.1621</c:v>
                      </c:pt>
                      <c:pt idx="5071">
                        <c:v>124.4743</c:v>
                      </c:pt>
                      <c:pt idx="5072">
                        <c:v>124.4276</c:v>
                      </c:pt>
                      <c:pt idx="5073">
                        <c:v>124.43049999999999</c:v>
                      </c:pt>
                      <c:pt idx="5074">
                        <c:v>#N/A</c:v>
                      </c:pt>
                      <c:pt idx="5075">
                        <c:v>#N/A</c:v>
                      </c:pt>
                      <c:pt idx="5076">
                        <c:v>124.5063</c:v>
                      </c:pt>
                      <c:pt idx="5077">
                        <c:v>124.62269999999999</c:v>
                      </c:pt>
                      <c:pt idx="5078">
                        <c:v>124.7217</c:v>
                      </c:pt>
                      <c:pt idx="5079">
                        <c:v>#N/A</c:v>
                      </c:pt>
                      <c:pt idx="5080">
                        <c:v>124.803</c:v>
                      </c:pt>
                      <c:pt idx="5081">
                        <c:v>#N/A</c:v>
                      </c:pt>
                      <c:pt idx="5082">
                        <c:v>#N/A</c:v>
                      </c:pt>
                      <c:pt idx="5083">
                        <c:v>124.8526</c:v>
                      </c:pt>
                      <c:pt idx="5084">
                        <c:v>124.9619</c:v>
                      </c:pt>
                      <c:pt idx="5085">
                        <c:v>124.7264</c:v>
                      </c:pt>
                      <c:pt idx="5086">
                        <c:v>124.393</c:v>
                      </c:pt>
                      <c:pt idx="5087">
                        <c:v>124.22799999999999</c:v>
                      </c:pt>
                      <c:pt idx="5088">
                        <c:v>#N/A</c:v>
                      </c:pt>
                      <c:pt idx="5089">
                        <c:v>#N/A</c:v>
                      </c:pt>
                      <c:pt idx="5090">
                        <c:v>123.9709</c:v>
                      </c:pt>
                      <c:pt idx="5091">
                        <c:v>123.9248</c:v>
                      </c:pt>
                      <c:pt idx="5092">
                        <c:v>123.8169</c:v>
                      </c:pt>
                      <c:pt idx="5093">
                        <c:v>123.2817</c:v>
                      </c:pt>
                      <c:pt idx="5094">
                        <c:v>123.13890000000001</c:v>
                      </c:pt>
                      <c:pt idx="5095">
                        <c:v>#N/A</c:v>
                      </c:pt>
                      <c:pt idx="5096">
                        <c:v>#N/A</c:v>
                      </c:pt>
                      <c:pt idx="5097">
                        <c:v>122.92149999999999</c:v>
                      </c:pt>
                      <c:pt idx="5098">
                        <c:v>122.7693</c:v>
                      </c:pt>
                      <c:pt idx="5099">
                        <c:v>122.87860000000001</c:v>
                      </c:pt>
                      <c:pt idx="5100">
                        <c:v>122.85080000000001</c:v>
                      </c:pt>
                      <c:pt idx="5101">
                        <c:v>122.7865</c:v>
                      </c:pt>
                      <c:pt idx="5102">
                        <c:v>#N/A</c:v>
                      </c:pt>
                      <c:pt idx="5103">
                        <c:v>#N/A</c:v>
                      </c:pt>
                      <c:pt idx="5104">
                        <c:v>122.85299999999999</c:v>
                      </c:pt>
                      <c:pt idx="5105">
                        <c:v>#N/A</c:v>
                      </c:pt>
                      <c:pt idx="5106">
                        <c:v>#N/A</c:v>
                      </c:pt>
                      <c:pt idx="5107">
                        <c:v>122.7189</c:v>
                      </c:pt>
                      <c:pt idx="5108">
                        <c:v>122.4766</c:v>
                      </c:pt>
                      <c:pt idx="5109">
                        <c:v>#N/A</c:v>
                      </c:pt>
                      <c:pt idx="5110">
                        <c:v>#N/A</c:v>
                      </c:pt>
                      <c:pt idx="5111">
                        <c:v>122.3583</c:v>
                      </c:pt>
                      <c:pt idx="5112">
                        <c:v>122.1799</c:v>
                      </c:pt>
                      <c:pt idx="5113">
                        <c:v>#N/A</c:v>
                      </c:pt>
                      <c:pt idx="5114">
                        <c:v>122.31529999999999</c:v>
                      </c:pt>
                      <c:pt idx="5115">
                        <c:v>122.435</c:v>
                      </c:pt>
                      <c:pt idx="5116">
                        <c:v>#N/A</c:v>
                      </c:pt>
                      <c:pt idx="5117">
                        <c:v>#N/A</c:v>
                      </c:pt>
                      <c:pt idx="5118">
                        <c:v>122.4845</c:v>
                      </c:pt>
                      <c:pt idx="5119">
                        <c:v>122.435</c:v>
                      </c:pt>
                      <c:pt idx="5120">
                        <c:v>122.2064</c:v>
                      </c:pt>
                      <c:pt idx="5121">
                        <c:v>122.11069999999999</c:v>
                      </c:pt>
                      <c:pt idx="5122">
                        <c:v>121.91849999999999</c:v>
                      </c:pt>
                      <c:pt idx="5123">
                        <c:v>#N/A</c:v>
                      </c:pt>
                      <c:pt idx="5124">
                        <c:v>#N/A</c:v>
                      </c:pt>
                      <c:pt idx="5125">
                        <c:v>121.83629999999999</c:v>
                      </c:pt>
                      <c:pt idx="5126">
                        <c:v>121.8023</c:v>
                      </c:pt>
                      <c:pt idx="5127">
                        <c:v>121.8856</c:v>
                      </c:pt>
                      <c:pt idx="5128">
                        <c:v>121.843</c:v>
                      </c:pt>
                      <c:pt idx="5129">
                        <c:v>121.6576</c:v>
                      </c:pt>
                      <c:pt idx="5130">
                        <c:v>#N/A</c:v>
                      </c:pt>
                      <c:pt idx="5131">
                        <c:v>#N/A</c:v>
                      </c:pt>
                      <c:pt idx="5132">
                        <c:v>#N/A</c:v>
                      </c:pt>
                      <c:pt idx="5133">
                        <c:v>121.9729</c:v>
                      </c:pt>
                      <c:pt idx="5134">
                        <c:v>121.91240000000001</c:v>
                      </c:pt>
                      <c:pt idx="5135">
                        <c:v>122.4162</c:v>
                      </c:pt>
                      <c:pt idx="5136">
                        <c:v>122.3111</c:v>
                      </c:pt>
                      <c:pt idx="5137">
                        <c:v>#N/A</c:v>
                      </c:pt>
                      <c:pt idx="5138">
                        <c:v>#N/A</c:v>
                      </c:pt>
                      <c:pt idx="5139">
                        <c:v>122.7242</c:v>
                      </c:pt>
                      <c:pt idx="5140">
                        <c:v>122.40309999999999</c:v>
                      </c:pt>
                      <c:pt idx="5141">
                        <c:v>122.27800000000001</c:v>
                      </c:pt>
                      <c:pt idx="5142">
                        <c:v>122.754</c:v>
                      </c:pt>
                      <c:pt idx="5143">
                        <c:v>122.9542</c:v>
                      </c:pt>
                      <c:pt idx="5144">
                        <c:v>#N/A</c:v>
                      </c:pt>
                      <c:pt idx="5145">
                        <c:v>#N/A</c:v>
                      </c:pt>
                      <c:pt idx="5146">
                        <c:v>123.2872</c:v>
                      </c:pt>
                      <c:pt idx="5147">
                        <c:v>122.79349999999999</c:v>
                      </c:pt>
                      <c:pt idx="5148">
                        <c:v>122.6401</c:v>
                      </c:pt>
                      <c:pt idx="5149">
                        <c:v>122.7174</c:v>
                      </c:pt>
                      <c:pt idx="5150">
                        <c:v>123.23439999999999</c:v>
                      </c:pt>
                      <c:pt idx="5151">
                        <c:v>#N/A</c:v>
                      </c:pt>
                      <c:pt idx="5152">
                        <c:v>#N/A</c:v>
                      </c:pt>
                      <c:pt idx="5153">
                        <c:v>123.1812</c:v>
                      </c:pt>
                      <c:pt idx="5154">
                        <c:v>122.8614</c:v>
                      </c:pt>
                      <c:pt idx="5155">
                        <c:v>122.7388</c:v>
                      </c:pt>
                      <c:pt idx="5156">
                        <c:v>122.82250000000001</c:v>
                      </c:pt>
                      <c:pt idx="5157">
                        <c:v>122.79689999999999</c:v>
                      </c:pt>
                      <c:pt idx="5158">
                        <c:v>#N/A</c:v>
                      </c:pt>
                      <c:pt idx="5159">
                        <c:v>#N/A</c:v>
                      </c:pt>
                      <c:pt idx="5160">
                        <c:v>#N/A</c:v>
                      </c:pt>
                      <c:pt idx="5161">
                        <c:v>123.0141</c:v>
                      </c:pt>
                      <c:pt idx="5162">
                        <c:v>123.0577</c:v>
                      </c:pt>
                      <c:pt idx="5163">
                        <c:v>123.79940000000001</c:v>
                      </c:pt>
                      <c:pt idx="5164">
                        <c:v>123.9058</c:v>
                      </c:pt>
                      <c:pt idx="5165">
                        <c:v>#N/A</c:v>
                      </c:pt>
                      <c:pt idx="5166">
                        <c:v>#N/A</c:v>
                      </c:pt>
                      <c:pt idx="5167">
                        <c:v>124.6046</c:v>
                      </c:pt>
                      <c:pt idx="5168">
                        <c:v>124.4362</c:v>
                      </c:pt>
                      <c:pt idx="5169">
                        <c:v>124.664</c:v>
                      </c:pt>
                      <c:pt idx="5170">
                        <c:v>124.9432</c:v>
                      </c:pt>
                      <c:pt idx="5171">
                        <c:v>125.69289999999999</c:v>
                      </c:pt>
                      <c:pt idx="5172">
                        <c:v>#N/A</c:v>
                      </c:pt>
                      <c:pt idx="5173">
                        <c:v>#N/A</c:v>
                      </c:pt>
                      <c:pt idx="5174">
                        <c:v>124.9717</c:v>
                      </c:pt>
                      <c:pt idx="5175">
                        <c:v>124.5099</c:v>
                      </c:pt>
                      <c:pt idx="5176">
                        <c:v>124.7302</c:v>
                      </c:pt>
                      <c:pt idx="5177">
                        <c:v>125.3822</c:v>
                      </c:pt>
                      <c:pt idx="5178">
                        <c:v>126.0564</c:v>
                      </c:pt>
                      <c:pt idx="5179">
                        <c:v>#N/A</c:v>
                      </c:pt>
                      <c:pt idx="5180">
                        <c:v>#N/A</c:v>
                      </c:pt>
                      <c:pt idx="5181">
                        <c:v>127.7983</c:v>
                      </c:pt>
                      <c:pt idx="5182">
                        <c:v>127.9242</c:v>
                      </c:pt>
                      <c:pt idx="5183">
                        <c:v>128.23099999999999</c:v>
                      </c:pt>
                      <c:pt idx="5184">
                        <c:v>131.0274</c:v>
                      </c:pt>
                      <c:pt idx="5185">
                        <c:v>130.14779999999999</c:v>
                      </c:pt>
                      <c:pt idx="5186">
                        <c:v>#N/A</c:v>
                      </c:pt>
                      <c:pt idx="5187">
                        <c:v>#N/A</c:v>
                      </c:pt>
                      <c:pt idx="5188">
                        <c:v>131.709</c:v>
                      </c:pt>
                      <c:pt idx="5189">
                        <c:v>132.9091</c:v>
                      </c:pt>
                      <c:pt idx="5190">
                        <c:v>134.37450000000001</c:v>
                      </c:pt>
                      <c:pt idx="5191">
                        <c:v>135.3348</c:v>
                      </c:pt>
                      <c:pt idx="5192">
                        <c:v>135.126</c:v>
                      </c:pt>
                      <c:pt idx="5193">
                        <c:v>#N/A</c:v>
                      </c:pt>
                      <c:pt idx="5194">
                        <c:v>#N/A</c:v>
                      </c:pt>
                      <c:pt idx="5195">
                        <c:v>137.31039999999999</c:v>
                      </c:pt>
                      <c:pt idx="5196">
                        <c:v>136.74709999999999</c:v>
                      </c:pt>
                      <c:pt idx="5197">
                        <c:v>135.80959999999999</c:v>
                      </c:pt>
                      <c:pt idx="5198">
                        <c:v>133.28630000000001</c:v>
                      </c:pt>
                      <c:pt idx="5199">
                        <c:v>133.8492</c:v>
                      </c:pt>
                      <c:pt idx="5200">
                        <c:v>#N/A</c:v>
                      </c:pt>
                      <c:pt idx="5201">
                        <c:v>#N/A</c:v>
                      </c:pt>
                      <c:pt idx="5202">
                        <c:v>135.33580000000001</c:v>
                      </c:pt>
                      <c:pt idx="5203">
                        <c:v>133.95079999999999</c:v>
                      </c:pt>
                      <c:pt idx="5204">
                        <c:v>135.95769999999999</c:v>
                      </c:pt>
                      <c:pt idx="5205">
                        <c:v>135.22389999999999</c:v>
                      </c:pt>
                      <c:pt idx="5206">
                        <c:v>136.27610000000001</c:v>
                      </c:pt>
                      <c:pt idx="5207">
                        <c:v>#N/A</c:v>
                      </c:pt>
                      <c:pt idx="5208">
                        <c:v>#N/A</c:v>
                      </c:pt>
                      <c:pt idx="5209">
                        <c:v>135.86500000000001</c:v>
                      </c:pt>
                      <c:pt idx="5210">
                        <c:v>134.5258</c:v>
                      </c:pt>
                      <c:pt idx="5211">
                        <c:v>134.68899999999999</c:v>
                      </c:pt>
                      <c:pt idx="5212">
                        <c:v>133.7184</c:v>
                      </c:pt>
                      <c:pt idx="5213">
                        <c:v>133.232</c:v>
                      </c:pt>
                      <c:pt idx="5214">
                        <c:v>#N/A</c:v>
                      </c:pt>
                      <c:pt idx="5215">
                        <c:v>#N/A</c:v>
                      </c:pt>
                      <c:pt idx="5216">
                        <c:v>133.95949999999999</c:v>
                      </c:pt>
                      <c:pt idx="5217">
                        <c:v>133.78</c:v>
                      </c:pt>
                      <c:pt idx="5218">
                        <c:v>134.81209999999999</c:v>
                      </c:pt>
                      <c:pt idx="5219">
                        <c:v>135.024</c:v>
                      </c:pt>
                      <c:pt idx="5220">
                        <c:v>134.41739999999999</c:v>
                      </c:pt>
                      <c:pt idx="5221">
                        <c:v>#N/A</c:v>
                      </c:pt>
                      <c:pt idx="5222">
                        <c:v>#N/A</c:v>
                      </c:pt>
                      <c:pt idx="5223">
                        <c:v>134.71549999999999</c:v>
                      </c:pt>
                      <c:pt idx="5224">
                        <c:v>135.72229999999999</c:v>
                      </c:pt>
                      <c:pt idx="5225">
                        <c:v>135.85730000000001</c:v>
                      </c:pt>
                      <c:pt idx="5226">
                        <c:v>135.76920000000001</c:v>
                      </c:pt>
                      <c:pt idx="5227">
                        <c:v>136.357</c:v>
                      </c:pt>
                      <c:pt idx="5228">
                        <c:v>#N/A</c:v>
                      </c:pt>
                      <c:pt idx="5229">
                        <c:v>#N/A</c:v>
                      </c:pt>
                      <c:pt idx="5230">
                        <c:v>136.2199</c:v>
                      </c:pt>
                      <c:pt idx="5231">
                        <c:v>135.40100000000001</c:v>
                      </c:pt>
                      <c:pt idx="5232">
                        <c:v>134.3809</c:v>
                      </c:pt>
                      <c:pt idx="5233">
                        <c:v>134.0838</c:v>
                      </c:pt>
                      <c:pt idx="5234">
                        <c:v>135.62200000000001</c:v>
                      </c:pt>
                      <c:pt idx="5235">
                        <c:v>#N/A</c:v>
                      </c:pt>
                      <c:pt idx="5236">
                        <c:v>#N/A</c:v>
                      </c:pt>
                      <c:pt idx="5237">
                        <c:v>135.22049999999999</c:v>
                      </c:pt>
                      <c:pt idx="5238">
                        <c:v>134.20490000000001</c:v>
                      </c:pt>
                      <c:pt idx="5239">
                        <c:v>135.37350000000001</c:v>
                      </c:pt>
                      <c:pt idx="5240">
                        <c:v>134.80619999999999</c:v>
                      </c:pt>
                      <c:pt idx="5241">
                        <c:v>134.03100000000001</c:v>
                      </c:pt>
                      <c:pt idx="5242">
                        <c:v>#N/A</c:v>
                      </c:pt>
                      <c:pt idx="5243">
                        <c:v>#N/A</c:v>
                      </c:pt>
                      <c:pt idx="5244">
                        <c:v>134.70570000000001</c:v>
                      </c:pt>
                      <c:pt idx="5245">
                        <c:v>134.69149999999999</c:v>
                      </c:pt>
                      <c:pt idx="5246">
                        <c:v>135.32419999999999</c:v>
                      </c:pt>
                      <c:pt idx="5247">
                        <c:v>135.2604</c:v>
                      </c:pt>
                      <c:pt idx="5248">
                        <c:v>135.1267</c:v>
                      </c:pt>
                      <c:pt idx="5249">
                        <c:v>#N/A</c:v>
                      </c:pt>
                      <c:pt idx="5250">
                        <c:v>#N/A</c:v>
                      </c:pt>
                      <c:pt idx="5251">
                        <c:v>134.32740000000001</c:v>
                      </c:pt>
                      <c:pt idx="5252">
                        <c:v>134.17070000000001</c:v>
                      </c:pt>
                      <c:pt idx="5253">
                        <c:v>133.4616</c:v>
                      </c:pt>
                      <c:pt idx="5254">
                        <c:v>133.08619999999999</c:v>
                      </c:pt>
                      <c:pt idx="5255">
                        <c:v>133.0462</c:v>
                      </c:pt>
                      <c:pt idx="5256">
                        <c:v>#N/A</c:v>
                      </c:pt>
                      <c:pt idx="5257">
                        <c:v>#N/A</c:v>
                      </c:pt>
                      <c:pt idx="5258">
                        <c:v>#N/A</c:v>
                      </c:pt>
                      <c:pt idx="5259">
                        <c:v>132.1593</c:v>
                      </c:pt>
                      <c:pt idx="5260">
                        <c:v>132.44</c:v>
                      </c:pt>
                      <c:pt idx="5261">
                        <c:v>132.00219999999999</c:v>
                      </c:pt>
                      <c:pt idx="5262">
                        <c:v>131.92250000000001</c:v>
                      </c:pt>
                      <c:pt idx="5263">
                        <c:v>#N/A</c:v>
                      </c:pt>
                      <c:pt idx="5264">
                        <c:v>#N/A</c:v>
                      </c:pt>
                      <c:pt idx="5265">
                        <c:v>131.3229</c:v>
                      </c:pt>
                      <c:pt idx="5266">
                        <c:v>130.4401</c:v>
                      </c:pt>
                      <c:pt idx="5267">
                        <c:v>130.0369</c:v>
                      </c:pt>
                      <c:pt idx="5268">
                        <c:v>130.45830000000001</c:v>
                      </c:pt>
                      <c:pt idx="5269">
                        <c:v>129.5018</c:v>
                      </c:pt>
                      <c:pt idx="5270">
                        <c:v>#N/A</c:v>
                      </c:pt>
                      <c:pt idx="5271">
                        <c:v>#N/A</c:v>
                      </c:pt>
                      <c:pt idx="5272">
                        <c:v>129.4716</c:v>
                      </c:pt>
                      <c:pt idx="5273">
                        <c:v>129.64340000000001</c:v>
                      </c:pt>
                      <c:pt idx="5274">
                        <c:v>129.7681</c:v>
                      </c:pt>
                      <c:pt idx="5275">
                        <c:v>130.93979999999999</c:v>
                      </c:pt>
                      <c:pt idx="5276">
                        <c:v>130.87389999999999</c:v>
                      </c:pt>
                      <c:pt idx="5277">
                        <c:v>#N/A</c:v>
                      </c:pt>
                      <c:pt idx="5278">
                        <c:v>#N/A</c:v>
                      </c:pt>
                      <c:pt idx="5279">
                        <c:v>131.5247</c:v>
                      </c:pt>
                      <c:pt idx="5280">
                        <c:v>130.84129999999999</c:v>
                      </c:pt>
                      <c:pt idx="5281">
                        <c:v>131.3229</c:v>
                      </c:pt>
                      <c:pt idx="5282">
                        <c:v>131.8501</c:v>
                      </c:pt>
                      <c:pt idx="5283">
                        <c:v>131.61439999999999</c:v>
                      </c:pt>
                      <c:pt idx="5284">
                        <c:v>#N/A</c:v>
                      </c:pt>
                      <c:pt idx="5285">
                        <c:v>#N/A</c:v>
                      </c:pt>
                      <c:pt idx="5286">
                        <c:v>131.2508</c:v>
                      </c:pt>
                      <c:pt idx="5287">
                        <c:v>130.92080000000001</c:v>
                      </c:pt>
                      <c:pt idx="5288">
                        <c:v>131.62260000000001</c:v>
                      </c:pt>
                      <c:pt idx="5289">
                        <c:v>131.84899999999999</c:v>
                      </c:pt>
                      <c:pt idx="5290">
                        <c:v>132.1635</c:v>
                      </c:pt>
                      <c:pt idx="5291">
                        <c:v>#N/A</c:v>
                      </c:pt>
                      <c:pt idx="5292">
                        <c:v>#N/A</c:v>
                      </c:pt>
                      <c:pt idx="5293">
                        <c:v>132.41409999999999</c:v>
                      </c:pt>
                      <c:pt idx="5294">
                        <c:v>132.3022</c:v>
                      </c:pt>
                      <c:pt idx="5295">
                        <c:v>131.83539999999999</c:v>
                      </c:pt>
                      <c:pt idx="5296">
                        <c:v>131.2071</c:v>
                      </c:pt>
                      <c:pt idx="5297">
                        <c:v>#N/A</c:v>
                      </c:pt>
                      <c:pt idx="5298">
                        <c:v>#N/A</c:v>
                      </c:pt>
                      <c:pt idx="5299">
                        <c:v>#N/A</c:v>
                      </c:pt>
                      <c:pt idx="5300">
                        <c:v>130.49619999999999</c:v>
                      </c:pt>
                      <c:pt idx="5301">
                        <c:v>131.0754</c:v>
                      </c:pt>
                      <c:pt idx="5302">
                        <c:v>131.35740000000001</c:v>
                      </c:pt>
                      <c:pt idx="5303">
                        <c:v>131.05459999999999</c:v>
                      </c:pt>
                      <c:pt idx="5304">
                        <c:v>130.88229999999999</c:v>
                      </c:pt>
                      <c:pt idx="5305">
                        <c:v>#N/A</c:v>
                      </c:pt>
                      <c:pt idx="5306">
                        <c:v>#N/A</c:v>
                      </c:pt>
                      <c:pt idx="5307">
                        <c:v>130.69589999999999</c:v>
                      </c:pt>
                      <c:pt idx="5308">
                        <c:v>131.17840000000001</c:v>
                      </c:pt>
                      <c:pt idx="5309">
                        <c:v>130.6704</c:v>
                      </c:pt>
                      <c:pt idx="5310">
                        <c:v>130.54990000000001</c:v>
                      </c:pt>
                      <c:pt idx="5311">
                        <c:v>130.87629999999999</c:v>
                      </c:pt>
                      <c:pt idx="5312">
                        <c:v>#N/A</c:v>
                      </c:pt>
                      <c:pt idx="5313">
                        <c:v>#N/A</c:v>
                      </c:pt>
                      <c:pt idx="5314">
                        <c:v>130.9358</c:v>
                      </c:pt>
                      <c:pt idx="5315">
                        <c:v>130.238</c:v>
                      </c:pt>
                      <c:pt idx="5316">
                        <c:v>130.15979999999999</c:v>
                      </c:pt>
                      <c:pt idx="5317">
                        <c:v>130.3639</c:v>
                      </c:pt>
                      <c:pt idx="5318">
                        <c:v>130.6189</c:v>
                      </c:pt>
                      <c:pt idx="5319">
                        <c:v>#N/A</c:v>
                      </c:pt>
                      <c:pt idx="5320">
                        <c:v>#N/A</c:v>
                      </c:pt>
                      <c:pt idx="5321">
                        <c:v>129.8227</c:v>
                      </c:pt>
                      <c:pt idx="5322">
                        <c:v>129.79079999999999</c:v>
                      </c:pt>
                      <c:pt idx="5323">
                        <c:v>129.75219999999999</c:v>
                      </c:pt>
                      <c:pt idx="5324">
                        <c:v>130.14609999999999</c:v>
                      </c:pt>
                      <c:pt idx="5325">
                        <c:v>130.00280000000001</c:v>
                      </c:pt>
                      <c:pt idx="5326">
                        <c:v>#N/A</c:v>
                      </c:pt>
                      <c:pt idx="5327">
                        <c:v>#N/A</c:v>
                      </c:pt>
                      <c:pt idx="5328">
                        <c:v>130.71170000000001</c:v>
                      </c:pt>
                      <c:pt idx="5329">
                        <c:v>130.9341</c:v>
                      </c:pt>
                      <c:pt idx="5330">
                        <c:v>130.07749999999999</c:v>
                      </c:pt>
                      <c:pt idx="5331">
                        <c:v>130.13669999999999</c:v>
                      </c:pt>
                      <c:pt idx="5332">
                        <c:v>130.5575</c:v>
                      </c:pt>
                      <c:pt idx="5333">
                        <c:v>#N/A</c:v>
                      </c:pt>
                      <c:pt idx="5334">
                        <c:v>#N/A</c:v>
                      </c:pt>
                      <c:pt idx="5335">
                        <c:v>130.52459999999999</c:v>
                      </c:pt>
                      <c:pt idx="5336">
                        <c:v>130.13140000000001</c:v>
                      </c:pt>
                      <c:pt idx="5337">
                        <c:v>130.1104</c:v>
                      </c:pt>
                      <c:pt idx="5338">
                        <c:v>130.03479999999999</c:v>
                      </c:pt>
                      <c:pt idx="5339">
                        <c:v>129.70599999999999</c:v>
                      </c:pt>
                      <c:pt idx="5340">
                        <c:v>#N/A</c:v>
                      </c:pt>
                      <c:pt idx="5341">
                        <c:v>#N/A</c:v>
                      </c:pt>
                      <c:pt idx="5342">
                        <c:v>129.68729999999999</c:v>
                      </c:pt>
                      <c:pt idx="5343">
                        <c:v>129.82149999999999</c:v>
                      </c:pt>
                      <c:pt idx="5344">
                        <c:v>129.5703</c:v>
                      </c:pt>
                      <c:pt idx="5345">
                        <c:v>129.92269999999999</c:v>
                      </c:pt>
                      <c:pt idx="5346">
                        <c:v>129.8537</c:v>
                      </c:pt>
                      <c:pt idx="5347">
                        <c:v>#N/A</c:v>
                      </c:pt>
                      <c:pt idx="5348">
                        <c:v>#N/A</c:v>
                      </c:pt>
                      <c:pt idx="5349">
                        <c:v>129.62090000000001</c:v>
                      </c:pt>
                      <c:pt idx="5350">
                        <c:v>129.56549999999999</c:v>
                      </c:pt>
                      <c:pt idx="5351">
                        <c:v>129.34649999999999</c:v>
                      </c:pt>
                      <c:pt idx="5352">
                        <c:v>129.56530000000001</c:v>
                      </c:pt>
                      <c:pt idx="5353">
                        <c:v>128.71119999999999</c:v>
                      </c:pt>
                      <c:pt idx="5354">
                        <c:v>#N/A</c:v>
                      </c:pt>
                      <c:pt idx="5355">
                        <c:v>#N/A</c:v>
                      </c:pt>
                      <c:pt idx="5356">
                        <c:v>128.70500000000001</c:v>
                      </c:pt>
                      <c:pt idx="5357">
                        <c:v>128.21119999999999</c:v>
                      </c:pt>
                      <c:pt idx="5358">
                        <c:v>128.52860000000001</c:v>
                      </c:pt>
                      <c:pt idx="5359">
                        <c:v>128.3323</c:v>
                      </c:pt>
                      <c:pt idx="5360">
                        <c:v>128.19309999999999</c:v>
                      </c:pt>
                      <c:pt idx="5361">
                        <c:v>#N/A</c:v>
                      </c:pt>
                      <c:pt idx="5362">
                        <c:v>#N/A</c:v>
                      </c:pt>
                      <c:pt idx="5363">
                        <c:v>#N/A</c:v>
                      </c:pt>
                      <c:pt idx="5364">
                        <c:v>128.56780000000001</c:v>
                      </c:pt>
                      <c:pt idx="5365">
                        <c:v>128.01070000000001</c:v>
                      </c:pt>
                      <c:pt idx="5366">
                        <c:v>127.67310000000001</c:v>
                      </c:pt>
                      <c:pt idx="5367">
                        <c:v>127.7809</c:v>
                      </c:pt>
                      <c:pt idx="5368">
                        <c:v>#N/A</c:v>
                      </c:pt>
                      <c:pt idx="5369">
                        <c:v>#N/A</c:v>
                      </c:pt>
                      <c:pt idx="5370">
                        <c:v>127.2161</c:v>
                      </c:pt>
                      <c:pt idx="5371">
                        <c:v>126.91849999999999</c:v>
                      </c:pt>
                      <c:pt idx="5372">
                        <c:v>126.6589</c:v>
                      </c:pt>
                      <c:pt idx="5373">
                        <c:v>126.6545</c:v>
                      </c:pt>
                      <c:pt idx="5374">
                        <c:v>126.4894</c:v>
                      </c:pt>
                      <c:pt idx="5375">
                        <c:v>#N/A</c:v>
                      </c:pt>
                      <c:pt idx="5376">
                        <c:v>#N/A</c:v>
                      </c:pt>
                      <c:pt idx="5377">
                        <c:v>127.8339</c:v>
                      </c:pt>
                      <c:pt idx="5378">
                        <c:v>127.83920000000001</c:v>
                      </c:pt>
                      <c:pt idx="5379">
                        <c:v>129.0127</c:v>
                      </c:pt>
                      <c:pt idx="5380">
                        <c:v>129.51439999999999</c:v>
                      </c:pt>
                      <c:pt idx="5381">
                        <c:v>129.80189999999999</c:v>
                      </c:pt>
                      <c:pt idx="5382">
                        <c:v>#N/A</c:v>
                      </c:pt>
                      <c:pt idx="5383">
                        <c:v>#N/A</c:v>
                      </c:pt>
                      <c:pt idx="5384">
                        <c:v>129.77099999999999</c:v>
                      </c:pt>
                      <c:pt idx="5385">
                        <c:v>129.74959999999999</c:v>
                      </c:pt>
                      <c:pt idx="5386">
                        <c:v>128.87979999999999</c:v>
                      </c:pt>
                      <c:pt idx="5387">
                        <c:v>128.62139999999999</c:v>
                      </c:pt>
                      <c:pt idx="5388">
                        <c:v>128.37450000000001</c:v>
                      </c:pt>
                      <c:pt idx="5389">
                        <c:v>#N/A</c:v>
                      </c:pt>
                      <c:pt idx="5390">
                        <c:v>#N/A</c:v>
                      </c:pt>
                      <c:pt idx="5391">
                        <c:v>127.6948</c:v>
                      </c:pt>
                      <c:pt idx="5392">
                        <c:v>127.81529999999999</c:v>
                      </c:pt>
                      <c:pt idx="5393">
                        <c:v>127.8197</c:v>
                      </c:pt>
                      <c:pt idx="5394">
                        <c:v>127.56180000000001</c:v>
                      </c:pt>
                      <c:pt idx="5395">
                        <c:v>126.38</c:v>
                      </c:pt>
                      <c:pt idx="5396">
                        <c:v>#N/A</c:v>
                      </c:pt>
                      <c:pt idx="5397">
                        <c:v>#N/A</c:v>
                      </c:pt>
                      <c:pt idx="5398">
                        <c:v>#N/A</c:v>
                      </c:pt>
                      <c:pt idx="5399">
                        <c:v>127.27379999999999</c:v>
                      </c:pt>
                      <c:pt idx="5400">
                        <c:v>126.9836</c:v>
                      </c:pt>
                      <c:pt idx="5401">
                        <c:v>127.1923</c:v>
                      </c:pt>
                      <c:pt idx="5402">
                        <c:v>126.68049999999999</c:v>
                      </c:pt>
                      <c:pt idx="5403">
                        <c:v>#N/A</c:v>
                      </c:pt>
                      <c:pt idx="5404">
                        <c:v>#N/A</c:v>
                      </c:pt>
                      <c:pt idx="5405">
                        <c:v>126.4153</c:v>
                      </c:pt>
                      <c:pt idx="5406">
                        <c:v>126.2663</c:v>
                      </c:pt>
                      <c:pt idx="5407">
                        <c:v>126.0851</c:v>
                      </c:pt>
                      <c:pt idx="5408">
                        <c:v>126.1956</c:v>
                      </c:pt>
                      <c:pt idx="5409">
                        <c:v>126.00790000000001</c:v>
                      </c:pt>
                      <c:pt idx="5410">
                        <c:v>#N/A</c:v>
                      </c:pt>
                      <c:pt idx="5411">
                        <c:v>#N/A</c:v>
                      </c:pt>
                      <c:pt idx="5412">
                        <c:v>126.2617</c:v>
                      </c:pt>
                      <c:pt idx="5413">
                        <c:v>126.0326</c:v>
                      </c:pt>
                      <c:pt idx="5414">
                        <c:v>126.843</c:v>
                      </c:pt>
                      <c:pt idx="5415">
                        <c:v>127.16160000000001</c:v>
                      </c:pt>
                      <c:pt idx="5416">
                        <c:v>126.90949999999999</c:v>
                      </c:pt>
                      <c:pt idx="5417">
                        <c:v>#N/A</c:v>
                      </c:pt>
                      <c:pt idx="5418">
                        <c:v>#N/A</c:v>
                      </c:pt>
                      <c:pt idx="5419">
                        <c:v>127.16889999999999</c:v>
                      </c:pt>
                      <c:pt idx="5420">
                        <c:v>126.5403</c:v>
                      </c:pt>
                      <c:pt idx="5421">
                        <c:v>125.97199999999999</c:v>
                      </c:pt>
                      <c:pt idx="5422">
                        <c:v>125.2114</c:v>
                      </c:pt>
                      <c:pt idx="5423">
                        <c:v>124.74630000000001</c:v>
                      </c:pt>
                      <c:pt idx="5424">
                        <c:v>#N/A</c:v>
                      </c:pt>
                      <c:pt idx="5425">
                        <c:v>#N/A</c:v>
                      </c:pt>
                      <c:pt idx="5426">
                        <c:v>124.31189999999999</c:v>
                      </c:pt>
                      <c:pt idx="5427">
                        <c:v>124.34220000000001</c:v>
                      </c:pt>
                      <c:pt idx="5428">
                        <c:v>#N/A</c:v>
                      </c:pt>
                      <c:pt idx="5429">
                        <c:v>124.4776</c:v>
                      </c:pt>
                      <c:pt idx="5430">
                        <c:v>124.37949999999999</c:v>
                      </c:pt>
                      <c:pt idx="5431">
                        <c:v>#N/A</c:v>
                      </c:pt>
                      <c:pt idx="5432">
                        <c:v>#N/A</c:v>
                      </c:pt>
                      <c:pt idx="5433">
                        <c:v>123.8903</c:v>
                      </c:pt>
                      <c:pt idx="5434">
                        <c:v>123.65389999999999</c:v>
                      </c:pt>
                      <c:pt idx="5435">
                        <c:v>123.4943</c:v>
                      </c:pt>
                      <c:pt idx="5436">
                        <c:v>123.6661</c:v>
                      </c:pt>
                      <c:pt idx="5437">
                        <c:v>123.3978</c:v>
                      </c:pt>
                      <c:pt idx="5438">
                        <c:v>#N/A</c:v>
                      </c:pt>
                      <c:pt idx="5439">
                        <c:v>#N/A</c:v>
                      </c:pt>
                      <c:pt idx="5440">
                        <c:v>123.67449999999999</c:v>
                      </c:pt>
                      <c:pt idx="5441">
                        <c:v>123.4216</c:v>
                      </c:pt>
                      <c:pt idx="5442">
                        <c:v>123.20180000000001</c:v>
                      </c:pt>
                      <c:pt idx="5443">
                        <c:v>#N/A</c:v>
                      </c:pt>
                      <c:pt idx="5444">
                        <c:v>#N/A</c:v>
                      </c:pt>
                      <c:pt idx="5445">
                        <c:v>#N/A</c:v>
                      </c:pt>
                      <c:pt idx="5446">
                        <c:v>#N/A</c:v>
                      </c:pt>
                      <c:pt idx="5447">
                        <c:v>123.4648</c:v>
                      </c:pt>
                      <c:pt idx="5448">
                        <c:v>123.0946</c:v>
                      </c:pt>
                      <c:pt idx="5449">
                        <c:v>122.95099999999999</c:v>
                      </c:pt>
                      <c:pt idx="5450">
                        <c:v>122.38160000000001</c:v>
                      </c:pt>
                      <c:pt idx="5451">
                        <c:v>121.9361</c:v>
                      </c:pt>
                      <c:pt idx="5452">
                        <c:v>#N/A</c:v>
                      </c:pt>
                      <c:pt idx="5453">
                        <c:v>#N/A</c:v>
                      </c:pt>
                      <c:pt idx="5454">
                        <c:v>121.9855</c:v>
                      </c:pt>
                      <c:pt idx="5455">
                        <c:v>121.8686</c:v>
                      </c:pt>
                      <c:pt idx="5456">
                        <c:v>122.1557</c:v>
                      </c:pt>
                      <c:pt idx="5457">
                        <c:v>122.3156</c:v>
                      </c:pt>
                      <c:pt idx="5458">
                        <c:v>122.49460000000001</c:v>
                      </c:pt>
                      <c:pt idx="5459">
                        <c:v>#N/A</c:v>
                      </c:pt>
                      <c:pt idx="5460">
                        <c:v>#N/A</c:v>
                      </c:pt>
                      <c:pt idx="5461">
                        <c:v>122.7667</c:v>
                      </c:pt>
                      <c:pt idx="5462">
                        <c:v>122.4653</c:v>
                      </c:pt>
                      <c:pt idx="5463">
                        <c:v>122.2393</c:v>
                      </c:pt>
                      <c:pt idx="5464">
                        <c:v>121.8138</c:v>
                      </c:pt>
                      <c:pt idx="5465">
                        <c:v>122.2653</c:v>
                      </c:pt>
                      <c:pt idx="5466">
                        <c:v>#N/A</c:v>
                      </c:pt>
                      <c:pt idx="5467">
                        <c:v>#N/A</c:v>
                      </c:pt>
                      <c:pt idx="5468">
                        <c:v>122.6507</c:v>
                      </c:pt>
                      <c:pt idx="5469">
                        <c:v>122.682</c:v>
                      </c:pt>
                      <c:pt idx="5470">
                        <c:v>122.6919</c:v>
                      </c:pt>
                      <c:pt idx="5471">
                        <c:v>#N/A</c:v>
                      </c:pt>
                      <c:pt idx="5472">
                        <c:v>#N/A</c:v>
                      </c:pt>
                      <c:pt idx="5473">
                        <c:v>#N/A</c:v>
                      </c:pt>
                      <c:pt idx="5474">
                        <c:v>#N/A</c:v>
                      </c:pt>
                      <c:pt idx="5475">
                        <c:v>122.5591</c:v>
                      </c:pt>
                      <c:pt idx="5476">
                        <c:v>122.1116</c:v>
                      </c:pt>
                      <c:pt idx="5477">
                        <c:v>121.9813</c:v>
                      </c:pt>
                      <c:pt idx="5478">
                        <c:v>121.90170000000001</c:v>
                      </c:pt>
                      <c:pt idx="5479">
                        <c:v>#N/A</c:v>
                      </c:pt>
                      <c:pt idx="5480">
                        <c:v>#N/A</c:v>
                      </c:pt>
                      <c:pt idx="5481">
                        <c:v>#N/A</c:v>
                      </c:pt>
                      <c:pt idx="5482">
                        <c:v>121.5899</c:v>
                      </c:pt>
                      <c:pt idx="5483">
                        <c:v>121.59480000000001</c:v>
                      </c:pt>
                      <c:pt idx="5484">
                        <c:v>121.2976</c:v>
                      </c:pt>
                      <c:pt idx="5485">
                        <c:v>121.9147</c:v>
                      </c:pt>
                      <c:pt idx="5486">
                        <c:v>121.90649999999999</c:v>
                      </c:pt>
                      <c:pt idx="5487">
                        <c:v>#N/A</c:v>
                      </c:pt>
                      <c:pt idx="5488">
                        <c:v>#N/A</c:v>
                      </c:pt>
                      <c:pt idx="5489">
                        <c:v>122.3888</c:v>
                      </c:pt>
                      <c:pt idx="5490">
                        <c:v>121.97839999999999</c:v>
                      </c:pt>
                      <c:pt idx="5491">
                        <c:v>121.667</c:v>
                      </c:pt>
                      <c:pt idx="5492">
                        <c:v>121.52509999999999</c:v>
                      </c:pt>
                      <c:pt idx="5493">
                        <c:v>121.7208</c:v>
                      </c:pt>
                      <c:pt idx="5494">
                        <c:v>#N/A</c:v>
                      </c:pt>
                      <c:pt idx="5495">
                        <c:v>#N/A</c:v>
                      </c:pt>
                      <c:pt idx="5496">
                        <c:v>#N/A</c:v>
                      </c:pt>
                      <c:pt idx="5497">
                        <c:v>121.6836</c:v>
                      </c:pt>
                      <c:pt idx="5498">
                        <c:v>#N/A</c:v>
                      </c:pt>
                      <c:pt idx="5499">
                        <c:v>121.5789</c:v>
                      </c:pt>
                      <c:pt idx="5500">
                        <c:v>122.2132</c:v>
                      </c:pt>
                      <c:pt idx="5501">
                        <c:v>#N/A</c:v>
                      </c:pt>
                      <c:pt idx="5502">
                        <c:v>#N/A</c:v>
                      </c:pt>
                      <c:pt idx="5503">
                        <c:v>122.5711</c:v>
                      </c:pt>
                      <c:pt idx="5504">
                        <c:v>122.3254</c:v>
                      </c:pt>
                      <c:pt idx="5505">
                        <c:v>122.7398</c:v>
                      </c:pt>
                      <c:pt idx="5506">
                        <c:v>122.6</c:v>
                      </c:pt>
                      <c:pt idx="5507">
                        <c:v>122.55500000000001</c:v>
                      </c:pt>
                      <c:pt idx="5508">
                        <c:v>#N/A</c:v>
                      </c:pt>
                      <c:pt idx="5509">
                        <c:v>#N/A</c:v>
                      </c:pt>
                      <c:pt idx="5510">
                        <c:v>123.012</c:v>
                      </c:pt>
                      <c:pt idx="5511">
                        <c:v>122.5124</c:v>
                      </c:pt>
                      <c:pt idx="5512">
                        <c:v>122.613</c:v>
                      </c:pt>
                      <c:pt idx="5513">
                        <c:v>123.196</c:v>
                      </c:pt>
                      <c:pt idx="5514">
                        <c:v>122.59139999999999</c:v>
                      </c:pt>
                      <c:pt idx="5515">
                        <c:v>#N/A</c:v>
                      </c:pt>
                      <c:pt idx="5516">
                        <c:v>#N/A</c:v>
                      </c:pt>
                      <c:pt idx="5517">
                        <c:v>122.35720000000001</c:v>
                      </c:pt>
                      <c:pt idx="5518">
                        <c:v>122.2839</c:v>
                      </c:pt>
                      <c:pt idx="5519">
                        <c:v>122.1704</c:v>
                      </c:pt>
                      <c:pt idx="5520">
                        <c:v>121.9726</c:v>
                      </c:pt>
                      <c:pt idx="5521">
                        <c:v>121.886</c:v>
                      </c:pt>
                      <c:pt idx="5522">
                        <c:v>#N/A</c:v>
                      </c:pt>
                      <c:pt idx="5523">
                        <c:v>#N/A</c:v>
                      </c:pt>
                      <c:pt idx="5524">
                        <c:v>#N/A</c:v>
                      </c:pt>
                      <c:pt idx="5525">
                        <c:v>122.35509999999999</c:v>
                      </c:pt>
                      <c:pt idx="5526">
                        <c:v>122.4456</c:v>
                      </c:pt>
                      <c:pt idx="5527">
                        <c:v>123.0136</c:v>
                      </c:pt>
                      <c:pt idx="5528">
                        <c:v>122.6825</c:v>
                      </c:pt>
                      <c:pt idx="5529">
                        <c:v>#N/A</c:v>
                      </c:pt>
                      <c:pt idx="5530">
                        <c:v>#N/A</c:v>
                      </c:pt>
                      <c:pt idx="5531">
                        <c:v>123.279</c:v>
                      </c:pt>
                      <c:pt idx="5532">
                        <c:v>123.1125</c:v>
                      </c:pt>
                      <c:pt idx="5533">
                        <c:v>122.8236</c:v>
                      </c:pt>
                      <c:pt idx="5534">
                        <c:v>123.59099999999999</c:v>
                      </c:pt>
                      <c:pt idx="5535">
                        <c:v>124.21250000000001</c:v>
                      </c:pt>
                      <c:pt idx="5536">
                        <c:v>#N/A</c:v>
                      </c:pt>
                      <c:pt idx="5537">
                        <c:v>#N/A</c:v>
                      </c:pt>
                      <c:pt idx="5538">
                        <c:v>123.518</c:v>
                      </c:pt>
                      <c:pt idx="5539">
                        <c:v>123.7568</c:v>
                      </c:pt>
                      <c:pt idx="5540">
                        <c:v>124.1665</c:v>
                      </c:pt>
                      <c:pt idx="5541">
                        <c:v>123.8844</c:v>
                      </c:pt>
                      <c:pt idx="5542">
                        <c:v>125.0257</c:v>
                      </c:pt>
                      <c:pt idx="5543">
                        <c:v>#N/A</c:v>
                      </c:pt>
                      <c:pt idx="5544">
                        <c:v>#N/A</c:v>
                      </c:pt>
                      <c:pt idx="5545">
                        <c:v>125.7099</c:v>
                      </c:pt>
                      <c:pt idx="5546">
                        <c:v>125.3595</c:v>
                      </c:pt>
                      <c:pt idx="5547">
                        <c:v>124.75230000000001</c:v>
                      </c:pt>
                      <c:pt idx="5548">
                        <c:v>124.0377</c:v>
                      </c:pt>
                      <c:pt idx="5549">
                        <c:v>124.2473</c:v>
                      </c:pt>
                      <c:pt idx="5550">
                        <c:v>#N/A</c:v>
                      </c:pt>
                      <c:pt idx="5551">
                        <c:v>#N/A</c:v>
                      </c:pt>
                      <c:pt idx="5552">
                        <c:v>124.3109</c:v>
                      </c:pt>
                      <c:pt idx="5553">
                        <c:v>123.9516</c:v>
                      </c:pt>
                      <c:pt idx="5554">
                        <c:v>124.2336</c:v>
                      </c:pt>
                      <c:pt idx="5555">
                        <c:v>123.7176</c:v>
                      </c:pt>
                      <c:pt idx="5556">
                        <c:v>123.80549999999999</c:v>
                      </c:pt>
                      <c:pt idx="5557">
                        <c:v>#N/A</c:v>
                      </c:pt>
                      <c:pt idx="5558">
                        <c:v>#N/A</c:v>
                      </c:pt>
                      <c:pt idx="5559">
                        <c:v>123.97320000000001</c:v>
                      </c:pt>
                      <c:pt idx="5560">
                        <c:v>124.1417</c:v>
                      </c:pt>
                      <c:pt idx="5561">
                        <c:v>124.59910000000001</c:v>
                      </c:pt>
                      <c:pt idx="5562">
                        <c:v>124.8561</c:v>
                      </c:pt>
                      <c:pt idx="5563">
                        <c:v>124.5137</c:v>
                      </c:pt>
                      <c:pt idx="5564">
                        <c:v>#N/A</c:v>
                      </c:pt>
                      <c:pt idx="5565">
                        <c:v>#N/A</c:v>
                      </c:pt>
                      <c:pt idx="5566">
                        <c:v>124.79430000000001</c:v>
                      </c:pt>
                      <c:pt idx="5567">
                        <c:v>124.8904</c:v>
                      </c:pt>
                      <c:pt idx="5568">
                        <c:v>124.3348</c:v>
                      </c:pt>
                      <c:pt idx="5569">
                        <c:v>124.3096</c:v>
                      </c:pt>
                      <c:pt idx="5570">
                        <c:v>124.2501</c:v>
                      </c:pt>
                      <c:pt idx="5571">
                        <c:v>#N/A</c:v>
                      </c:pt>
                      <c:pt idx="5572">
                        <c:v>#N/A</c:v>
                      </c:pt>
                      <c:pt idx="5573">
                        <c:v>124.07210000000001</c:v>
                      </c:pt>
                      <c:pt idx="5574">
                        <c:v>123.6609</c:v>
                      </c:pt>
                      <c:pt idx="5575">
                        <c:v>123.80070000000001</c:v>
                      </c:pt>
                      <c:pt idx="5576">
                        <c:v>123.70359999999999</c:v>
                      </c:pt>
                      <c:pt idx="5577">
                        <c:v>123.9432</c:v>
                      </c:pt>
                      <c:pt idx="5578">
                        <c:v>#N/A</c:v>
                      </c:pt>
                      <c:pt idx="5579">
                        <c:v>#N/A</c:v>
                      </c:pt>
                      <c:pt idx="5580">
                        <c:v>123.9303</c:v>
                      </c:pt>
                      <c:pt idx="5581">
                        <c:v>123.8455</c:v>
                      </c:pt>
                      <c:pt idx="5582">
                        <c:v>123.6168</c:v>
                      </c:pt>
                      <c:pt idx="5583">
                        <c:v>123.1956</c:v>
                      </c:pt>
                      <c:pt idx="5584">
                        <c:v>123.13509999999999</c:v>
                      </c:pt>
                      <c:pt idx="5585">
                        <c:v>#N/A</c:v>
                      </c:pt>
                      <c:pt idx="5586">
                        <c:v>#N/A</c:v>
                      </c:pt>
                      <c:pt idx="5587">
                        <c:v>122.851</c:v>
                      </c:pt>
                      <c:pt idx="5588">
                        <c:v>122.9011</c:v>
                      </c:pt>
                      <c:pt idx="5589">
                        <c:v>122.9264</c:v>
                      </c:pt>
                      <c:pt idx="5590">
                        <c:v>122.8407</c:v>
                      </c:pt>
                      <c:pt idx="5591">
                        <c:v>122.8048</c:v>
                      </c:pt>
                      <c:pt idx="5592">
                        <c:v>#N/A</c:v>
                      </c:pt>
                      <c:pt idx="5593">
                        <c:v>#N/A</c:v>
                      </c:pt>
                      <c:pt idx="5594">
                        <c:v>122.56529999999999</c:v>
                      </c:pt>
                      <c:pt idx="5595">
                        <c:v>122.7257</c:v>
                      </c:pt>
                      <c:pt idx="5596">
                        <c:v>122.6391</c:v>
                      </c:pt>
                      <c:pt idx="5597">
                        <c:v>122.7676</c:v>
                      </c:pt>
                      <c:pt idx="5598">
                        <c:v>122.9927</c:v>
                      </c:pt>
                      <c:pt idx="5599">
                        <c:v>#N/A</c:v>
                      </c:pt>
                      <c:pt idx="5600">
                        <c:v>#N/A</c:v>
                      </c:pt>
                      <c:pt idx="5601">
                        <c:v>123.0924</c:v>
                      </c:pt>
                      <c:pt idx="5602">
                        <c:v>123.28959999999999</c:v>
                      </c:pt>
                      <c:pt idx="5603">
                        <c:v>123.17440000000001</c:v>
                      </c:pt>
                      <c:pt idx="5604">
                        <c:v>122.9051</c:v>
                      </c:pt>
                      <c:pt idx="5605">
                        <c:v>122.0677</c:v>
                      </c:pt>
                      <c:pt idx="5606">
                        <c:v>#N/A</c:v>
                      </c:pt>
                      <c:pt idx="5607">
                        <c:v>#N/A</c:v>
                      </c:pt>
                      <c:pt idx="5608">
                        <c:v>121.8481</c:v>
                      </c:pt>
                      <c:pt idx="5609">
                        <c:v>122.0179</c:v>
                      </c:pt>
                      <c:pt idx="5610">
                        <c:v>122.7582</c:v>
                      </c:pt>
                      <c:pt idx="5611">
                        <c:v>122.6725</c:v>
                      </c:pt>
                      <c:pt idx="5612">
                        <c:v>122.2022</c:v>
                      </c:pt>
                      <c:pt idx="5613">
                        <c:v>#N/A</c:v>
                      </c:pt>
                      <c:pt idx="5614">
                        <c:v>#N/A</c:v>
                      </c:pt>
                      <c:pt idx="5615">
                        <c:v>122.28570000000001</c:v>
                      </c:pt>
                      <c:pt idx="5616">
                        <c:v>122.07510000000001</c:v>
                      </c:pt>
                      <c:pt idx="5617">
                        <c:v>122.1412</c:v>
                      </c:pt>
                      <c:pt idx="5618">
                        <c:v>122.2675</c:v>
                      </c:pt>
                      <c:pt idx="5619">
                        <c:v>122.3879</c:v>
                      </c:pt>
                      <c:pt idx="5620">
                        <c:v>#N/A</c:v>
                      </c:pt>
                      <c:pt idx="5621">
                        <c:v>#N/A</c:v>
                      </c:pt>
                      <c:pt idx="5622">
                        <c:v>122.188</c:v>
                      </c:pt>
                      <c:pt idx="5623">
                        <c:v>122.1309</c:v>
                      </c:pt>
                      <c:pt idx="5624">
                        <c:v>121.9485</c:v>
                      </c:pt>
                      <c:pt idx="5625">
                        <c:v>121.95529999999999</c:v>
                      </c:pt>
                      <c:pt idx="5626">
                        <c:v>121.6765</c:v>
                      </c:pt>
                      <c:pt idx="5627">
                        <c:v>#N/A</c:v>
                      </c:pt>
                      <c:pt idx="5628">
                        <c:v>#N/A</c:v>
                      </c:pt>
                      <c:pt idx="5629">
                        <c:v>#N/A</c:v>
                      </c:pt>
                      <c:pt idx="5630">
                        <c:v>121.5583</c:v>
                      </c:pt>
                      <c:pt idx="5631">
                        <c:v>121.53660000000001</c:v>
                      </c:pt>
                      <c:pt idx="5632">
                        <c:v>122.0368</c:v>
                      </c:pt>
                      <c:pt idx="5633">
                        <c:v>121.65949999999999</c:v>
                      </c:pt>
                      <c:pt idx="5634">
                        <c:v>#N/A</c:v>
                      </c:pt>
                      <c:pt idx="5635">
                        <c:v>#N/A</c:v>
                      </c:pt>
                      <c:pt idx="5636">
                        <c:v>121.3819</c:v>
                      </c:pt>
                      <c:pt idx="5637">
                        <c:v>121.43559999999999</c:v>
                      </c:pt>
                      <c:pt idx="5638">
                        <c:v>121.24939999999999</c:v>
                      </c:pt>
                      <c:pt idx="5639">
                        <c:v>121.2368</c:v>
                      </c:pt>
                      <c:pt idx="5640">
                        <c:v>121.8043</c:v>
                      </c:pt>
                      <c:pt idx="5641">
                        <c:v>#N/A</c:v>
                      </c:pt>
                      <c:pt idx="5642">
                        <c:v>#N/A</c:v>
                      </c:pt>
                      <c:pt idx="5643">
                        <c:v>121.6973</c:v>
                      </c:pt>
                      <c:pt idx="5644">
                        <c:v>122.2299</c:v>
                      </c:pt>
                      <c:pt idx="5645">
                        <c:v>121.8964</c:v>
                      </c:pt>
                      <c:pt idx="5646">
                        <c:v>123.2483</c:v>
                      </c:pt>
                      <c:pt idx="5647">
                        <c:v>123.7099</c:v>
                      </c:pt>
                      <c:pt idx="5648">
                        <c:v>#N/A</c:v>
                      </c:pt>
                      <c:pt idx="5649">
                        <c:v>#N/A</c:v>
                      </c:pt>
                      <c:pt idx="5650">
                        <c:v>123.72620000000001</c:v>
                      </c:pt>
                      <c:pt idx="5651">
                        <c:v>123.8463</c:v>
                      </c:pt>
                      <c:pt idx="5652">
                        <c:v>123.16970000000001</c:v>
                      </c:pt>
                      <c:pt idx="5653">
                        <c:v>122.7604</c:v>
                      </c:pt>
                      <c:pt idx="5654">
                        <c:v>122.1964</c:v>
                      </c:pt>
                      <c:pt idx="5655">
                        <c:v>#N/A</c:v>
                      </c:pt>
                      <c:pt idx="5656">
                        <c:v>#N/A</c:v>
                      </c:pt>
                      <c:pt idx="5657">
                        <c:v>122.2422</c:v>
                      </c:pt>
                      <c:pt idx="5658">
                        <c:v>122.39409999999999</c:v>
                      </c:pt>
                      <c:pt idx="5659">
                        <c:v>122.5706</c:v>
                      </c:pt>
                      <c:pt idx="5660">
                        <c:v>122.8956</c:v>
                      </c:pt>
                      <c:pt idx="5661">
                        <c:v>122.6829</c:v>
                      </c:pt>
                      <c:pt idx="5662">
                        <c:v>#N/A</c:v>
                      </c:pt>
                      <c:pt idx="5663">
                        <c:v>#N/A</c:v>
                      </c:pt>
                      <c:pt idx="5664">
                        <c:v>#N/A</c:v>
                      </c:pt>
                      <c:pt idx="5665">
                        <c:v>123.1495</c:v>
                      </c:pt>
                      <c:pt idx="5666">
                        <c:v>123.2974</c:v>
                      </c:pt>
                      <c:pt idx="5667">
                        <c:v>123.459</c:v>
                      </c:pt>
                      <c:pt idx="5668">
                        <c:v>123.2209</c:v>
                      </c:pt>
                      <c:pt idx="5669">
                        <c:v>#N/A</c:v>
                      </c:pt>
                      <c:pt idx="5670">
                        <c:v>#N/A</c:v>
                      </c:pt>
                      <c:pt idx="5671">
                        <c:v>123.1215</c:v>
                      </c:pt>
                      <c:pt idx="5672">
                        <c:v>123.2636</c:v>
                      </c:pt>
                      <c:pt idx="5673">
                        <c:v>123.07980000000001</c:v>
                      </c:pt>
                      <c:pt idx="5674">
                        <c:v>123.0702</c:v>
                      </c:pt>
                      <c:pt idx="5675">
                        <c:v>123.0654</c:v>
                      </c:pt>
                      <c:pt idx="5676">
                        <c:v>#N/A</c:v>
                      </c:pt>
                      <c:pt idx="5677">
                        <c:v>#N/A</c:v>
                      </c:pt>
                      <c:pt idx="5678">
                        <c:v>123.66240000000001</c:v>
                      </c:pt>
                      <c:pt idx="5679">
                        <c:v>123.887</c:v>
                      </c:pt>
                      <c:pt idx="5680">
                        <c:v>123.76609999999999</c:v>
                      </c:pt>
                      <c:pt idx="5681">
                        <c:v>123.76909999999999</c:v>
                      </c:pt>
                      <c:pt idx="5682">
                        <c:v>123.6023</c:v>
                      </c:pt>
                      <c:pt idx="5683">
                        <c:v>#N/A</c:v>
                      </c:pt>
                      <c:pt idx="5684">
                        <c:v>#N/A</c:v>
                      </c:pt>
                      <c:pt idx="5685">
                        <c:v>123.5898</c:v>
                      </c:pt>
                      <c:pt idx="5686">
                        <c:v>123.71550000000001</c:v>
                      </c:pt>
                      <c:pt idx="5687">
                        <c:v>123.52070000000001</c:v>
                      </c:pt>
                      <c:pt idx="5688">
                        <c:v>122.8896</c:v>
                      </c:pt>
                      <c:pt idx="5689">
                        <c:v>123.04259999999999</c:v>
                      </c:pt>
                      <c:pt idx="5690">
                        <c:v>#N/A</c:v>
                      </c:pt>
                      <c:pt idx="5691">
                        <c:v>#N/A</c:v>
                      </c:pt>
                      <c:pt idx="5692">
                        <c:v>123.0339</c:v>
                      </c:pt>
                      <c:pt idx="5693">
                        <c:v>123.215</c:v>
                      </c:pt>
                      <c:pt idx="5694">
                        <c:v>123.24209999999999</c:v>
                      </c:pt>
                      <c:pt idx="5695">
                        <c:v>123.10550000000001</c:v>
                      </c:pt>
                      <c:pt idx="5696">
                        <c:v>123.5564</c:v>
                      </c:pt>
                      <c:pt idx="5697">
                        <c:v>#N/A</c:v>
                      </c:pt>
                      <c:pt idx="5698">
                        <c:v>#N/A</c:v>
                      </c:pt>
                      <c:pt idx="5699">
                        <c:v>123.71429999999999</c:v>
                      </c:pt>
                      <c:pt idx="5700">
                        <c:v>123.7343</c:v>
                      </c:pt>
                      <c:pt idx="5701">
                        <c:v>123.4451</c:v>
                      </c:pt>
                      <c:pt idx="5702">
                        <c:v>123.3708</c:v>
                      </c:pt>
                      <c:pt idx="5703">
                        <c:v>123.3541</c:v>
                      </c:pt>
                      <c:pt idx="5704">
                        <c:v>#N/A</c:v>
                      </c:pt>
                      <c:pt idx="5705">
                        <c:v>#N/A</c:v>
                      </c:pt>
                      <c:pt idx="5706">
                        <c:v>123.4182</c:v>
                      </c:pt>
                      <c:pt idx="5707">
                        <c:v>123.7856</c:v>
                      </c:pt>
                      <c:pt idx="5708">
                        <c:v>123.79940000000001</c:v>
                      </c:pt>
                      <c:pt idx="5709">
                        <c:v>124.1738</c:v>
                      </c:pt>
                      <c:pt idx="5710">
                        <c:v>124.7527</c:v>
                      </c:pt>
                      <c:pt idx="5711">
                        <c:v>#N/A</c:v>
                      </c:pt>
                      <c:pt idx="5712">
                        <c:v>#N/A</c:v>
                      </c:pt>
                      <c:pt idx="5713">
                        <c:v>124.3653</c:v>
                      </c:pt>
                      <c:pt idx="5714">
                        <c:v>124.0408</c:v>
                      </c:pt>
                      <c:pt idx="5715">
                        <c:v>123.9316</c:v>
                      </c:pt>
                      <c:pt idx="5716">
                        <c:v>124.13800000000001</c:v>
                      </c:pt>
                      <c:pt idx="5717">
                        <c:v>123.59690000000001</c:v>
                      </c:pt>
                      <c:pt idx="5718">
                        <c:v>#N/A</c:v>
                      </c:pt>
                      <c:pt idx="5719">
                        <c:v>#N/A</c:v>
                      </c:pt>
                      <c:pt idx="5720">
                        <c:v>123.3674</c:v>
                      </c:pt>
                      <c:pt idx="5721">
                        <c:v>123.0381</c:v>
                      </c:pt>
                      <c:pt idx="5722">
                        <c:v>122.8586</c:v>
                      </c:pt>
                      <c:pt idx="5723">
                        <c:v>122.8796</c:v>
                      </c:pt>
                      <c:pt idx="5724">
                        <c:v>122.6812</c:v>
                      </c:pt>
                      <c:pt idx="5725">
                        <c:v>#N/A</c:v>
                      </c:pt>
                      <c:pt idx="5726">
                        <c:v>#N/A</c:v>
                      </c:pt>
                      <c:pt idx="5727">
                        <c:v>#N/A</c:v>
                      </c:pt>
                      <c:pt idx="5728">
                        <c:v>123.0228</c:v>
                      </c:pt>
                      <c:pt idx="5729">
                        <c:v>123.1814</c:v>
                      </c:pt>
                      <c:pt idx="5730">
                        <c:v>123.0909</c:v>
                      </c:pt>
                      <c:pt idx="5731">
                        <c:v>122.8494</c:v>
                      </c:pt>
                      <c:pt idx="5732">
                        <c:v>#N/A</c:v>
                      </c:pt>
                      <c:pt idx="5733">
                        <c:v>#N/A</c:v>
                      </c:pt>
                      <c:pt idx="5734">
                        <c:v>122.9504</c:v>
                      </c:pt>
                      <c:pt idx="5735">
                        <c:v>122.93940000000001</c:v>
                      </c:pt>
                      <c:pt idx="5736">
                        <c:v>122.8711</c:v>
                      </c:pt>
                      <c:pt idx="5737">
                        <c:v>123.16800000000001</c:v>
                      </c:pt>
                      <c:pt idx="5738">
                        <c:v>123.4066</c:v>
                      </c:pt>
                      <c:pt idx="5739">
                        <c:v>#N/A</c:v>
                      </c:pt>
                      <c:pt idx="5740">
                        <c:v>#N/A</c:v>
                      </c:pt>
                      <c:pt idx="5741">
                        <c:v>123.8814</c:v>
                      </c:pt>
                      <c:pt idx="5742">
                        <c:v>123.735</c:v>
                      </c:pt>
                      <c:pt idx="5743">
                        <c:v>123.5223</c:v>
                      </c:pt>
                      <c:pt idx="5744">
                        <c:v>123.4477</c:v>
                      </c:pt>
                      <c:pt idx="5745">
                        <c:v>123.71769999999999</c:v>
                      </c:pt>
                      <c:pt idx="5746">
                        <c:v>#N/A</c:v>
                      </c:pt>
                      <c:pt idx="5747">
                        <c:v>#N/A</c:v>
                      </c:pt>
                      <c:pt idx="5748">
                        <c:v>123.69289999999999</c:v>
                      </c:pt>
                      <c:pt idx="5749">
                        <c:v>124.2978</c:v>
                      </c:pt>
                      <c:pt idx="5750">
                        <c:v>124.6317</c:v>
                      </c:pt>
                      <c:pt idx="5751">
                        <c:v>124.6129</c:v>
                      </c:pt>
                      <c:pt idx="5752">
                        <c:v>124.3993</c:v>
                      </c:pt>
                      <c:pt idx="5753">
                        <c:v>#N/A</c:v>
                      </c:pt>
                      <c:pt idx="5754">
                        <c:v>#N/A</c:v>
                      </c:pt>
                      <c:pt idx="5755">
                        <c:v>124.56059999999999</c:v>
                      </c:pt>
                      <c:pt idx="5756">
                        <c:v>124.6824</c:v>
                      </c:pt>
                      <c:pt idx="5757">
                        <c:v>124.9517</c:v>
                      </c:pt>
                      <c:pt idx="5758">
                        <c:v>124.798</c:v>
                      </c:pt>
                      <c:pt idx="5759">
                        <c:v>125.1319</c:v>
                      </c:pt>
                      <c:pt idx="5760">
                        <c:v>#N/A</c:v>
                      </c:pt>
                      <c:pt idx="5761">
                        <c:v>#N/A</c:v>
                      </c:pt>
                      <c:pt idx="5762">
                        <c:v>#N/A</c:v>
                      </c:pt>
                      <c:pt idx="5763">
                        <c:v>125.22450000000001</c:v>
                      </c:pt>
                      <c:pt idx="5764">
                        <c:v>124.8198</c:v>
                      </c:pt>
                      <c:pt idx="5765">
                        <c:v>124.6558</c:v>
                      </c:pt>
                      <c:pt idx="5766">
                        <c:v>124.339</c:v>
                      </c:pt>
                      <c:pt idx="5767">
                        <c:v>#N/A</c:v>
                      </c:pt>
                      <c:pt idx="5768">
                        <c:v>#N/A</c:v>
                      </c:pt>
                      <c:pt idx="5769">
                        <c:v>124.23690000000001</c:v>
                      </c:pt>
                      <c:pt idx="5770">
                        <c:v>123.7239</c:v>
                      </c:pt>
                      <c:pt idx="5771">
                        <c:v>123.6057</c:v>
                      </c:pt>
                      <c:pt idx="5772">
                        <c:v>123.863</c:v>
                      </c:pt>
                      <c:pt idx="5773">
                        <c:v>123.77460000000001</c:v>
                      </c:pt>
                      <c:pt idx="5774">
                        <c:v>#N/A</c:v>
                      </c:pt>
                      <c:pt idx="5775">
                        <c:v>#N/A</c:v>
                      </c:pt>
                      <c:pt idx="5776">
                        <c:v>123.5775</c:v>
                      </c:pt>
                      <c:pt idx="5777">
                        <c:v>123.5424</c:v>
                      </c:pt>
                      <c:pt idx="5778">
                        <c:v>123.65519999999999</c:v>
                      </c:pt>
                      <c:pt idx="5779">
                        <c:v>123.7444</c:v>
                      </c:pt>
                      <c:pt idx="5780">
                        <c:v>124.3128</c:v>
                      </c:pt>
                      <c:pt idx="5781">
                        <c:v>#N/A</c:v>
                      </c:pt>
                      <c:pt idx="5782">
                        <c:v>#N/A</c:v>
                      </c:pt>
                      <c:pt idx="5783">
                        <c:v>124.76600000000001</c:v>
                      </c:pt>
                      <c:pt idx="5784">
                        <c:v>124.6323</c:v>
                      </c:pt>
                      <c:pt idx="5785">
                        <c:v>124.83710000000001</c:v>
                      </c:pt>
                      <c:pt idx="5786">
                        <c:v>124.45820000000001</c:v>
                      </c:pt>
                      <c:pt idx="5787">
                        <c:v>123.98399999999999</c:v>
                      </c:pt>
                      <c:pt idx="5788">
                        <c:v>#N/A</c:v>
                      </c:pt>
                      <c:pt idx="5789">
                        <c:v>#N/A</c:v>
                      </c:pt>
                      <c:pt idx="5790">
                        <c:v>123.7144</c:v>
                      </c:pt>
                      <c:pt idx="5791">
                        <c:v>123.55289999999999</c:v>
                      </c:pt>
                      <c:pt idx="5792">
                        <c:v>123.8528</c:v>
                      </c:pt>
                      <c:pt idx="5793">
                        <c:v>#N/A</c:v>
                      </c:pt>
                      <c:pt idx="5794">
                        <c:v>123.9117</c:v>
                      </c:pt>
                      <c:pt idx="5795">
                        <c:v>#N/A</c:v>
                      </c:pt>
                      <c:pt idx="5796">
                        <c:v>#N/A</c:v>
                      </c:pt>
                      <c:pt idx="5797">
                        <c:v>124.11060000000001</c:v>
                      </c:pt>
                      <c:pt idx="5798">
                        <c:v>124.5779</c:v>
                      </c:pt>
                      <c:pt idx="5799">
                        <c:v>124.3008</c:v>
                      </c:pt>
                      <c:pt idx="5800">
                        <c:v>124.46939999999999</c:v>
                      </c:pt>
                      <c:pt idx="5801">
                        <c:v>124.63849999999999</c:v>
                      </c:pt>
                      <c:pt idx="5802">
                        <c:v>#N/A</c:v>
                      </c:pt>
                      <c:pt idx="5803">
                        <c:v>#N/A</c:v>
                      </c:pt>
                      <c:pt idx="5804">
                        <c:v>124.9558</c:v>
                      </c:pt>
                      <c:pt idx="5805">
                        <c:v>125.5634</c:v>
                      </c:pt>
                      <c:pt idx="5806">
                        <c:v>125.812</c:v>
                      </c:pt>
                      <c:pt idx="5807">
                        <c:v>#N/A</c:v>
                      </c:pt>
                      <c:pt idx="5808">
                        <c:v>126.75490000000001</c:v>
                      </c:pt>
                      <c:pt idx="5809">
                        <c:v>#N/A</c:v>
                      </c:pt>
                      <c:pt idx="5810">
                        <c:v>#N/A</c:v>
                      </c:pt>
                      <c:pt idx="5811">
                        <c:v>126.56489999999999</c:v>
                      </c:pt>
                      <c:pt idx="5812">
                        <c:v>125.8998</c:v>
                      </c:pt>
                      <c:pt idx="5813">
                        <c:v>125.6063</c:v>
                      </c:pt>
                      <c:pt idx="5814">
                        <c:v>125.6653</c:v>
                      </c:pt>
                      <c:pt idx="5815">
                        <c:v>126.0043</c:v>
                      </c:pt>
                      <c:pt idx="5816">
                        <c:v>#N/A</c:v>
                      </c:pt>
                      <c:pt idx="5817">
                        <c:v>#N/A</c:v>
                      </c:pt>
                      <c:pt idx="5818">
                        <c:v>125.76990000000001</c:v>
                      </c:pt>
                      <c:pt idx="5819">
                        <c:v>125.319</c:v>
                      </c:pt>
                      <c:pt idx="5820">
                        <c:v>124.8451</c:v>
                      </c:pt>
                      <c:pt idx="5821">
                        <c:v>125.19410000000001</c:v>
                      </c:pt>
                      <c:pt idx="5822">
                        <c:v>125.0038</c:v>
                      </c:pt>
                      <c:pt idx="5823">
                        <c:v>#N/A</c:v>
                      </c:pt>
                      <c:pt idx="5824">
                        <c:v>#N/A</c:v>
                      </c:pt>
                      <c:pt idx="5825">
                        <c:v>125.2131</c:v>
                      </c:pt>
                      <c:pt idx="5826">
                        <c:v>125.6747</c:v>
                      </c:pt>
                      <c:pt idx="5827">
                        <c:v>125.8377</c:v>
                      </c:pt>
                      <c:pt idx="5828">
                        <c:v>125.1249</c:v>
                      </c:pt>
                      <c:pt idx="5829">
                        <c:v>124.94459999999999</c:v>
                      </c:pt>
                      <c:pt idx="5830">
                        <c:v>#N/A</c:v>
                      </c:pt>
                      <c:pt idx="5831">
                        <c:v>#N/A</c:v>
                      </c:pt>
                      <c:pt idx="5832">
                        <c:v>125.1741</c:v>
                      </c:pt>
                      <c:pt idx="5833">
                        <c:v>125.2336</c:v>
                      </c:pt>
                      <c:pt idx="5834">
                        <c:v>125.04900000000001</c:v>
                      </c:pt>
                      <c:pt idx="5835">
                        <c:v>124.7371</c:v>
                      </c:pt>
                      <c:pt idx="5836">
                        <c:v>#N/A</c:v>
                      </c:pt>
                      <c:pt idx="5837">
                        <c:v>#N/A</c:v>
                      </c:pt>
                      <c:pt idx="5838">
                        <c:v>#N/A</c:v>
                      </c:pt>
                      <c:pt idx="5839">
                        <c:v>124.6546</c:v>
                      </c:pt>
                      <c:pt idx="5840">
                        <c:v>124.47110000000001</c:v>
                      </c:pt>
                      <c:pt idx="5841">
                        <c:v>124.4966</c:v>
                      </c:pt>
                      <c:pt idx="5842">
                        <c:v>124.3372</c:v>
                      </c:pt>
                      <c:pt idx="5843">
                        <c:v>#N/A</c:v>
                      </c:pt>
                      <c:pt idx="5844">
                        <c:v>#N/A</c:v>
                      </c:pt>
                      <c:pt idx="5845">
                        <c:v>#N/A</c:v>
                      </c:pt>
                      <c:pt idx="5846">
                        <c:v>124.4</c:v>
                      </c:pt>
                      <c:pt idx="5847">
                        <c:v>124.4148</c:v>
                      </c:pt>
                      <c:pt idx="5848">
                        <c:v>124.27549999999999</c:v>
                      </c:pt>
                      <c:pt idx="5849">
                        <c:v>124.56359999999999</c:v>
                      </c:pt>
                      <c:pt idx="5850">
                        <c:v>124.3154</c:v>
                      </c:pt>
                      <c:pt idx="5851">
                        <c:v>#N/A</c:v>
                      </c:pt>
                      <c:pt idx="5852">
                        <c:v>#N/A</c:v>
                      </c:pt>
                      <c:pt idx="5853">
                        <c:v>124.4318</c:v>
                      </c:pt>
                      <c:pt idx="5854">
                        <c:v>124.0436</c:v>
                      </c:pt>
                      <c:pt idx="5855">
                        <c:v>123.84229999999999</c:v>
                      </c:pt>
                      <c:pt idx="5856">
                        <c:v>123.8049</c:v>
                      </c:pt>
                      <c:pt idx="5857">
                        <c:v>123.74769999999999</c:v>
                      </c:pt>
                      <c:pt idx="5858">
                        <c:v>#N/A</c:v>
                      </c:pt>
                      <c:pt idx="5859">
                        <c:v>#N/A</c:v>
                      </c:pt>
                      <c:pt idx="5860">
                        <c:v>#N/A</c:v>
                      </c:pt>
                      <c:pt idx="5861">
                        <c:v>123.9783</c:v>
                      </c:pt>
                      <c:pt idx="5862">
                        <c:v>123.943</c:v>
                      </c:pt>
                      <c:pt idx="5863">
                        <c:v>123.7488</c:v>
                      </c:pt>
                      <c:pt idx="5864">
                        <c:v>123.855</c:v>
                      </c:pt>
                      <c:pt idx="5865">
                        <c:v>#N/A</c:v>
                      </c:pt>
                      <c:pt idx="5866">
                        <c:v>#N/A</c:v>
                      </c:pt>
                      <c:pt idx="5867">
                        <c:v>124.3466</c:v>
                      </c:pt>
                      <c:pt idx="5868">
                        <c:v>124.29810000000001</c:v>
                      </c:pt>
                      <c:pt idx="5869">
                        <c:v>124.2072</c:v>
                      </c:pt>
                      <c:pt idx="5870">
                        <c:v>124.7787</c:v>
                      </c:pt>
                      <c:pt idx="5871">
                        <c:v>124.9079</c:v>
                      </c:pt>
                      <c:pt idx="5872">
                        <c:v>#N/A</c:v>
                      </c:pt>
                      <c:pt idx="5873">
                        <c:v>#N/A</c:v>
                      </c:pt>
                      <c:pt idx="5874">
                        <c:v>124.38420000000001</c:v>
                      </c:pt>
                      <c:pt idx="5875">
                        <c:v>124.29859999999999</c:v>
                      </c:pt>
                      <c:pt idx="5876">
                        <c:v>124.2418</c:v>
                      </c:pt>
                      <c:pt idx="5877">
                        <c:v>124.26009999999999</c:v>
                      </c:pt>
                      <c:pt idx="5878">
                        <c:v>124.4949</c:v>
                      </c:pt>
                      <c:pt idx="5879">
                        <c:v>#N/A</c:v>
                      </c:pt>
                      <c:pt idx="5880">
                        <c:v>#N/A</c:v>
                      </c:pt>
                      <c:pt idx="5881">
                        <c:v>124.36069999999999</c:v>
                      </c:pt>
                      <c:pt idx="5882">
                        <c:v>124.35760000000001</c:v>
                      </c:pt>
                      <c:pt idx="5883">
                        <c:v>124.0265</c:v>
                      </c:pt>
                      <c:pt idx="5884">
                        <c:v>123.8057</c:v>
                      </c:pt>
                      <c:pt idx="5885">
                        <c:v>123.89</c:v>
                      </c:pt>
                      <c:pt idx="5886">
                        <c:v>#N/A</c:v>
                      </c:pt>
                      <c:pt idx="5887">
                        <c:v>#N/A</c:v>
                      </c:pt>
                      <c:pt idx="5888">
                        <c:v>123.9748</c:v>
                      </c:pt>
                      <c:pt idx="5889">
                        <c:v>123.6974</c:v>
                      </c:pt>
                      <c:pt idx="5890">
                        <c:v>123.52200000000001</c:v>
                      </c:pt>
                      <c:pt idx="5891">
                        <c:v>123.49590000000001</c:v>
                      </c:pt>
                      <c:pt idx="5892">
                        <c:v>123.4044</c:v>
                      </c:pt>
                      <c:pt idx="5893">
                        <c:v>#N/A</c:v>
                      </c:pt>
                      <c:pt idx="5894">
                        <c:v>#N/A</c:v>
                      </c:pt>
                      <c:pt idx="5895">
                        <c:v>#N/A</c:v>
                      </c:pt>
                      <c:pt idx="5896">
                        <c:v>123.3725</c:v>
                      </c:pt>
                      <c:pt idx="5897">
                        <c:v>123.21429999999999</c:v>
                      </c:pt>
                      <c:pt idx="5898">
                        <c:v>124.49339999999999</c:v>
                      </c:pt>
                      <c:pt idx="5899">
                        <c:v>123.8584</c:v>
                      </c:pt>
                      <c:pt idx="5900">
                        <c:v>#N/A</c:v>
                      </c:pt>
                      <c:pt idx="5901">
                        <c:v>#N/A</c:v>
                      </c:pt>
                      <c:pt idx="5902">
                        <c:v>124.0645</c:v>
                      </c:pt>
                      <c:pt idx="5903">
                        <c:v>124.54859999999999</c:v>
                      </c:pt>
                      <c:pt idx="5904">
                        <c:v>124.5171</c:v>
                      </c:pt>
                      <c:pt idx="5905">
                        <c:v>124.63160000000001</c:v>
                      </c:pt>
                      <c:pt idx="5906">
                        <c:v>125.3023</c:v>
                      </c:pt>
                      <c:pt idx="5907">
                        <c:v>#N/A</c:v>
                      </c:pt>
                      <c:pt idx="5908">
                        <c:v>#N/A</c:v>
                      </c:pt>
                      <c:pt idx="5909">
                        <c:v>126.2317</c:v>
                      </c:pt>
                      <c:pt idx="5910">
                        <c:v>126.44929999999999</c:v>
                      </c:pt>
                      <c:pt idx="5911">
                        <c:v>125.5607</c:v>
                      </c:pt>
                      <c:pt idx="5912">
                        <c:v>125.6069</c:v>
                      </c:pt>
                      <c:pt idx="5913">
                        <c:v>125.78879999999999</c:v>
                      </c:pt>
                      <c:pt idx="5914">
                        <c:v>#N/A</c:v>
                      </c:pt>
                      <c:pt idx="5915">
                        <c:v>#N/A</c:v>
                      </c:pt>
                      <c:pt idx="5916">
                        <c:v>125.93600000000001</c:v>
                      </c:pt>
                      <c:pt idx="5917">
                        <c:v>125.9033</c:v>
                      </c:pt>
                      <c:pt idx="5918">
                        <c:v>125.3044</c:v>
                      </c:pt>
                      <c:pt idx="5919">
                        <c:v>124.6848</c:v>
                      </c:pt>
                      <c:pt idx="5920">
                        <c:v>124.5731</c:v>
                      </c:pt>
                      <c:pt idx="5921">
                        <c:v>#N/A</c:v>
                      </c:pt>
                      <c:pt idx="5922">
                        <c:v>#N/A</c:v>
                      </c:pt>
                      <c:pt idx="5923">
                        <c:v>124.38930000000001</c:v>
                      </c:pt>
                      <c:pt idx="5924">
                        <c:v>124.3948</c:v>
                      </c:pt>
                      <c:pt idx="5925">
                        <c:v>124.19280000000001</c:v>
                      </c:pt>
                      <c:pt idx="5926">
                        <c:v>124.0752</c:v>
                      </c:pt>
                      <c:pt idx="5927">
                        <c:v>123.72110000000001</c:v>
                      </c:pt>
                      <c:pt idx="5928">
                        <c:v>#N/A</c:v>
                      </c:pt>
                      <c:pt idx="5929">
                        <c:v>#N/A</c:v>
                      </c:pt>
                      <c:pt idx="5930">
                        <c:v>124.1009</c:v>
                      </c:pt>
                      <c:pt idx="5931">
                        <c:v>123.6148</c:v>
                      </c:pt>
                      <c:pt idx="5932">
                        <c:v>123.0498</c:v>
                      </c:pt>
                      <c:pt idx="5933">
                        <c:v>123.1054</c:v>
                      </c:pt>
                      <c:pt idx="5934">
                        <c:v>123.19759999999999</c:v>
                      </c:pt>
                      <c:pt idx="5935">
                        <c:v>#N/A</c:v>
                      </c:pt>
                      <c:pt idx="5936">
                        <c:v>#N/A</c:v>
                      </c:pt>
                      <c:pt idx="5937">
                        <c:v>122.9068</c:v>
                      </c:pt>
                      <c:pt idx="5938">
                        <c:v>123.21980000000001</c:v>
                      </c:pt>
                      <c:pt idx="5939">
                        <c:v>123.50620000000001</c:v>
                      </c:pt>
                      <c:pt idx="5940">
                        <c:v>123.83029999999999</c:v>
                      </c:pt>
                      <c:pt idx="5941">
                        <c:v>123.8184</c:v>
                      </c:pt>
                      <c:pt idx="5942">
                        <c:v>#N/A</c:v>
                      </c:pt>
                      <c:pt idx="5943">
                        <c:v>#N/A</c:v>
                      </c:pt>
                      <c:pt idx="5944">
                        <c:v>123.86369999999999</c:v>
                      </c:pt>
                      <c:pt idx="5945">
                        <c:v>123.55119999999999</c:v>
                      </c:pt>
                      <c:pt idx="5946">
                        <c:v>123.4177</c:v>
                      </c:pt>
                      <c:pt idx="5947">
                        <c:v>123.8021</c:v>
                      </c:pt>
                      <c:pt idx="5948">
                        <c:v>123.7687</c:v>
                      </c:pt>
                      <c:pt idx="5949">
                        <c:v>#N/A</c:v>
                      </c:pt>
                      <c:pt idx="5950">
                        <c:v>#N/A</c:v>
                      </c:pt>
                      <c:pt idx="5951">
                        <c:v>123.80249999999999</c:v>
                      </c:pt>
                      <c:pt idx="5952">
                        <c:v>124.2056</c:v>
                      </c:pt>
                      <c:pt idx="5953">
                        <c:v>124.2226</c:v>
                      </c:pt>
                      <c:pt idx="5954">
                        <c:v>124.7026</c:v>
                      </c:pt>
                      <c:pt idx="5955">
                        <c:v>125.48950000000001</c:v>
                      </c:pt>
                      <c:pt idx="5956">
                        <c:v>#N/A</c:v>
                      </c:pt>
                      <c:pt idx="5957">
                        <c:v>#N/A</c:v>
                      </c:pt>
                      <c:pt idx="5958">
                        <c:v>126.0934</c:v>
                      </c:pt>
                      <c:pt idx="5959">
                        <c:v>126.4451</c:v>
                      </c:pt>
                      <c:pt idx="5960">
                        <c:v>126.62009999999999</c:v>
                      </c:pt>
                      <c:pt idx="5961">
                        <c:v>127.2268</c:v>
                      </c:pt>
                      <c:pt idx="5962">
                        <c:v>126.5515</c:v>
                      </c:pt>
                      <c:pt idx="5963">
                        <c:v>#N/A</c:v>
                      </c:pt>
                      <c:pt idx="5964">
                        <c:v>#N/A</c:v>
                      </c:pt>
                      <c:pt idx="5965">
                        <c:v>126.9063</c:v>
                      </c:pt>
                      <c:pt idx="5966">
                        <c:v>126.7129</c:v>
                      </c:pt>
                      <c:pt idx="5967">
                        <c:v>126.4593</c:v>
                      </c:pt>
                      <c:pt idx="5968">
                        <c:v>126.87</c:v>
                      </c:pt>
                      <c:pt idx="5969">
                        <c:v>126.85129999999999</c:v>
                      </c:pt>
                      <c:pt idx="5970">
                        <c:v>#N/A</c:v>
                      </c:pt>
                      <c:pt idx="5971">
                        <c:v>#N/A</c:v>
                      </c:pt>
                      <c:pt idx="5972">
                        <c:v>127.78579999999999</c:v>
                      </c:pt>
                      <c:pt idx="5973">
                        <c:v>128.006</c:v>
                      </c:pt>
                      <c:pt idx="5974">
                        <c:v>127.5258</c:v>
                      </c:pt>
                      <c:pt idx="5975">
                        <c:v>128.24969999999999</c:v>
                      </c:pt>
                      <c:pt idx="5976">
                        <c:v>127.8245</c:v>
                      </c:pt>
                      <c:pt idx="5977">
                        <c:v>#N/A</c:v>
                      </c:pt>
                      <c:pt idx="5978">
                        <c:v>#N/A</c:v>
                      </c:pt>
                      <c:pt idx="5979">
                        <c:v>127.70480000000001</c:v>
                      </c:pt>
                      <c:pt idx="5980">
                        <c:v>127.0085</c:v>
                      </c:pt>
                      <c:pt idx="5981">
                        <c:v>127.16330000000001</c:v>
                      </c:pt>
                      <c:pt idx="5982">
                        <c:v>126.72069999999999</c:v>
                      </c:pt>
                      <c:pt idx="5983">
                        <c:v>126.35469999999999</c:v>
                      </c:pt>
                      <c:pt idx="5984">
                        <c:v>#N/A</c:v>
                      </c:pt>
                      <c:pt idx="5985">
                        <c:v>#N/A</c:v>
                      </c:pt>
                      <c:pt idx="5986">
                        <c:v>125.818</c:v>
                      </c:pt>
                      <c:pt idx="5987">
                        <c:v>125.9606</c:v>
                      </c:pt>
                      <c:pt idx="5988">
                        <c:v>126.1797</c:v>
                      </c:pt>
                      <c:pt idx="5989">
                        <c:v>126.36709999999999</c:v>
                      </c:pt>
                      <c:pt idx="5990">
                        <c:v>125.5341</c:v>
                      </c:pt>
                      <c:pt idx="5991">
                        <c:v>#N/A</c:v>
                      </c:pt>
                      <c:pt idx="5992">
                        <c:v>#N/A</c:v>
                      </c:pt>
                      <c:pt idx="5993">
                        <c:v>#N/A</c:v>
                      </c:pt>
                      <c:pt idx="5994">
                        <c:v>125.3295</c:v>
                      </c:pt>
                      <c:pt idx="5995">
                        <c:v>125.767</c:v>
                      </c:pt>
                      <c:pt idx="5996">
                        <c:v>125.2938</c:v>
                      </c:pt>
                      <c:pt idx="5997">
                        <c:v>125.3608</c:v>
                      </c:pt>
                      <c:pt idx="5998">
                        <c:v>#N/A</c:v>
                      </c:pt>
                      <c:pt idx="5999">
                        <c:v>#N/A</c:v>
                      </c:pt>
                      <c:pt idx="6000">
                        <c:v>125.352</c:v>
                      </c:pt>
                      <c:pt idx="6001">
                        <c:v>125.59690000000001</c:v>
                      </c:pt>
                      <c:pt idx="6002">
                        <c:v>125.57940000000001</c:v>
                      </c:pt>
                      <c:pt idx="6003">
                        <c:v>125.79640000000001</c:v>
                      </c:pt>
                      <c:pt idx="6004">
                        <c:v>126.693</c:v>
                      </c:pt>
                      <c:pt idx="6005">
                        <c:v>#N/A</c:v>
                      </c:pt>
                      <c:pt idx="6006">
                        <c:v>#N/A</c:v>
                      </c:pt>
                      <c:pt idx="6007">
                        <c:v>128.14789999999999</c:v>
                      </c:pt>
                      <c:pt idx="6008">
                        <c:v>128.5735</c:v>
                      </c:pt>
                      <c:pt idx="6009">
                        <c:v>128.36799999999999</c:v>
                      </c:pt>
                      <c:pt idx="6010">
                        <c:v>128.06049999999999</c:v>
                      </c:pt>
                      <c:pt idx="6011">
                        <c:v>128.05539999999999</c:v>
                      </c:pt>
                      <c:pt idx="6012">
                        <c:v>#N/A</c:v>
                      </c:pt>
                      <c:pt idx="6013">
                        <c:v>#N/A</c:v>
                      </c:pt>
                      <c:pt idx="6014">
                        <c:v>#N/A</c:v>
                      </c:pt>
                      <c:pt idx="6015">
                        <c:v>127.5316</c:v>
                      </c:pt>
                      <c:pt idx="6016">
                        <c:v>127.4877</c:v>
                      </c:pt>
                      <c:pt idx="6017">
                        <c:v>127.5467</c:v>
                      </c:pt>
                      <c:pt idx="6018">
                        <c:v>127.3379</c:v>
                      </c:pt>
                      <c:pt idx="6019">
                        <c:v>#N/A</c:v>
                      </c:pt>
                      <c:pt idx="6020">
                        <c:v>#N/A</c:v>
                      </c:pt>
                      <c:pt idx="6021">
                        <c:v>127.1647</c:v>
                      </c:pt>
                      <c:pt idx="6022">
                        <c:v>127.50109999999999</c:v>
                      </c:pt>
                      <c:pt idx="6023">
                        <c:v>127.87520000000001</c:v>
                      </c:pt>
                      <c:pt idx="6024">
                        <c:v>127.91930000000001</c:v>
                      </c:pt>
                      <c:pt idx="6025">
                        <c:v>128.4229</c:v>
                      </c:pt>
                      <c:pt idx="6026">
                        <c:v>#N/A</c:v>
                      </c:pt>
                      <c:pt idx="6027">
                        <c:v>#N/A</c:v>
                      </c:pt>
                      <c:pt idx="6028">
                        <c:v>#N/A</c:v>
                      </c:pt>
                      <c:pt idx="6029">
                        <c:v>129.33420000000001</c:v>
                      </c:pt>
                      <c:pt idx="6030">
                        <c:v>129.68090000000001</c:v>
                      </c:pt>
                      <c:pt idx="6031">
                        <c:v>129.2936</c:v>
                      </c:pt>
                      <c:pt idx="6032">
                        <c:v>128.9786</c:v>
                      </c:pt>
                      <c:pt idx="6033">
                        <c:v>#N/A</c:v>
                      </c:pt>
                      <c:pt idx="6034">
                        <c:v>#N/A</c:v>
                      </c:pt>
                      <c:pt idx="6035">
                        <c:v>129.80350000000001</c:v>
                      </c:pt>
                      <c:pt idx="6036">
                        <c:v>129.97739999999999</c:v>
                      </c:pt>
                      <c:pt idx="6037">
                        <c:v>129.80369999999999</c:v>
                      </c:pt>
                      <c:pt idx="6038">
                        <c:v>130.4331</c:v>
                      </c:pt>
                      <c:pt idx="6039">
                        <c:v>129.87479999999999</c:v>
                      </c:pt>
                      <c:pt idx="6040">
                        <c:v>#N/A</c:v>
                      </c:pt>
                      <c:pt idx="6041">
                        <c:v>#N/A</c:v>
                      </c:pt>
                      <c:pt idx="6042">
                        <c:v>129.33920000000001</c:v>
                      </c:pt>
                      <c:pt idx="6043">
                        <c:v>129.37540000000001</c:v>
                      </c:pt>
                      <c:pt idx="6044">
                        <c:v>129.453</c:v>
                      </c:pt>
                      <c:pt idx="6045">
                        <c:v>129.96899999999999</c:v>
                      </c:pt>
                      <c:pt idx="6046">
                        <c:v>129.56540000000001</c:v>
                      </c:pt>
                      <c:pt idx="6047">
                        <c:v>#N/A</c:v>
                      </c:pt>
                      <c:pt idx="6048">
                        <c:v>#N/A</c:v>
                      </c:pt>
                      <c:pt idx="6049">
                        <c:v>129.495</c:v>
                      </c:pt>
                      <c:pt idx="6050">
                        <c:v>129.54140000000001</c:v>
                      </c:pt>
                      <c:pt idx="6051">
                        <c:v>129.54419999999999</c:v>
                      </c:pt>
                      <c:pt idx="6052">
                        <c:v>129.00800000000001</c:v>
                      </c:pt>
                      <c:pt idx="6053">
                        <c:v>128.8459</c:v>
                      </c:pt>
                      <c:pt idx="6054">
                        <c:v>#N/A</c:v>
                      </c:pt>
                      <c:pt idx="6055">
                        <c:v>#N/A</c:v>
                      </c:pt>
                      <c:pt idx="6056">
                        <c:v>128.6919</c:v>
                      </c:pt>
                      <c:pt idx="6057">
                        <c:v>129.0951</c:v>
                      </c:pt>
                      <c:pt idx="6058">
                        <c:v>129.3595</c:v>
                      </c:pt>
                      <c:pt idx="6059">
                        <c:v>128.84440000000001</c:v>
                      </c:pt>
                      <c:pt idx="6060">
                        <c:v>128.97649999999999</c:v>
                      </c:pt>
                      <c:pt idx="6061">
                        <c:v>#N/A</c:v>
                      </c:pt>
                      <c:pt idx="6062">
                        <c:v>#N/A</c:v>
                      </c:pt>
                      <c:pt idx="6063">
                        <c:v>128.69839999999999</c:v>
                      </c:pt>
                      <c:pt idx="6064">
                        <c:v>128.67400000000001</c:v>
                      </c:pt>
                      <c:pt idx="6065">
                        <c:v>127.8047</c:v>
                      </c:pt>
                      <c:pt idx="6066">
                        <c:v>127.819</c:v>
                      </c:pt>
                      <c:pt idx="6067">
                        <c:v>127.7085</c:v>
                      </c:pt>
                      <c:pt idx="6068">
                        <c:v>#N/A</c:v>
                      </c:pt>
                      <c:pt idx="6069">
                        <c:v>#N/A</c:v>
                      </c:pt>
                      <c:pt idx="6070">
                        <c:v>127.8934</c:v>
                      </c:pt>
                      <c:pt idx="6071">
                        <c:v>128.1961</c:v>
                      </c:pt>
                      <c:pt idx="6072">
                        <c:v>128.52160000000001</c:v>
                      </c:pt>
                      <c:pt idx="6073">
                        <c:v>128.7604</c:v>
                      </c:pt>
                      <c:pt idx="6074">
                        <c:v>129.25129999999999</c:v>
                      </c:pt>
                      <c:pt idx="6075">
                        <c:v>#N/A</c:v>
                      </c:pt>
                      <c:pt idx="6076">
                        <c:v>#N/A</c:v>
                      </c:pt>
                      <c:pt idx="6077">
                        <c:v>129.5857</c:v>
                      </c:pt>
                      <c:pt idx="6078">
                        <c:v>129.20359999999999</c:v>
                      </c:pt>
                      <c:pt idx="6079">
                        <c:v>129.08619999999999</c:v>
                      </c:pt>
                      <c:pt idx="6080">
                        <c:v>129.04650000000001</c:v>
                      </c:pt>
                      <c:pt idx="6081">
                        <c:v>129.05789999999999</c:v>
                      </c:pt>
                      <c:pt idx="6082">
                        <c:v>#N/A</c:v>
                      </c:pt>
                      <c:pt idx="6083">
                        <c:v>#N/A</c:v>
                      </c:pt>
                      <c:pt idx="6084">
                        <c:v>129.62710000000001</c:v>
                      </c:pt>
                      <c:pt idx="6085">
                        <c:v>129.79239999999999</c:v>
                      </c:pt>
                      <c:pt idx="6086">
                        <c:v>129.69759999999999</c:v>
                      </c:pt>
                      <c:pt idx="6087">
                        <c:v>130.321</c:v>
                      </c:pt>
                      <c:pt idx="6088">
                        <c:v>129.76220000000001</c:v>
                      </c:pt>
                      <c:pt idx="6089">
                        <c:v>#N/A</c:v>
                      </c:pt>
                      <c:pt idx="6090">
                        <c:v>#N/A</c:v>
                      </c:pt>
                      <c:pt idx="6091">
                        <c:v>#N/A</c:v>
                      </c:pt>
                    </c:numCache>
                  </c:numRef>
                </c:val>
                <c:smooth val="0"/>
                <c:extLst xmlns:c15="http://schemas.microsoft.com/office/drawing/2012/chart">
                  <c:ext xmlns:c16="http://schemas.microsoft.com/office/drawing/2014/chart" uri="{C3380CC4-5D6E-409C-BE32-E72D297353CC}">
                    <c16:uniqueId val="{00000003-2363-4BB1-8C8E-5FB7929C00A9}"/>
                  </c:ext>
                </c:extLst>
              </c15:ser>
            </c15:filteredLineSeries>
          </c:ext>
        </c:extLst>
      </c:lineChart>
      <c:dateAx>
        <c:axId val="827436752"/>
        <c:scaling>
          <c:orientation val="minMax"/>
        </c:scaling>
        <c:delete val="0"/>
        <c:axPos val="b"/>
        <c:minorGridlines>
          <c:spPr>
            <a:ln w="9525" cap="flat" cmpd="sng" algn="ctr">
              <a:solidFill>
                <a:srgbClr val="A5A5A5">
                  <a:lumMod val="40000"/>
                  <a:lumOff val="60000"/>
                </a:srgbClr>
              </a:solidFill>
              <a:round/>
            </a:ln>
            <a:effectLst/>
          </c:spPr>
        </c:minorGridlines>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437584"/>
        <c:crosses val="autoZero"/>
        <c:auto val="1"/>
        <c:lblOffset val="100"/>
        <c:baseTimeUnit val="days"/>
        <c:majorUnit val="6"/>
        <c:majorTimeUnit val="months"/>
        <c:minorUnit val="12"/>
        <c:minorTimeUnit val="months"/>
      </c:dateAx>
      <c:valAx>
        <c:axId val="827437584"/>
        <c:scaling>
          <c:orientation val="minMax"/>
          <c:max val="125"/>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in"/>
        <c:tickLblPos val="nextTo"/>
        <c:spPr>
          <a:noFill/>
          <a:ln>
            <a:solidFill>
              <a:schemeClr val="accent3">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436752"/>
        <c:crosses val="autoZero"/>
        <c:crossBetween val="between"/>
      </c:valAx>
      <c:valAx>
        <c:axId val="350584896"/>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n-US"/>
          </a:p>
        </c:txPr>
        <c:crossAx val="350582816"/>
        <c:crosses val="max"/>
        <c:crossBetween val="between"/>
      </c:valAx>
      <c:dateAx>
        <c:axId val="350582816"/>
        <c:scaling>
          <c:orientation val="minMax"/>
        </c:scaling>
        <c:delete val="1"/>
        <c:axPos val="b"/>
        <c:numFmt formatCode="m/d/yyyy" sourceLinked="1"/>
        <c:majorTickMark val="out"/>
        <c:minorTickMark val="none"/>
        <c:tickLblPos val="nextTo"/>
        <c:crossAx val="350584896"/>
        <c:crosses val="autoZero"/>
        <c:auto val="1"/>
        <c:lblOffset val="100"/>
        <c:baseTimeUnit val="days"/>
      </c:dateAx>
      <c:spPr>
        <a:noFill/>
        <a:ln>
          <a:solidFill>
            <a:schemeClr val="accent3">
              <a:lumMod val="40000"/>
              <a:lumOff val="60000"/>
            </a:schemeClr>
          </a:solid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US PURCHASING MANAGERS INDEX</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09298017974641E-2"/>
          <c:y val="8.463260403982352E-2"/>
          <c:w val="0.94378095422570163"/>
          <c:h val="0.75372714441980126"/>
        </c:manualLayout>
      </c:layout>
      <c:barChart>
        <c:barDir val="col"/>
        <c:grouping val="clustered"/>
        <c:varyColors val="0"/>
        <c:ser>
          <c:idx val="3"/>
          <c:order val="1"/>
          <c:tx>
            <c:v>Recession</c:v>
          </c:tx>
          <c:spPr>
            <a:solidFill>
              <a:schemeClr val="accent3">
                <a:lumMod val="60000"/>
                <a:lumOff val="40000"/>
                <a:alpha val="60000"/>
              </a:schemeClr>
            </a:solidFill>
            <a:ln>
              <a:noFill/>
            </a:ln>
            <a:effectLst/>
          </c:spPr>
          <c:invertIfNegative val="0"/>
          <c:val>
            <c:numRef>
              <c:f>Sheet1!$D$2:$D$49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100</c:v>
                </c:pt>
                <c:pt idx="15">
                  <c:v>100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0-864D-4BBE-8FF7-2ADA226DFAE6}"/>
            </c:ext>
          </c:extLst>
        </c:ser>
        <c:dLbls>
          <c:showLegendKey val="0"/>
          <c:showVal val="0"/>
          <c:showCatName val="0"/>
          <c:showSerName val="0"/>
          <c:showPercent val="0"/>
          <c:showBubbleSize val="0"/>
        </c:dLbls>
        <c:gapWidth val="0"/>
        <c:axId val="1458506144"/>
        <c:axId val="1458516128"/>
      </c:barChart>
      <c:lineChart>
        <c:grouping val="standard"/>
        <c:varyColors val="0"/>
        <c:ser>
          <c:idx val="0"/>
          <c:order val="0"/>
          <c:tx>
            <c:strRef>
              <c:f>Sheet1!$B$1</c:f>
              <c:strCache>
                <c:ptCount val="1"/>
                <c:pt idx="0">
                  <c:v>Value</c:v>
                </c:pt>
              </c:strCache>
            </c:strRef>
          </c:tx>
          <c:spPr>
            <a:ln w="28575" cap="rnd">
              <a:solidFill>
                <a:schemeClr val="accent1"/>
              </a:solidFill>
              <a:round/>
            </a:ln>
            <a:effectLst/>
          </c:spPr>
          <c:marker>
            <c:symbol val="none"/>
          </c:marker>
          <c:cat>
            <c:numRef>
              <c:f>Sheet1!$A$2:$A$49</c:f>
              <c:numCache>
                <c:formatCode>d\-mmm\-yy</c:formatCode>
                <c:ptCount val="48"/>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numCache>
            </c:numRef>
          </c:cat>
          <c:val>
            <c:numRef>
              <c:f>Sheet1!$B$2:$B$49</c:f>
              <c:numCache>
                <c:formatCode>General</c:formatCode>
                <c:ptCount val="48"/>
                <c:pt idx="0">
                  <c:v>56.6</c:v>
                </c:pt>
                <c:pt idx="1">
                  <c:v>54.2</c:v>
                </c:pt>
                <c:pt idx="2">
                  <c:v>55.3</c:v>
                </c:pt>
                <c:pt idx="3">
                  <c:v>52.8</c:v>
                </c:pt>
                <c:pt idx="4">
                  <c:v>52.1</c:v>
                </c:pt>
                <c:pt idx="5">
                  <c:v>51.7</c:v>
                </c:pt>
                <c:pt idx="6">
                  <c:v>51.2</c:v>
                </c:pt>
                <c:pt idx="7">
                  <c:v>49.1</c:v>
                </c:pt>
                <c:pt idx="8">
                  <c:v>47.8</c:v>
                </c:pt>
                <c:pt idx="9">
                  <c:v>48.3</c:v>
                </c:pt>
                <c:pt idx="10">
                  <c:v>48.1</c:v>
                </c:pt>
                <c:pt idx="11">
                  <c:v>47.8</c:v>
                </c:pt>
                <c:pt idx="12">
                  <c:v>50.9</c:v>
                </c:pt>
                <c:pt idx="13">
                  <c:v>50.1</c:v>
                </c:pt>
                <c:pt idx="14">
                  <c:v>49.1</c:v>
                </c:pt>
                <c:pt idx="15">
                  <c:v>41.5</c:v>
                </c:pt>
                <c:pt idx="16">
                  <c:v>43.1</c:v>
                </c:pt>
                <c:pt idx="17">
                  <c:v>52.6</c:v>
                </c:pt>
                <c:pt idx="18">
                  <c:v>54.2</c:v>
                </c:pt>
                <c:pt idx="19">
                  <c:v>56</c:v>
                </c:pt>
                <c:pt idx="20">
                  <c:v>55.4</c:v>
                </c:pt>
                <c:pt idx="21">
                  <c:v>59.3</c:v>
                </c:pt>
                <c:pt idx="22">
                  <c:v>57.5</c:v>
                </c:pt>
                <c:pt idx="23">
                  <c:v>60.5</c:v>
                </c:pt>
                <c:pt idx="24">
                  <c:v>58.7</c:v>
                </c:pt>
                <c:pt idx="25">
                  <c:v>60.8</c:v>
                </c:pt>
                <c:pt idx="26">
                  <c:v>64.7</c:v>
                </c:pt>
                <c:pt idx="27">
                  <c:v>60.7</c:v>
                </c:pt>
                <c:pt idx="28">
                  <c:v>61.2</c:v>
                </c:pt>
                <c:pt idx="29">
                  <c:v>60.6</c:v>
                </c:pt>
                <c:pt idx="30">
                  <c:v>59.5</c:v>
                </c:pt>
                <c:pt idx="31">
                  <c:v>59.9</c:v>
                </c:pt>
                <c:pt idx="32">
                  <c:v>61.1</c:v>
                </c:pt>
                <c:pt idx="33">
                  <c:v>60.8</c:v>
                </c:pt>
                <c:pt idx="34">
                  <c:v>61.1</c:v>
                </c:pt>
                <c:pt idx="35">
                  <c:v>58.8</c:v>
                </c:pt>
                <c:pt idx="36">
                  <c:v>57.6</c:v>
                </c:pt>
                <c:pt idx="37">
                  <c:v>58.6</c:v>
                </c:pt>
                <c:pt idx="38">
                  <c:v>57.1</c:v>
                </c:pt>
                <c:pt idx="39">
                  <c:v>55.4</c:v>
                </c:pt>
                <c:pt idx="40">
                  <c:v>56.1</c:v>
                </c:pt>
                <c:pt idx="41">
                  <c:v>53</c:v>
                </c:pt>
                <c:pt idx="42">
                  <c:v>52.8</c:v>
                </c:pt>
                <c:pt idx="43">
                  <c:v>52.8</c:v>
                </c:pt>
              </c:numCache>
            </c:numRef>
          </c:val>
          <c:smooth val="0"/>
          <c:extLst>
            <c:ext xmlns:c16="http://schemas.microsoft.com/office/drawing/2014/chart" uri="{C3380CC4-5D6E-409C-BE32-E72D297353CC}">
              <c16:uniqueId val="{00000001-864D-4BBE-8FF7-2ADA226DFAE6}"/>
            </c:ext>
          </c:extLst>
        </c:ser>
        <c:ser>
          <c:idx val="2"/>
          <c:order val="2"/>
          <c:tx>
            <c:v>mid line</c:v>
          </c:tx>
          <c:spPr>
            <a:ln w="19050" cap="rnd">
              <a:solidFill>
                <a:schemeClr val="accent3"/>
              </a:solidFill>
              <a:round/>
            </a:ln>
            <a:effectLst/>
          </c:spPr>
          <c:marker>
            <c:symbol val="none"/>
          </c:marker>
          <c:val>
            <c:numRef>
              <c:f>Sheet1!$C$2:$C$49</c:f>
              <c:numCache>
                <c:formatCode>General</c:formatCode>
                <c:ptCount val="4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numCache>
            </c:numRef>
          </c:val>
          <c:smooth val="0"/>
          <c:extLst>
            <c:ext xmlns:c16="http://schemas.microsoft.com/office/drawing/2014/chart" uri="{C3380CC4-5D6E-409C-BE32-E72D297353CC}">
              <c16:uniqueId val="{00000002-864D-4BBE-8FF7-2ADA226DFAE6}"/>
            </c:ext>
          </c:extLst>
        </c:ser>
        <c:dLbls>
          <c:showLegendKey val="0"/>
          <c:showVal val="0"/>
          <c:showCatName val="0"/>
          <c:showSerName val="0"/>
          <c:showPercent val="0"/>
          <c:showBubbleSize val="0"/>
        </c:dLbls>
        <c:marker val="1"/>
        <c:smooth val="0"/>
        <c:axId val="1458506144"/>
        <c:axId val="1458516128"/>
      </c:lineChart>
      <c:scatterChart>
        <c:scatterStyle val="lineMarker"/>
        <c:varyColors val="0"/>
        <c:ser>
          <c:idx val="1"/>
          <c:order val="3"/>
          <c:tx>
            <c:v>Bars</c:v>
          </c:tx>
          <c:spPr>
            <a:ln w="25400" cap="rnd">
              <a:noFill/>
              <a:round/>
            </a:ln>
            <a:effectLst/>
          </c:spPr>
          <c:marker>
            <c:symbol val="none"/>
          </c:marker>
          <c:errBars>
            <c:errDir val="y"/>
            <c:errBarType val="both"/>
            <c:errValType val="fixedVal"/>
            <c:noEndCap val="0"/>
            <c:val val="100"/>
            <c:spPr>
              <a:noFill/>
              <a:ln w="9525" cap="flat" cmpd="sng" algn="ctr">
                <a:solidFill>
                  <a:schemeClr val="accent3"/>
                </a:solidFill>
                <a:round/>
              </a:ln>
              <a:effectLst/>
            </c:spPr>
          </c:errBars>
          <c:xVal>
            <c:numRef>
              <c:f>Sheet1!$F$2:$F$5</c:f>
              <c:numCache>
                <c:formatCode>General</c:formatCode>
                <c:ptCount val="4"/>
                <c:pt idx="0">
                  <c:v>12.5</c:v>
                </c:pt>
                <c:pt idx="1">
                  <c:v>24.5</c:v>
                </c:pt>
                <c:pt idx="2">
                  <c:v>36.5</c:v>
                </c:pt>
                <c:pt idx="3">
                  <c:v>48.5</c:v>
                </c:pt>
              </c:numCache>
            </c:numRef>
          </c:xVal>
          <c:yVal>
            <c:numRef>
              <c:f>Sheet1!$G$2:$G$5</c:f>
              <c:numCache>
                <c:formatCode>General</c:formatCode>
                <c:ptCount val="4"/>
                <c:pt idx="0">
                  <c:v>12.5</c:v>
                </c:pt>
                <c:pt idx="1">
                  <c:v>12.5</c:v>
                </c:pt>
                <c:pt idx="2">
                  <c:v>12.5</c:v>
                </c:pt>
                <c:pt idx="3">
                  <c:v>12.5</c:v>
                </c:pt>
              </c:numCache>
            </c:numRef>
          </c:yVal>
          <c:smooth val="0"/>
          <c:extLst>
            <c:ext xmlns:c16="http://schemas.microsoft.com/office/drawing/2014/chart" uri="{C3380CC4-5D6E-409C-BE32-E72D297353CC}">
              <c16:uniqueId val="{00000003-864D-4BBE-8FF7-2ADA226DFAE6}"/>
            </c:ext>
          </c:extLst>
        </c:ser>
        <c:dLbls>
          <c:showLegendKey val="0"/>
          <c:showVal val="0"/>
          <c:showCatName val="0"/>
          <c:showSerName val="0"/>
          <c:showPercent val="0"/>
          <c:showBubbleSize val="0"/>
        </c:dLbls>
        <c:axId val="1458506144"/>
        <c:axId val="1458516128"/>
      </c:scatterChart>
      <c:catAx>
        <c:axId val="145850614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58516128"/>
        <c:crosses val="autoZero"/>
        <c:auto val="0"/>
        <c:lblAlgn val="ctr"/>
        <c:lblOffset val="100"/>
        <c:noMultiLvlLbl val="0"/>
      </c:catAx>
      <c:valAx>
        <c:axId val="14585161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58506144"/>
        <c:crosses val="autoZero"/>
        <c:crossBetween val="between"/>
      </c:valAx>
      <c:spPr>
        <a:noFill/>
        <a:ln>
          <a:solidFill>
            <a:schemeClr val="accent3"/>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TOTAL NONFARM EMPLOYMENT IN SOUTH CAROLINA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77685937803753E-2"/>
          <c:y val="0.10702211057976037"/>
          <c:w val="0.87209767370202196"/>
          <c:h val="0.68297755446778885"/>
        </c:manualLayout>
      </c:layout>
      <c:barChart>
        <c:barDir val="col"/>
        <c:grouping val="clustered"/>
        <c:varyColors val="0"/>
        <c:ser>
          <c:idx val="3"/>
          <c:order val="3"/>
          <c:tx>
            <c:strRef>
              <c:f>Data!$N$2</c:f>
              <c:strCache>
                <c:ptCount val="1"/>
                <c:pt idx="0">
                  <c:v>Recession</c:v>
                </c:pt>
              </c:strCache>
            </c:strRef>
          </c:tx>
          <c:spPr>
            <a:solidFill>
              <a:schemeClr val="accent3">
                <a:lumMod val="40000"/>
                <a:lumOff val="60000"/>
                <a:alpha val="44000"/>
              </a:schemeClr>
            </a:solidFill>
            <a:ln>
              <a:noFill/>
            </a:ln>
            <a:effectLst/>
          </c:spPr>
          <c:invertIfNegative val="0"/>
          <c:cat>
            <c:numRef>
              <c:f>Data!$J$27:$J$104</c:f>
              <c:numCache>
                <c:formatCode>mmm\-yy</c:formatCode>
                <c:ptCount val="72"/>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numCache>
              <c:extLst/>
            </c:numRef>
          </c:cat>
          <c:val>
            <c:numRef>
              <c:f>Data!$N$27:$N$104</c:f>
              <c:numCache>
                <c:formatCode>General</c:formatCode>
                <c:ptCount val="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1</c:v>
                </c:pt>
                <c:pt idx="34">
                  <c:v>1</c:v>
                </c:pt>
                <c:pt idx="35">
                  <c:v>1</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numCache>
              <c:extLst/>
            </c:numRef>
          </c:val>
          <c:extLst>
            <c:ext xmlns:c16="http://schemas.microsoft.com/office/drawing/2014/chart" uri="{C3380CC4-5D6E-409C-BE32-E72D297353CC}">
              <c16:uniqueId val="{00000000-76FB-4055-BF8F-326E39FA6FA2}"/>
            </c:ext>
          </c:extLst>
        </c:ser>
        <c:dLbls>
          <c:showLegendKey val="0"/>
          <c:showVal val="0"/>
          <c:showCatName val="0"/>
          <c:showSerName val="0"/>
          <c:showPercent val="0"/>
          <c:showBubbleSize val="0"/>
        </c:dLbls>
        <c:gapWidth val="0"/>
        <c:axId val="159787199"/>
        <c:axId val="169158927"/>
      </c:barChart>
      <c:lineChart>
        <c:grouping val="standard"/>
        <c:varyColors val="0"/>
        <c:ser>
          <c:idx val="1"/>
          <c:order val="1"/>
          <c:tx>
            <c:strRef>
              <c:f>Data!$L$2</c:f>
              <c:strCache>
                <c:ptCount val="1"/>
                <c:pt idx="0">
                  <c:v> Actual </c:v>
                </c:pt>
              </c:strCache>
            </c:strRef>
          </c:tx>
          <c:spPr>
            <a:ln w="28575" cap="rnd">
              <a:solidFill>
                <a:schemeClr val="accent5">
                  <a:lumMod val="50000"/>
                </a:schemeClr>
              </a:solidFill>
              <a:round/>
            </a:ln>
            <a:effectLst/>
          </c:spPr>
          <c:marker>
            <c:symbol val="none"/>
          </c:marker>
          <c:cat>
            <c:numRef>
              <c:f>Data!$J$27:$J$104</c:f>
              <c:numCache>
                <c:formatCode>mmm\-yy</c:formatCode>
                <c:ptCount val="72"/>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numCache>
              <c:extLst/>
            </c:numRef>
          </c:cat>
          <c:val>
            <c:numRef>
              <c:f>Data!$L$27:$L$104</c:f>
              <c:numCache>
                <c:formatCode>0.0</c:formatCode>
                <c:ptCount val="72"/>
                <c:pt idx="0">
                  <c:v>2098.6999999999998</c:v>
                </c:pt>
                <c:pt idx="1">
                  <c:v>2098.4</c:v>
                </c:pt>
                <c:pt idx="2">
                  <c:v>2093.3000000000002</c:v>
                </c:pt>
                <c:pt idx="3">
                  <c:v>2107.6999999999998</c:v>
                </c:pt>
                <c:pt idx="4">
                  <c:v>2125</c:v>
                </c:pt>
                <c:pt idx="5">
                  <c:v>2124.5</c:v>
                </c:pt>
                <c:pt idx="6">
                  <c:v>2105.5</c:v>
                </c:pt>
                <c:pt idx="7">
                  <c:v>2123.9</c:v>
                </c:pt>
                <c:pt idx="8">
                  <c:v>2135.8000000000002</c:v>
                </c:pt>
                <c:pt idx="9">
                  <c:v>2158.4</c:v>
                </c:pt>
                <c:pt idx="10">
                  <c:v>2170.1</c:v>
                </c:pt>
                <c:pt idx="11">
                  <c:v>2176.5</c:v>
                </c:pt>
                <c:pt idx="12">
                  <c:v>2154.9</c:v>
                </c:pt>
                <c:pt idx="13">
                  <c:v>2160.1999999999998</c:v>
                </c:pt>
                <c:pt idx="14">
                  <c:v>2147.6</c:v>
                </c:pt>
                <c:pt idx="15">
                  <c:v>2164.5</c:v>
                </c:pt>
                <c:pt idx="16">
                  <c:v>2181.6999999999998</c:v>
                </c:pt>
                <c:pt idx="17">
                  <c:v>2178.8000000000002</c:v>
                </c:pt>
                <c:pt idx="18">
                  <c:v>2142.6</c:v>
                </c:pt>
                <c:pt idx="19">
                  <c:v>2154.8000000000002</c:v>
                </c:pt>
                <c:pt idx="20">
                  <c:v>2168</c:v>
                </c:pt>
                <c:pt idx="21">
                  <c:v>2190.1999999999998</c:v>
                </c:pt>
                <c:pt idx="22">
                  <c:v>2202.9</c:v>
                </c:pt>
                <c:pt idx="23">
                  <c:v>2205</c:v>
                </c:pt>
                <c:pt idx="24">
                  <c:v>2191.6999999999998</c:v>
                </c:pt>
                <c:pt idx="25">
                  <c:v>2198.4</c:v>
                </c:pt>
                <c:pt idx="26">
                  <c:v>2194.6</c:v>
                </c:pt>
                <c:pt idx="27">
                  <c:v>2200.1</c:v>
                </c:pt>
                <c:pt idx="28">
                  <c:v>2214.3000000000002</c:v>
                </c:pt>
                <c:pt idx="29">
                  <c:v>2212.1</c:v>
                </c:pt>
                <c:pt idx="30">
                  <c:v>2167</c:v>
                </c:pt>
                <c:pt idx="31">
                  <c:v>2175.1</c:v>
                </c:pt>
                <c:pt idx="32">
                  <c:v>2173.3000000000002</c:v>
                </c:pt>
                <c:pt idx="33">
                  <c:v>1896</c:v>
                </c:pt>
                <c:pt idx="34">
                  <c:v>1969.8</c:v>
                </c:pt>
                <c:pt idx="35">
                  <c:v>2039.5</c:v>
                </c:pt>
                <c:pt idx="36">
                  <c:v>2036.1</c:v>
                </c:pt>
                <c:pt idx="37">
                  <c:v>2072.9</c:v>
                </c:pt>
                <c:pt idx="38">
                  <c:v>2079.9</c:v>
                </c:pt>
                <c:pt idx="39">
                  <c:v>2109.5</c:v>
                </c:pt>
                <c:pt idx="40">
                  <c:v>2125.6999999999998</c:v>
                </c:pt>
                <c:pt idx="41">
                  <c:v>2134.6</c:v>
                </c:pt>
                <c:pt idx="42">
                  <c:v>2092.6999999999998</c:v>
                </c:pt>
                <c:pt idx="43">
                  <c:v>2108.1999999999998</c:v>
                </c:pt>
                <c:pt idx="44">
                  <c:v>2120.6</c:v>
                </c:pt>
                <c:pt idx="45">
                  <c:v>2135.1999999999998</c:v>
                </c:pt>
                <c:pt idx="46">
                  <c:v>2149.1999999999998</c:v>
                </c:pt>
                <c:pt idx="47">
                  <c:v>2148.6999999999998</c:v>
                </c:pt>
                <c:pt idx="48">
                  <c:v>2157.9</c:v>
                </c:pt>
                <c:pt idx="49">
                  <c:v>2162.9</c:v>
                </c:pt>
                <c:pt idx="50">
                  <c:v>2146.1999999999998</c:v>
                </c:pt>
                <c:pt idx="51">
                  <c:v>2164.5</c:v>
                </c:pt>
                <c:pt idx="52">
                  <c:v>2182.1999999999998</c:v>
                </c:pt>
                <c:pt idx="53">
                  <c:v>2186.6999999999998</c:v>
                </c:pt>
                <c:pt idx="54">
                  <c:v>2148.1</c:v>
                </c:pt>
                <c:pt idx="55">
                  <c:v>2183.4</c:v>
                </c:pt>
                <c:pt idx="56">
                  <c:v>2185.5</c:v>
                </c:pt>
                <c:pt idx="57">
                  <c:v>2199.1</c:v>
                </c:pt>
                <c:pt idx="58">
                  <c:v>2217.3000000000002</c:v>
                </c:pt>
                <c:pt idx="59">
                  <c:v>2229.6</c:v>
                </c:pt>
                <c:pt idx="60">
                  <c:v>2236.4</c:v>
                </c:pt>
              </c:numCache>
              <c:extLst/>
            </c:numRef>
          </c:val>
          <c:smooth val="0"/>
          <c:extLst>
            <c:ext xmlns:c16="http://schemas.microsoft.com/office/drawing/2014/chart" uri="{C3380CC4-5D6E-409C-BE32-E72D297353CC}">
              <c16:uniqueId val="{00000001-76FB-4055-BF8F-326E39FA6FA2}"/>
            </c:ext>
          </c:extLst>
        </c:ser>
        <c:ser>
          <c:idx val="2"/>
          <c:order val="2"/>
          <c:tx>
            <c:strRef>
              <c:f>Data!$M$2</c:f>
              <c:strCache>
                <c:ptCount val="1"/>
                <c:pt idx="0">
                  <c:v>February Estimate</c:v>
                </c:pt>
              </c:strCache>
            </c:strRef>
          </c:tx>
          <c:spPr>
            <a:ln w="50800" cap="rnd">
              <a:solidFill>
                <a:schemeClr val="accent5"/>
              </a:solidFill>
              <a:prstDash val="sysDot"/>
              <a:round/>
            </a:ln>
            <a:effectLst/>
          </c:spPr>
          <c:marker>
            <c:symbol val="none"/>
          </c:marker>
          <c:cat>
            <c:numRef>
              <c:f>Data!$J$27:$J$104</c:f>
              <c:numCache>
                <c:formatCode>mmm\-yy</c:formatCode>
                <c:ptCount val="72"/>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numCache>
              <c:extLst/>
            </c:numRef>
          </c:cat>
          <c:val>
            <c:numRef>
              <c:f>Data!$M$27:$M$104</c:f>
              <c:numCache>
                <c:formatCode>General</c:formatCode>
                <c:ptCount val="72"/>
                <c:pt idx="52">
                  <c:v>2178.1999999999998</c:v>
                </c:pt>
                <c:pt idx="53">
                  <c:v>2178.5951235606899</c:v>
                </c:pt>
                <c:pt idx="54">
                  <c:v>2135.5558447590402</c:v>
                </c:pt>
                <c:pt idx="55">
                  <c:v>2151.9957212894301</c:v>
                </c:pt>
                <c:pt idx="56">
                  <c:v>2168.6707263796802</c:v>
                </c:pt>
                <c:pt idx="57">
                  <c:v>2189.1474683954898</c:v>
                </c:pt>
                <c:pt idx="58">
                  <c:v>2202.0224675523</c:v>
                </c:pt>
                <c:pt idx="59">
                  <c:v>2205.3000000000002</c:v>
                </c:pt>
                <c:pt idx="60">
                  <c:v>2193.0197938516799</c:v>
                </c:pt>
                <c:pt idx="61">
                  <c:v>2198.5659961413498</c:v>
                </c:pt>
                <c:pt idx="62">
                  <c:v>2196.8464308275202</c:v>
                </c:pt>
                <c:pt idx="63">
                  <c:v>2205.9044512239502</c:v>
                </c:pt>
                <c:pt idx="64">
                  <c:v>2223.63527176754</c:v>
                </c:pt>
                <c:pt idx="65">
                  <c:v>2224.3456211554699</c:v>
                </c:pt>
                <c:pt idx="66">
                  <c:v>2180.4025174989802</c:v>
                </c:pt>
                <c:pt idx="67">
                  <c:v>2197.1876314365099</c:v>
                </c:pt>
                <c:pt idx="68">
                  <c:v>2214.2128116336498</c:v>
                </c:pt>
                <c:pt idx="69">
                  <c:v>2235.1195652318002</c:v>
                </c:pt>
                <c:pt idx="70">
                  <c:v>2248.2649393708998</c:v>
                </c:pt>
                <c:pt idx="71">
                  <c:v>2251.6113</c:v>
                </c:pt>
              </c:numCache>
              <c:extLst/>
            </c:numRef>
          </c:val>
          <c:smooth val="0"/>
          <c:extLst>
            <c:ext xmlns:c16="http://schemas.microsoft.com/office/drawing/2014/chart" uri="{C3380CC4-5D6E-409C-BE32-E72D297353CC}">
              <c16:uniqueId val="{00000002-76FB-4055-BF8F-326E39FA6FA2}"/>
            </c:ext>
          </c:extLst>
        </c:ser>
        <c:dLbls>
          <c:showLegendKey val="0"/>
          <c:showVal val="0"/>
          <c:showCatName val="0"/>
          <c:showSerName val="0"/>
          <c:showPercent val="0"/>
          <c:showBubbleSize val="0"/>
        </c:dLbls>
        <c:marker val="1"/>
        <c:smooth val="0"/>
        <c:axId val="1035632831"/>
        <c:axId val="931498639"/>
        <c:extLst>
          <c:ext xmlns:c15="http://schemas.microsoft.com/office/drawing/2012/chart" uri="{02D57815-91ED-43cb-92C2-25804820EDAC}">
            <c15:filteredLineSeries>
              <c15:ser>
                <c:idx val="0"/>
                <c:order val="0"/>
                <c:tx>
                  <c:strRef>
                    <c:extLst>
                      <c:ext uri="{02D57815-91ED-43cb-92C2-25804820EDAC}">
                        <c15:formulaRef>
                          <c15:sqref>Data!$K$2</c15:sqref>
                        </c15:formulaRef>
                      </c:ext>
                    </c:extLst>
                    <c:strCache>
                      <c:ptCount val="1"/>
                      <c:pt idx="0">
                        <c:v> Unrevised </c:v>
                      </c:pt>
                    </c:strCache>
                  </c:strRef>
                </c:tx>
                <c:spPr>
                  <a:ln w="19050" cap="rnd">
                    <a:solidFill>
                      <a:schemeClr val="accent5">
                        <a:lumMod val="50000"/>
                      </a:schemeClr>
                    </a:solidFill>
                    <a:prstDash val="sysDash"/>
                    <a:round/>
                  </a:ln>
                  <a:effectLst/>
                </c:spPr>
                <c:marker>
                  <c:symbol val="none"/>
                </c:marker>
                <c:cat>
                  <c:numRef>
                    <c:extLst>
                      <c:ext uri="{02D57815-91ED-43cb-92C2-25804820EDAC}">
                        <c15:formulaRef>
                          <c15:sqref>Data!$J$27:$J$104</c15:sqref>
                        </c15:formulaRef>
                      </c:ext>
                    </c:extLst>
                    <c:numCache>
                      <c:formatCode>mmm\-yy</c:formatCode>
                      <c:ptCount val="72"/>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numCache>
                  </c:numRef>
                </c:cat>
                <c:val>
                  <c:numRef>
                    <c:extLst>
                      <c:ext uri="{02D57815-91ED-43cb-92C2-25804820EDAC}">
                        <c15:formulaRef>
                          <c15:sqref>Data!$K$27:$K$104</c15:sqref>
                        </c15:formulaRef>
                      </c:ext>
                    </c:extLst>
                    <c:numCache>
                      <c:formatCode>General</c:formatCode>
                      <c:ptCount val="72"/>
                      <c:pt idx="0">
                        <c:v>2098.6</c:v>
                      </c:pt>
                      <c:pt idx="1">
                        <c:v>2098.4</c:v>
                      </c:pt>
                      <c:pt idx="2">
                        <c:v>2093.3000000000002</c:v>
                      </c:pt>
                      <c:pt idx="3">
                        <c:v>2107.8000000000002</c:v>
                      </c:pt>
                      <c:pt idx="4">
                        <c:v>2125</c:v>
                      </c:pt>
                      <c:pt idx="5">
                        <c:v>2124.5</c:v>
                      </c:pt>
                      <c:pt idx="6">
                        <c:v>2105.5</c:v>
                      </c:pt>
                      <c:pt idx="7">
                        <c:v>2123.8000000000002</c:v>
                      </c:pt>
                      <c:pt idx="8">
                        <c:v>2135.8000000000002</c:v>
                      </c:pt>
                      <c:pt idx="9">
                        <c:v>2158.4</c:v>
                      </c:pt>
                      <c:pt idx="10">
                        <c:v>2170.1999999999998</c:v>
                      </c:pt>
                      <c:pt idx="11">
                        <c:v>2176.6999999999998</c:v>
                      </c:pt>
                      <c:pt idx="12">
                        <c:v>2155.1</c:v>
                      </c:pt>
                      <c:pt idx="13">
                        <c:v>2160.1999999999998</c:v>
                      </c:pt>
                      <c:pt idx="14">
                        <c:v>2147.8000000000002</c:v>
                      </c:pt>
                      <c:pt idx="15">
                        <c:v>2164.6999999999998</c:v>
                      </c:pt>
                      <c:pt idx="16">
                        <c:v>2181.9</c:v>
                      </c:pt>
                      <c:pt idx="17">
                        <c:v>2179</c:v>
                      </c:pt>
                      <c:pt idx="18">
                        <c:v>2142.9</c:v>
                      </c:pt>
                      <c:pt idx="19">
                        <c:v>2155.1</c:v>
                      </c:pt>
                      <c:pt idx="20">
                        <c:v>2168.3000000000002</c:v>
                      </c:pt>
                      <c:pt idx="21">
                        <c:v>2190.6999999999998</c:v>
                      </c:pt>
                      <c:pt idx="22">
                        <c:v>2203.1999999999998</c:v>
                      </c:pt>
                      <c:pt idx="23">
                        <c:v>2205.3000000000002</c:v>
                      </c:pt>
                      <c:pt idx="24">
                        <c:v>2192.1</c:v>
                      </c:pt>
                      <c:pt idx="25">
                        <c:v>2199</c:v>
                      </c:pt>
                      <c:pt idx="26">
                        <c:v>2195.1999999999998</c:v>
                      </c:pt>
                      <c:pt idx="27">
                        <c:v>2200.5</c:v>
                      </c:pt>
                      <c:pt idx="28">
                        <c:v>2214.9</c:v>
                      </c:pt>
                      <c:pt idx="29">
                        <c:v>2212.6</c:v>
                      </c:pt>
                      <c:pt idx="30">
                        <c:v>2167.8000000000002</c:v>
                      </c:pt>
                      <c:pt idx="31">
                        <c:v>2175.8000000000002</c:v>
                      </c:pt>
                      <c:pt idx="32">
                        <c:v>2174</c:v>
                      </c:pt>
                      <c:pt idx="33">
                        <c:v>1898.3</c:v>
                      </c:pt>
                      <c:pt idx="34">
                        <c:v>1971.1</c:v>
                      </c:pt>
                      <c:pt idx="35">
                        <c:v>2038.8</c:v>
                      </c:pt>
                      <c:pt idx="36">
                        <c:v>2037.7</c:v>
                      </c:pt>
                      <c:pt idx="37">
                        <c:v>2071</c:v>
                      </c:pt>
                      <c:pt idx="38">
                        <c:v>2077.6</c:v>
                      </c:pt>
                      <c:pt idx="39">
                        <c:v>2095.4</c:v>
                      </c:pt>
                      <c:pt idx="40">
                        <c:v>2116.9</c:v>
                      </c:pt>
                      <c:pt idx="41">
                        <c:v>2129.6</c:v>
                      </c:pt>
                      <c:pt idx="42">
                        <c:v>2072.5</c:v>
                      </c:pt>
                      <c:pt idx="43">
                        <c:v>2091.9</c:v>
                      </c:pt>
                      <c:pt idx="44">
                        <c:v>2110.6999999999998</c:v>
                      </c:pt>
                      <c:pt idx="45">
                        <c:v>2115.6</c:v>
                      </c:pt>
                      <c:pt idx="46">
                        <c:v>2122.1</c:v>
                      </c:pt>
                      <c:pt idx="47">
                        <c:v>2138.1999999999998</c:v>
                      </c:pt>
                      <c:pt idx="48">
                        <c:v>2137.6999999999998</c:v>
                      </c:pt>
                      <c:pt idx="49">
                        <c:v>2142</c:v>
                      </c:pt>
                      <c:pt idx="50">
                        <c:v>2147.6</c:v>
                      </c:pt>
                      <c:pt idx="51">
                        <c:v>2160.9</c:v>
                      </c:pt>
                      <c:pt idx="52">
                        <c:v>2178.1999999999998</c:v>
                      </c:pt>
                      <c:pt idx="53">
                        <c:v>2180.6</c:v>
                      </c:pt>
                    </c:numCache>
                  </c:numRef>
                </c:val>
                <c:smooth val="0"/>
                <c:extLst>
                  <c:ext xmlns:c16="http://schemas.microsoft.com/office/drawing/2014/chart" uri="{C3380CC4-5D6E-409C-BE32-E72D297353CC}">
                    <c16:uniqueId val="{00000003-76FB-4055-BF8F-326E39FA6FA2}"/>
                  </c:ext>
                </c:extLst>
              </c15:ser>
            </c15:filteredLineSeries>
          </c:ext>
        </c:extLst>
      </c:lineChart>
      <c:dateAx>
        <c:axId val="1035632831"/>
        <c:scaling>
          <c:orientation val="minMax"/>
        </c:scaling>
        <c:delete val="0"/>
        <c:axPos val="b"/>
        <c:minorGridlines>
          <c:spPr>
            <a:ln w="9525" cap="flat" cmpd="sng" algn="ctr">
              <a:solidFill>
                <a:srgbClr val="A5A5A5"/>
              </a:solidFill>
              <a:round/>
            </a:ln>
            <a:effectLst/>
          </c:spPr>
        </c:minorGridlines>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595959"/>
                </a:solidFill>
                <a:latin typeface="+mn-lt"/>
                <a:ea typeface="+mn-ea"/>
                <a:cs typeface="+mn-cs"/>
              </a:defRPr>
            </a:pPr>
            <a:endParaRPr lang="en-US"/>
          </a:p>
        </c:txPr>
        <c:crossAx val="931498639"/>
        <c:crosses val="autoZero"/>
        <c:auto val="1"/>
        <c:lblOffset val="100"/>
        <c:baseTimeUnit val="months"/>
        <c:majorUnit val="4"/>
        <c:majorTimeUnit val="months"/>
        <c:minorUnit val="12"/>
        <c:minorTimeUnit val="months"/>
      </c:dateAx>
      <c:valAx>
        <c:axId val="931498639"/>
        <c:scaling>
          <c:orientation val="minMax"/>
          <c:max val="2300"/>
          <c:min val="18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(All Employees, in Thousands)</a:t>
                </a:r>
              </a:p>
            </c:rich>
          </c:tx>
          <c:layout>
            <c:manualLayout>
              <c:xMode val="edge"/>
              <c:yMode val="edge"/>
              <c:x val="2.1805165198268778E-2"/>
              <c:y val="0.367063655906382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5632831"/>
        <c:crosses val="autoZero"/>
        <c:crossBetween val="between"/>
      </c:valAx>
      <c:valAx>
        <c:axId val="169158927"/>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solidFill>
                <a:latin typeface="+mn-lt"/>
                <a:ea typeface="+mn-ea"/>
                <a:cs typeface="+mn-cs"/>
              </a:defRPr>
            </a:pPr>
            <a:endParaRPr lang="en-US"/>
          </a:p>
        </c:txPr>
        <c:crossAx val="159787199"/>
        <c:crosses val="max"/>
        <c:crossBetween val="between"/>
      </c:valAx>
      <c:dateAx>
        <c:axId val="159787199"/>
        <c:scaling>
          <c:orientation val="minMax"/>
        </c:scaling>
        <c:delete val="1"/>
        <c:axPos val="b"/>
        <c:numFmt formatCode="mmm\-yy" sourceLinked="1"/>
        <c:majorTickMark val="out"/>
        <c:minorTickMark val="none"/>
        <c:tickLblPos val="nextTo"/>
        <c:crossAx val="169158927"/>
        <c:crosses val="autoZero"/>
        <c:auto val="1"/>
        <c:lblOffset val="100"/>
        <c:baseTimeUnit val="months"/>
      </c:dateAx>
      <c:spPr>
        <a:noFill/>
        <a:ln>
          <a:solidFill>
            <a:schemeClr val="accent3"/>
          </a:solidFill>
        </a:ln>
        <a:effectLst/>
      </c:spPr>
    </c:plotArea>
    <c:legend>
      <c:legendPos val="b"/>
      <c:legendEntry>
        <c:idx val="0"/>
        <c:delete val="1"/>
      </c:legendEntry>
      <c:layout>
        <c:manualLayout>
          <c:xMode val="edge"/>
          <c:yMode val="edge"/>
          <c:x val="0.31119365514093345"/>
          <c:y val="0.92847090823722433"/>
          <c:w val="0.37590546337225628"/>
          <c:h val="4.138829562936609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a:t>
            </a:r>
            <a:r>
              <a:rPr lang="en-US" sz="1800" b="0" dirty="0">
                <a:solidFill>
                  <a:schemeClr val="tx1">
                    <a:lumMod val="65000"/>
                    <a:lumOff val="35000"/>
                  </a:schemeClr>
                </a:solidFill>
              </a:rPr>
              <a:t>GENERAL FUND</a:t>
            </a:r>
            <a:endParaRPr lang="en-US" sz="1800" b="0" baseline="0" dirty="0">
              <a:solidFill>
                <a:schemeClr val="tx1">
                  <a:lumMod val="65000"/>
                  <a:lumOff val="35000"/>
                </a:schemeClr>
              </a:solidFill>
            </a:endParaRPr>
          </a:p>
          <a:p>
            <a:pPr algn="ctr">
              <a:defRPr sz="1800" b="1"/>
            </a:pPr>
            <a:r>
              <a:rPr lang="en-US" sz="1400" b="0" baseline="0" dirty="0">
                <a:solidFill>
                  <a:schemeClr val="tx1">
                    <a:lumMod val="65000"/>
                    <a:lumOff val="35000"/>
                  </a:schemeClr>
                </a:solidFill>
              </a:rPr>
              <a:t>Actuals, Estimates, and Target Range, FY 2018-19 to FY 2021-22</a:t>
            </a:r>
            <a:endParaRPr lang="en-US" sz="1400" b="0" dirty="0">
              <a:solidFill>
                <a:schemeClr val="tx1">
                  <a:lumMod val="65000"/>
                  <a:lumOff val="35000"/>
                </a:schemeClr>
              </a:solidFill>
            </a:endParaRPr>
          </a:p>
        </c:rich>
      </c:tx>
      <c:layout>
        <c:manualLayout>
          <c:xMode val="edge"/>
          <c:yMode val="edge"/>
          <c:x val="0.29494542962830678"/>
          <c:y val="2.422492642965084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967635999639321E-2"/>
          <c:y val="0.14864156449095778"/>
          <c:w val="0.88488198786529804"/>
          <c:h val="0.65585374333800617"/>
        </c:manualLayout>
      </c:layout>
      <c:areaChart>
        <c:grouping val="stacked"/>
        <c:varyColors val="0"/>
        <c:ser>
          <c:idx val="3"/>
          <c:order val="3"/>
          <c:tx>
            <c:v>Threshold</c:v>
          </c:tx>
          <c:spPr>
            <a:noFill/>
            <a:ln>
              <a:noFill/>
            </a:ln>
            <a:effectLst/>
          </c:spPr>
          <c:val>
            <c:numRef>
              <c:f>DATA!$I$102:$I$149</c:f>
              <c:numCache>
                <c:formatCode>General</c:formatCode>
                <c:ptCount val="48"/>
                <c:pt idx="23" formatCode="&quot;$&quot;#,##0.00">
                  <c:v>11089.18023249</c:v>
                </c:pt>
                <c:pt idx="24" formatCode="&quot;$&quot;#,##0.00">
                  <c:v>11218.417219299999</c:v>
                </c:pt>
                <c:pt idx="25" formatCode="&quot;$&quot;#,##0.00">
                  <c:v>11395.84873213</c:v>
                </c:pt>
                <c:pt idx="26" formatCode="&quot;$&quot;#,##0.00">
                  <c:v>11597.393691650001</c:v>
                </c:pt>
                <c:pt idx="27" formatCode="&quot;$&quot;#,##0.00">
                  <c:v>11728.911898460003</c:v>
                </c:pt>
                <c:pt idx="28" formatCode="&quot;$&quot;#,##0.00">
                  <c:v>11891.831773580001</c:v>
                </c:pt>
                <c:pt idx="29" formatCode="&quot;$&quot;#,##0.00">
                  <c:v>12133.212436480002</c:v>
                </c:pt>
                <c:pt idx="30" formatCode="&quot;$&quot;#,##0.00">
                  <c:v>12348.175909180001</c:v>
                </c:pt>
                <c:pt idx="31" formatCode="&quot;$&quot;#,##0.00">
                  <c:v>12093.565765120004</c:v>
                </c:pt>
                <c:pt idx="32" formatCode="&quot;$&quot;#,##0.00">
                  <c:v>12691.100558100001</c:v>
                </c:pt>
                <c:pt idx="33" formatCode="&quot;$&quot;#,##0.00">
                  <c:v>13288.861191110002</c:v>
                </c:pt>
                <c:pt idx="34" formatCode="&quot;$&quot;#,##0.00">
                  <c:v>13427.044565720002</c:v>
                </c:pt>
                <c:pt idx="35" formatCode="&quot;$&quot;#,##0.00">
                  <c:v>13654.415324270001</c:v>
                </c:pt>
                <c:pt idx="36" formatCode="&quot;$&quot;#,##0.00">
                  <c:v>13678.061775284905</c:v>
                </c:pt>
                <c:pt idx="37" formatCode="&quot;$&quot;#,##0.00">
                  <c:v>13596.552894384966</c:v>
                </c:pt>
                <c:pt idx="38" formatCode="&quot;$&quot;#,##0.00">
                  <c:v>13555.326986602973</c:v>
                </c:pt>
                <c:pt idx="39" formatCode="&quot;$&quot;#,##0.00">
                  <c:v>13561.812877449202</c:v>
                </c:pt>
                <c:pt idx="40" formatCode="&quot;$&quot;#,##0.00">
                  <c:v>13449.956165864891</c:v>
                </c:pt>
                <c:pt idx="41" formatCode="&quot;$&quot;#,##0.00">
                  <c:v>13333.399247147814</c:v>
                </c:pt>
                <c:pt idx="42" formatCode="&quot;$&quot;#,##0.00">
                  <c:v>13149.848469332417</c:v>
                </c:pt>
                <c:pt idx="43" formatCode="&quot;$&quot;#,##0.00">
                  <c:v>12675.011787674362</c:v>
                </c:pt>
                <c:pt idx="44" formatCode="&quot;$&quot;#,##0.00">
                  <c:v>12328.839210713501</c:v>
                </c:pt>
                <c:pt idx="45" formatCode="&quot;$&quot;#,##0.00">
                  <c:v>11539.590920778483</c:v>
                </c:pt>
                <c:pt idx="46" formatCode="&quot;$&quot;#,##0.00">
                  <c:v>11357.068489834584</c:v>
                </c:pt>
                <c:pt idx="47" formatCode="&quot;$&quot;#,##0.00">
                  <c:v>11068.343815</c:v>
                </c:pt>
              </c:numCache>
            </c:numRef>
          </c:val>
          <c:extLst>
            <c:ext xmlns:c16="http://schemas.microsoft.com/office/drawing/2014/chart" uri="{C3380CC4-5D6E-409C-BE32-E72D297353CC}">
              <c16:uniqueId val="{00000000-C2FA-457F-9118-6AD1A1708134}"/>
            </c:ext>
          </c:extLst>
        </c:ser>
        <c:ser>
          <c:idx val="2"/>
          <c:order val="4"/>
          <c:tx>
            <c:strRef>
              <c:f>DATA!$K$5</c:f>
              <c:strCache>
                <c:ptCount val="1"/>
                <c:pt idx="0">
                  <c:v>Threshold Range</c:v>
                </c:pt>
              </c:strCache>
            </c:strRef>
          </c:tx>
          <c:spPr>
            <a:solidFill>
              <a:schemeClr val="accent3">
                <a:lumMod val="60000"/>
                <a:lumOff val="40000"/>
                <a:alpha val="60000"/>
              </a:schemeClr>
            </a:solidFill>
            <a:ln>
              <a:noFill/>
            </a:ln>
            <a:effectLst/>
          </c:spPr>
          <c:val>
            <c:numRef>
              <c:f>DATA!$K$102:$K$149</c:f>
              <c:numCache>
                <c:formatCode>General</c:formatCode>
                <c:ptCount val="48"/>
                <c:pt idx="24" formatCode="&quot;$&quot;#,##0.00">
                  <c:v>336.55251657900044</c:v>
                </c:pt>
                <c:pt idx="25" formatCode="&quot;$&quot;#,##0.00">
                  <c:v>341.87546196390031</c:v>
                </c:pt>
                <c:pt idx="26" formatCode="&quot;$&quot;#,##0.00">
                  <c:v>347.92181074949985</c:v>
                </c:pt>
                <c:pt idx="27" formatCode="&quot;$&quot;#,##0.00">
                  <c:v>351.86735695380048</c:v>
                </c:pt>
                <c:pt idx="28" formatCode="&quot;$&quot;#,##0.00">
                  <c:v>356.75495320740083</c:v>
                </c:pt>
                <c:pt idx="29" formatCode="&quot;$&quot;#,##0.00">
                  <c:v>363.99637309440004</c:v>
                </c:pt>
                <c:pt idx="30" formatCode="&quot;$&quot;#,##0.00">
                  <c:v>370.44527727540117</c:v>
                </c:pt>
                <c:pt idx="31" formatCode="&quot;$&quot;#,##0.00">
                  <c:v>362.80697295360005</c:v>
                </c:pt>
                <c:pt idx="32" formatCode="&quot;$&quot;#,##0.00">
                  <c:v>380.73301674300092</c:v>
                </c:pt>
                <c:pt idx="33" formatCode="&quot;$&quot;#,##0.00">
                  <c:v>398.6658357332999</c:v>
                </c:pt>
                <c:pt idx="34" formatCode="&quot;$&quot;#,##0.00">
                  <c:v>402.81133697160112</c:v>
                </c:pt>
                <c:pt idx="35" formatCode="&quot;$&quot;#,##0.00">
                  <c:v>409.6324597281</c:v>
                </c:pt>
                <c:pt idx="36" formatCode="&quot;$&quot;#,##0.00">
                  <c:v>410.34185325854742</c:v>
                </c:pt>
                <c:pt idx="37" formatCode="&quot;$&quot;#,##0.00">
                  <c:v>407.89658683154994</c:v>
                </c:pt>
                <c:pt idx="38" formatCode="&quot;$&quot;#,##0.00">
                  <c:v>406.65980959808985</c:v>
                </c:pt>
                <c:pt idx="39" formatCode="&quot;$&quot;#,##0.00">
                  <c:v>406.85438632347723</c:v>
                </c:pt>
                <c:pt idx="40" formatCode="&quot;$&quot;#,##0.00">
                  <c:v>403.49868497594798</c:v>
                </c:pt>
                <c:pt idx="41" formatCode="&quot;$&quot;#,##0.00">
                  <c:v>400.0019774144348</c:v>
                </c:pt>
                <c:pt idx="42" formatCode="&quot;$&quot;#,##0.00">
                  <c:v>394.49545407997357</c:v>
                </c:pt>
                <c:pt idx="43" formatCode="&quot;$&quot;#,##0.00">
                  <c:v>380.25035363023198</c:v>
                </c:pt>
                <c:pt idx="44" formatCode="&quot;$&quot;#,##0.00">
                  <c:v>369.86517632140567</c:v>
                </c:pt>
                <c:pt idx="45" formatCode="&quot;$&quot;#,##0.00">
                  <c:v>346.18772762335539</c:v>
                </c:pt>
                <c:pt idx="46" formatCode="&quot;$&quot;#,##0.00">
                  <c:v>340.7120546950373</c:v>
                </c:pt>
                <c:pt idx="47" formatCode="&quot;$&quot;#,##0.00">
                  <c:v>332.05031444999986</c:v>
                </c:pt>
              </c:numCache>
            </c:numRef>
          </c:val>
          <c:extLst>
            <c:ext xmlns:c16="http://schemas.microsoft.com/office/drawing/2014/chart" uri="{C3380CC4-5D6E-409C-BE32-E72D297353CC}">
              <c16:uniqueId val="{00000001-C2FA-457F-9118-6AD1A1708134}"/>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DATA!$E$102:$E$149</c:f>
              <c:numCache>
                <c:formatCode>"$"#,##0.00</c:formatCode>
                <c:ptCount val="48"/>
                <c:pt idx="0">
                  <c:v>9428.6</c:v>
                </c:pt>
                <c:pt idx="1">
                  <c:v>9464.1</c:v>
                </c:pt>
                <c:pt idx="2">
                  <c:v>9560.9</c:v>
                </c:pt>
                <c:pt idx="3">
                  <c:v>9598.1</c:v>
                </c:pt>
                <c:pt idx="4">
                  <c:v>9652.0999999999985</c:v>
                </c:pt>
                <c:pt idx="5">
                  <c:v>9769.4000000000015</c:v>
                </c:pt>
                <c:pt idx="6">
                  <c:v>9845.7999999999993</c:v>
                </c:pt>
                <c:pt idx="7">
                  <c:v>9885.4471503900004</c:v>
                </c:pt>
                <c:pt idx="8">
                  <c:v>9846.1201308</c:v>
                </c:pt>
                <c:pt idx="9">
                  <c:v>9445.779805690001</c:v>
                </c:pt>
                <c:pt idx="10">
                  <c:v>9300.0997295400011</c:v>
                </c:pt>
                <c:pt idx="11">
                  <c:v>9792.9490990399991</c:v>
                </c:pt>
                <c:pt idx="12">
                  <c:v>9731.6004821499992</c:v>
                </c:pt>
                <c:pt idx="13">
                  <c:v>9784.3594311499983</c:v>
                </c:pt>
                <c:pt idx="14">
                  <c:v>9813.6091436799979</c:v>
                </c:pt>
                <c:pt idx="15">
                  <c:v>9865.5081434200019</c:v>
                </c:pt>
                <c:pt idx="16">
                  <c:v>9927.885431480001</c:v>
                </c:pt>
                <c:pt idx="17">
                  <c:v>9985.1125014599984</c:v>
                </c:pt>
                <c:pt idx="18">
                  <c:v>10076.713016959999</c:v>
                </c:pt>
                <c:pt idx="19">
                  <c:v>10642.345338069999</c:v>
                </c:pt>
                <c:pt idx="20">
                  <c:v>10369.217541399999</c:v>
                </c:pt>
                <c:pt idx="21">
                  <c:v>10896.94952584</c:v>
                </c:pt>
                <c:pt idx="22">
                  <c:v>11232.929601989999</c:v>
                </c:pt>
                <c:pt idx="23">
                  <c:v>11089.18023249</c:v>
                </c:pt>
                <c:pt idx="24">
                  <c:v>11218.417219299999</c:v>
                </c:pt>
                <c:pt idx="25">
                  <c:v>11395.84873213</c:v>
                </c:pt>
                <c:pt idx="26">
                  <c:v>11597.393691650001</c:v>
                </c:pt>
                <c:pt idx="27">
                  <c:v>11728.911898460003</c:v>
                </c:pt>
                <c:pt idx="28">
                  <c:v>11891.831773580001</c:v>
                </c:pt>
                <c:pt idx="29">
                  <c:v>12133.212436480002</c:v>
                </c:pt>
                <c:pt idx="30">
                  <c:v>12348.175909180001</c:v>
                </c:pt>
                <c:pt idx="31">
                  <c:v>12093.565765120004</c:v>
                </c:pt>
                <c:pt idx="32">
                  <c:v>12691.100558100001</c:v>
                </c:pt>
                <c:pt idx="33">
                  <c:v>13288.861191110002</c:v>
                </c:pt>
                <c:pt idx="34">
                  <c:v>13427.044565720002</c:v>
                </c:pt>
                <c:pt idx="35">
                  <c:v>13654.415324270001</c:v>
                </c:pt>
                <c:pt idx="36">
                  <c:v>13694.56411438</c:v>
                </c:pt>
                <c:pt idx="37">
                  <c:v>13781.564464990002</c:v>
                </c:pt>
                <c:pt idx="38">
                  <c:v>#N/A</c:v>
                </c:pt>
                <c:pt idx="39">
                  <c:v>#N/A</c:v>
                </c:pt>
                <c:pt idx="40">
                  <c:v>#N/A</c:v>
                </c:pt>
                <c:pt idx="41">
                  <c:v>#N/A</c:v>
                </c:pt>
                <c:pt idx="42">
                  <c:v>#N/A</c:v>
                </c:pt>
                <c:pt idx="43">
                  <c:v>#N/A</c:v>
                </c:pt>
                <c:pt idx="44">
                  <c:v>#N/A</c:v>
                </c:pt>
                <c:pt idx="45">
                  <c:v>#N/A</c:v>
                </c:pt>
                <c:pt idx="46">
                  <c:v>#N/A</c:v>
                </c:pt>
                <c:pt idx="47">
                  <c:v>#N/A</c:v>
                </c:pt>
              </c:numCache>
            </c:numRef>
          </c:val>
          <c:smooth val="0"/>
          <c:extLst>
            <c:ext xmlns:c16="http://schemas.microsoft.com/office/drawing/2014/chart" uri="{C3380CC4-5D6E-409C-BE32-E72D297353CC}">
              <c16:uniqueId val="{00000002-C2FA-457F-9118-6AD1A1708134}"/>
            </c:ext>
          </c:extLst>
        </c:ser>
        <c:ser>
          <c:idx val="6"/>
          <c:order val="1"/>
          <c:tx>
            <c:v>Estimates (Before Tax Reform)</c:v>
          </c:tx>
          <c:spPr>
            <a:ln w="22225" cap="rnd">
              <a:solidFill>
                <a:schemeClr val="accent1"/>
              </a:solidFill>
              <a:prstDash val="sysDash"/>
              <a:round/>
            </a:ln>
            <a:effectLst/>
          </c:spPr>
          <c:marker>
            <c:symbol val="none"/>
          </c:marker>
          <c:val>
            <c:numRef>
              <c:f>DATA!$P$102:$P$149</c:f>
              <c:numCache>
                <c:formatCode>General</c:formatCode>
                <c:ptCount val="48"/>
                <c:pt idx="35" formatCode="&quot;$&quot;#,##0.00">
                  <c:v>13654.415324270001</c:v>
                </c:pt>
                <c:pt idx="36" formatCode="&quot;$&quot;#,##0.00">
                  <c:v>13675.417679608729</c:v>
                </c:pt>
                <c:pt idx="37" formatCode="&quot;$&quot;#,##0.00">
                  <c:v>13618.397669360054</c:v>
                </c:pt>
                <c:pt idx="38" formatCode="&quot;$&quot;#,##0.00">
                  <c:v>13574.244041670612</c:v>
                </c:pt>
                <c:pt idx="39" formatCode="&quot;$&quot;#,##0.00">
                  <c:v>13588.669199134538</c:v>
                </c:pt>
                <c:pt idx="40" formatCode="&quot;$&quot;#,##0.00">
                  <c:v>13516.295387149248</c:v>
                </c:pt>
                <c:pt idx="41" formatCode="&quot;$&quot;#,##0.00">
                  <c:v>13407.311991324705</c:v>
                </c:pt>
                <c:pt idx="42" formatCode="&quot;$&quot;#,##0.00">
                  <c:v>13343.529801571261</c:v>
                </c:pt>
                <c:pt idx="43" formatCode="&quot;$&quot;#,##0.00">
                  <c:v>13168.069908405818</c:v>
                </c:pt>
                <c:pt idx="44" formatCode="&quot;$&quot;#,##0.00">
                  <c:v>12865.609348803478</c:v>
                </c:pt>
                <c:pt idx="45" formatCode="&quot;$&quot;#,##0.00">
                  <c:v>12146.990925159862</c:v>
                </c:pt>
                <c:pt idx="46" formatCode="&quot;$&quot;#,##0.00">
                  <c:v>12059.069486553322</c:v>
                </c:pt>
                <c:pt idx="47" formatCode="&quot;$&quot;#,##0.00">
                  <c:v>11876.877415000001</c:v>
                </c:pt>
              </c:numCache>
            </c:numRef>
          </c:val>
          <c:smooth val="0"/>
          <c:extLst>
            <c:ext xmlns:c16="http://schemas.microsoft.com/office/drawing/2014/chart" uri="{C3380CC4-5D6E-409C-BE32-E72D297353CC}">
              <c16:uniqueId val="{00000003-C2FA-457F-9118-6AD1A1708134}"/>
            </c:ext>
          </c:extLst>
        </c:ser>
        <c:ser>
          <c:idx val="1"/>
          <c:order val="2"/>
          <c:tx>
            <c:v>Estimates (After Tax Reform)</c:v>
          </c:tx>
          <c:spPr>
            <a:ln w="34925" cap="rnd">
              <a:solidFill>
                <a:schemeClr val="accent5"/>
              </a:solidFill>
              <a:prstDash val="dash"/>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DATA!$H$102:$H$149</c:f>
              <c:numCache>
                <c:formatCode>General</c:formatCode>
                <c:ptCount val="48"/>
                <c:pt idx="23" formatCode="&quot;$&quot;#,##0.00">
                  <c:v>11089.18023249</c:v>
                </c:pt>
                <c:pt idx="24" formatCode="&quot;$&quot;#,##0.00">
                  <c:v>11218.417219299999</c:v>
                </c:pt>
                <c:pt idx="25" formatCode="&quot;$&quot;#,##0.00">
                  <c:v>11395.84873213</c:v>
                </c:pt>
                <c:pt idx="26" formatCode="&quot;$&quot;#,##0.00">
                  <c:v>11597.393691650001</c:v>
                </c:pt>
                <c:pt idx="27" formatCode="&quot;$&quot;#,##0.00">
                  <c:v>11728.911898460003</c:v>
                </c:pt>
                <c:pt idx="28" formatCode="&quot;$&quot;#,##0.00">
                  <c:v>11891.831773580001</c:v>
                </c:pt>
                <c:pt idx="29" formatCode="&quot;$&quot;#,##0.00">
                  <c:v>12133.212436480002</c:v>
                </c:pt>
                <c:pt idx="30" formatCode="&quot;$&quot;#,##0.00">
                  <c:v>12348.175909180001</c:v>
                </c:pt>
                <c:pt idx="31" formatCode="&quot;$&quot;#,##0.00">
                  <c:v>12093.565765120004</c:v>
                </c:pt>
                <c:pt idx="32" formatCode="&quot;$&quot;#,##0.00">
                  <c:v>12691.100558100001</c:v>
                </c:pt>
                <c:pt idx="33" formatCode="&quot;$&quot;#,##0.00">
                  <c:v>13288.861191110002</c:v>
                </c:pt>
                <c:pt idx="34" formatCode="&quot;$&quot;#,##0.00">
                  <c:v>13427.044565720002</c:v>
                </c:pt>
                <c:pt idx="35" formatCode="&quot;$&quot;#,##0.00">
                  <c:v>13654.415324270001</c:v>
                </c:pt>
                <c:pt idx="36" formatCode="&quot;$&quot;#,##0.00">
                  <c:v>13678.061775284905</c:v>
                </c:pt>
                <c:pt idx="37" formatCode="&quot;$&quot;#,##0.00">
                  <c:v>13596.552894384966</c:v>
                </c:pt>
                <c:pt idx="38" formatCode="&quot;$&quot;#,##0.00">
                  <c:v>13555.326986602973</c:v>
                </c:pt>
                <c:pt idx="39" formatCode="&quot;$&quot;#,##0.00">
                  <c:v>13561.812877449202</c:v>
                </c:pt>
                <c:pt idx="40" formatCode="&quot;$&quot;#,##0.00">
                  <c:v>13449.956165864891</c:v>
                </c:pt>
                <c:pt idx="41" formatCode="&quot;$&quot;#,##0.00">
                  <c:v>13333.399247147814</c:v>
                </c:pt>
                <c:pt idx="42" formatCode="&quot;$&quot;#,##0.00">
                  <c:v>13149.848469332417</c:v>
                </c:pt>
                <c:pt idx="43" formatCode="&quot;$&quot;#,##0.00">
                  <c:v>12675.011787674362</c:v>
                </c:pt>
                <c:pt idx="44" formatCode="&quot;$&quot;#,##0.00">
                  <c:v>12328.839210713501</c:v>
                </c:pt>
                <c:pt idx="45" formatCode="&quot;$&quot;#,##0.00">
                  <c:v>11539.590920778483</c:v>
                </c:pt>
                <c:pt idx="46" formatCode="&quot;$&quot;#,##0.00">
                  <c:v>11357.068489834584</c:v>
                </c:pt>
                <c:pt idx="47" formatCode="&quot;$&quot;#,##0.00">
                  <c:v>11068.343815</c:v>
                </c:pt>
              </c:numCache>
            </c:numRef>
          </c:val>
          <c:smooth val="0"/>
          <c:extLst>
            <c:ext xmlns:c16="http://schemas.microsoft.com/office/drawing/2014/chart" uri="{C3380CC4-5D6E-409C-BE32-E72D297353CC}">
              <c16:uniqueId val="{00000004-C2FA-457F-9118-6AD1A1708134}"/>
            </c:ext>
          </c:extLst>
        </c:ser>
        <c:ser>
          <c:idx val="5"/>
          <c:order val="6"/>
          <c:tx>
            <c:v>Pre-Pandemic Trend</c:v>
          </c:tx>
          <c:spPr>
            <a:ln w="25400" cap="rnd">
              <a:solidFill>
                <a:schemeClr val="accent3"/>
              </a:solidFill>
              <a:prstDash val="sysDot"/>
              <a:round/>
              <a:tailEnd type="none"/>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DATA!$N$102:$N$149</c:f>
              <c:numCache>
                <c:formatCode>General</c:formatCode>
                <c:ptCount val="48"/>
                <c:pt idx="0">
                  <c:v>9376.2093127697608</c:v>
                </c:pt>
                <c:pt idx="1">
                  <c:v>9426.9050377194744</c:v>
                </c:pt>
                <c:pt idx="2">
                  <c:v>9477.600762669188</c:v>
                </c:pt>
                <c:pt idx="3">
                  <c:v>9528.2964876189035</c:v>
                </c:pt>
                <c:pt idx="4">
                  <c:v>9578.9922125686171</c:v>
                </c:pt>
                <c:pt idx="5">
                  <c:v>9629.6879375183307</c:v>
                </c:pt>
                <c:pt idx="6">
                  <c:v>9680.3836624680462</c:v>
                </c:pt>
                <c:pt idx="7">
                  <c:v>9731.0793874177598</c:v>
                </c:pt>
                <c:pt idx="8">
                  <c:v>9781.7751123674752</c:v>
                </c:pt>
                <c:pt idx="9">
                  <c:v>9832.4708373171889</c:v>
                </c:pt>
                <c:pt idx="10">
                  <c:v>9883.1665622669025</c:v>
                </c:pt>
                <c:pt idx="11">
                  <c:v>9933.8622872166179</c:v>
                </c:pt>
                <c:pt idx="12">
                  <c:v>9984.5580121663315</c:v>
                </c:pt>
                <c:pt idx="13">
                  <c:v>10035.253737116047</c:v>
                </c:pt>
                <c:pt idx="14">
                  <c:v>10085.949462065761</c:v>
                </c:pt>
                <c:pt idx="15">
                  <c:v>10136.645187015474</c:v>
                </c:pt>
                <c:pt idx="16">
                  <c:v>10187.340911965188</c:v>
                </c:pt>
                <c:pt idx="17">
                  <c:v>10238.036636914903</c:v>
                </c:pt>
                <c:pt idx="18">
                  <c:v>10288.732361864617</c:v>
                </c:pt>
                <c:pt idx="19">
                  <c:v>10339.428086814332</c:v>
                </c:pt>
                <c:pt idx="20">
                  <c:v>10390.123811764046</c:v>
                </c:pt>
                <c:pt idx="21">
                  <c:v>10440.81953671376</c:v>
                </c:pt>
                <c:pt idx="22">
                  <c:v>10491.515261663475</c:v>
                </c:pt>
                <c:pt idx="23">
                  <c:v>10542.210986613189</c:v>
                </c:pt>
                <c:pt idx="24">
                  <c:v>10592.906711562904</c:v>
                </c:pt>
                <c:pt idx="25">
                  <c:v>10643.602436512618</c:v>
                </c:pt>
                <c:pt idx="26">
                  <c:v>10694.298161462331</c:v>
                </c:pt>
                <c:pt idx="27">
                  <c:v>10744.993886412045</c:v>
                </c:pt>
                <c:pt idx="28">
                  <c:v>10795.68961136176</c:v>
                </c:pt>
                <c:pt idx="29">
                  <c:v>10846.385336311474</c:v>
                </c:pt>
                <c:pt idx="30">
                  <c:v>10897.081061261189</c:v>
                </c:pt>
                <c:pt idx="31">
                  <c:v>10947.776786210903</c:v>
                </c:pt>
                <c:pt idx="32">
                  <c:v>10998.472511160617</c:v>
                </c:pt>
                <c:pt idx="33">
                  <c:v>11049.168236110332</c:v>
                </c:pt>
                <c:pt idx="34">
                  <c:v>11099.863961060046</c:v>
                </c:pt>
                <c:pt idx="35">
                  <c:v>11150.559686009761</c:v>
                </c:pt>
                <c:pt idx="36">
                  <c:v>11201.255410959475</c:v>
                </c:pt>
                <c:pt idx="37">
                  <c:v>11251.951135909188</c:v>
                </c:pt>
                <c:pt idx="38">
                  <c:v>11302.646860858904</c:v>
                </c:pt>
                <c:pt idx="39">
                  <c:v>11353.342585808618</c:v>
                </c:pt>
                <c:pt idx="40">
                  <c:v>11404.038310758331</c:v>
                </c:pt>
                <c:pt idx="41">
                  <c:v>11454.734035708047</c:v>
                </c:pt>
                <c:pt idx="42">
                  <c:v>11505.42976065776</c:v>
                </c:pt>
                <c:pt idx="43">
                  <c:v>11556.125485607474</c:v>
                </c:pt>
                <c:pt idx="44">
                  <c:v>11606.821210557189</c:v>
                </c:pt>
                <c:pt idx="45">
                  <c:v>11657.516935506903</c:v>
                </c:pt>
                <c:pt idx="46">
                  <c:v>11708.212660456618</c:v>
                </c:pt>
                <c:pt idx="47">
                  <c:v>11758.908385406332</c:v>
                </c:pt>
              </c:numCache>
            </c:numRef>
          </c:val>
          <c:smooth val="0"/>
          <c:extLst>
            <c:ext xmlns:c16="http://schemas.microsoft.com/office/drawing/2014/chart" uri="{C3380CC4-5D6E-409C-BE32-E72D297353CC}">
              <c16:uniqueId val="{00000005-C2FA-457F-9118-6AD1A1708134}"/>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5"/>
          <c:tx>
            <c:strRef>
              <c:f>DATA!$V$6</c:f>
              <c:strCache>
                <c:ptCount val="1"/>
                <c:pt idx="0">
                  <c:v>Y</c:v>
                </c:pt>
              </c:strCache>
            </c:strRef>
          </c:tx>
          <c:spPr>
            <a:ln w="28575" cap="rnd">
              <a:noFill/>
              <a:round/>
            </a:ln>
            <a:effectLst/>
          </c:spPr>
          <c:marker>
            <c:symbol val="none"/>
          </c:marker>
          <c:errBars>
            <c:errDir val="y"/>
            <c:errBarType val="plus"/>
            <c:errValType val="cust"/>
            <c:noEndCap val="1"/>
            <c:plus>
              <c:numRef>
                <c:f>DATA!$W$7:$W$9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DATA!$U$7:$U$9</c:f>
              <c:numCache>
                <c:formatCode>General</c:formatCode>
                <c:ptCount val="3"/>
                <c:pt idx="0">
                  <c:v>12.5</c:v>
                </c:pt>
                <c:pt idx="1">
                  <c:v>24.5</c:v>
                </c:pt>
                <c:pt idx="2">
                  <c:v>36.5</c:v>
                </c:pt>
              </c:numCache>
            </c:numRef>
          </c:xVal>
          <c:yVal>
            <c:numRef>
              <c:f>DATA!$V$7:$V$9</c:f>
              <c:numCache>
                <c:formatCode>General</c:formatCode>
                <c:ptCount val="3"/>
                <c:pt idx="0">
                  <c:v>0</c:v>
                </c:pt>
                <c:pt idx="1">
                  <c:v>0</c:v>
                </c:pt>
                <c:pt idx="2">
                  <c:v>0</c:v>
                </c:pt>
              </c:numCache>
            </c:numRef>
          </c:yVal>
          <c:smooth val="1"/>
          <c:extLst>
            <c:ext xmlns:c16="http://schemas.microsoft.com/office/drawing/2014/chart" uri="{C3380CC4-5D6E-409C-BE32-E72D297353CC}">
              <c16:uniqueId val="{00000006-C2FA-457F-9118-6AD1A1708134}"/>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ax val="14000"/>
          <c:min val="80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1.0671457486966582E-2"/>
              <c:y val="0.43504064264694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majorUnit val="500"/>
        <c:minorUnit val="100"/>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midCat"/>
      </c:valAx>
      <c:valAx>
        <c:axId val="732218560"/>
        <c:scaling>
          <c:orientation val="minMax"/>
        </c:scaling>
        <c:delete val="1"/>
        <c:axPos val="t"/>
        <c:numFmt formatCode="General" sourceLinked="1"/>
        <c:majorTickMark val="out"/>
        <c:minorTickMark val="none"/>
        <c:tickLblPos val="nextTo"/>
        <c:crossAx val="732224800"/>
        <c:crosses val="max"/>
        <c:crossBetween val="midCat"/>
      </c:valAx>
      <c:spPr>
        <a:noFill/>
        <a:ln>
          <a:solidFill>
            <a:schemeClr val="accent3"/>
          </a:solidFill>
        </a:ln>
        <a:effectLst/>
      </c:spPr>
    </c:plotArea>
    <c:legend>
      <c:legendPos val="b"/>
      <c:legendEntry>
        <c:idx val="0"/>
        <c:delete val="1"/>
      </c:legendEntry>
      <c:legendEntry>
        <c:idx val="1"/>
        <c:delete val="1"/>
      </c:legendEntry>
      <c:legendEntry>
        <c:idx val="6"/>
        <c:delete val="1"/>
      </c:legendEntry>
      <c:layout>
        <c:manualLayout>
          <c:xMode val="edge"/>
          <c:yMode val="edge"/>
          <c:x val="0.13747261211913725"/>
          <c:y val="0.94985584992417438"/>
          <c:w val="0.72364921413203986"/>
          <c:h val="3.770394812600014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SOUTH CAROLINA PERSONAL INCOME</a:t>
            </a:r>
            <a:endParaRPr lang="en-US" sz="1400" b="0" i="0" baseline="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852124462703039E-2"/>
          <c:y val="0.14357471099517743"/>
          <c:w val="0.86415535014644906"/>
          <c:h val="0.62997371730178686"/>
        </c:manualLayout>
      </c:layout>
      <c:areaChart>
        <c:grouping val="stacked"/>
        <c:varyColors val="0"/>
        <c:ser>
          <c:idx val="4"/>
          <c:order val="3"/>
          <c:tx>
            <c:strRef>
              <c:f>'Personal Income'!$V$2</c:f>
              <c:strCache>
                <c:ptCount val="1"/>
                <c:pt idx="0">
                  <c:v>10-Yr Trend</c:v>
                </c:pt>
              </c:strCache>
            </c:strRef>
          </c:tx>
          <c:spPr>
            <a:noFill/>
            <a:ln>
              <a:noFill/>
              <a:prstDash val="sysDot"/>
            </a:ln>
            <a:effectLst/>
          </c:spPr>
          <c:val>
            <c:numRef>
              <c:f>'Personal Income'!$V$87:$V$104</c:f>
              <c:numCache>
                <c:formatCode>_(* #,##0.0_);_(* \(#,##0.0\);_(* "-"??_);_(@_)</c:formatCode>
                <c:ptCount val="18"/>
                <c:pt idx="0">
                  <c:v>227575.47060975604</c:v>
                </c:pt>
                <c:pt idx="1">
                  <c:v>229835.516707317</c:v>
                </c:pt>
                <c:pt idx="2">
                  <c:v>232095.56280487799</c:v>
                </c:pt>
                <c:pt idx="3">
                  <c:v>234355.60890243895</c:v>
                </c:pt>
                <c:pt idx="4">
                  <c:v>236615.65499999994</c:v>
                </c:pt>
                <c:pt idx="5">
                  <c:v>238875.7010975609</c:v>
                </c:pt>
                <c:pt idx="6">
                  <c:v>241135.74719512189</c:v>
                </c:pt>
                <c:pt idx="7">
                  <c:v>243395.79329268285</c:v>
                </c:pt>
                <c:pt idx="8">
                  <c:v>245655.83939024384</c:v>
                </c:pt>
                <c:pt idx="9">
                  <c:v>247915.8854878048</c:v>
                </c:pt>
                <c:pt idx="10">
                  <c:v>250175.93158536579</c:v>
                </c:pt>
                <c:pt idx="11">
                  <c:v>252435.97768292678</c:v>
                </c:pt>
                <c:pt idx="12">
                  <c:v>254696.02378048774</c:v>
                </c:pt>
                <c:pt idx="13">
                  <c:v>256956.0698780487</c:v>
                </c:pt>
                <c:pt idx="14">
                  <c:v>259216.11597560969</c:v>
                </c:pt>
                <c:pt idx="15">
                  <c:v>261476.16207317065</c:v>
                </c:pt>
                <c:pt idx="16">
                  <c:v>263736.20817073167</c:v>
                </c:pt>
                <c:pt idx="17">
                  <c:v>265996.25426829263</c:v>
                </c:pt>
              </c:numCache>
            </c:numRef>
          </c:val>
          <c:extLst>
            <c:ext xmlns:c16="http://schemas.microsoft.com/office/drawing/2014/chart" uri="{C3380CC4-5D6E-409C-BE32-E72D297353CC}">
              <c16:uniqueId val="{00000000-4A96-4E5A-B74D-B721CDF02FD3}"/>
            </c:ext>
          </c:extLst>
        </c:ser>
        <c:ser>
          <c:idx val="5"/>
          <c:order val="4"/>
          <c:tx>
            <c:strRef>
              <c:f>'Personal Income'!$X$2</c:f>
              <c:strCache>
                <c:ptCount val="1"/>
                <c:pt idx="0">
                  <c:v>Shade</c:v>
                </c:pt>
              </c:strCache>
            </c:strRef>
          </c:tx>
          <c:spPr>
            <a:solidFill>
              <a:srgbClr val="4472C4">
                <a:lumMod val="40000"/>
                <a:lumOff val="60000"/>
                <a:alpha val="28000"/>
              </a:srgbClr>
            </a:solidFill>
            <a:ln>
              <a:noFill/>
            </a:ln>
            <a:effectLst/>
          </c:spPr>
          <c:val>
            <c:numRef>
              <c:f>'Personal Income'!$X$87:$X$104</c:f>
              <c:numCache>
                <c:formatCode>_(* #,##0.00_);_(* \(#,##0.00\);_(* "-"??_);_(@_)</c:formatCode>
                <c:ptCount val="18"/>
                <c:pt idx="0">
                  <c:v>2064.1544984690554</c:v>
                </c:pt>
                <c:pt idx="1">
                  <c:v>2320.7752840249741</c:v>
                </c:pt>
                <c:pt idx="2">
                  <c:v>2577.3960695808637</c:v>
                </c:pt>
                <c:pt idx="3">
                  <c:v>2834.0168551367824</c:v>
                </c:pt>
                <c:pt idx="4">
                  <c:v>3090.6376406927011</c:v>
                </c:pt>
                <c:pt idx="5">
                  <c:v>3347.2584262486198</c:v>
                </c:pt>
                <c:pt idx="6">
                  <c:v>3603.8792118045094</c:v>
                </c:pt>
                <c:pt idx="7">
                  <c:v>3860.4999973604281</c:v>
                </c:pt>
                <c:pt idx="8">
                  <c:v>4117.1207829163177</c:v>
                </c:pt>
                <c:pt idx="9">
                  <c:v>4373.7415684722364</c:v>
                </c:pt>
                <c:pt idx="10">
                  <c:v>4630.362354028126</c:v>
                </c:pt>
                <c:pt idx="11">
                  <c:v>4886.9831395840447</c:v>
                </c:pt>
                <c:pt idx="12">
                  <c:v>5143.6039251399925</c:v>
                </c:pt>
                <c:pt idx="13">
                  <c:v>5400.2247106958821</c:v>
                </c:pt>
                <c:pt idx="14">
                  <c:v>5656.8454962517717</c:v>
                </c:pt>
                <c:pt idx="15">
                  <c:v>5913.4662818076904</c:v>
                </c:pt>
                <c:pt idx="16">
                  <c:v>6170.0870673635509</c:v>
                </c:pt>
                <c:pt idx="17">
                  <c:v>6426.7078529194696</c:v>
                </c:pt>
              </c:numCache>
            </c:numRef>
          </c:val>
          <c:extLst>
            <c:ext xmlns:c16="http://schemas.microsoft.com/office/drawing/2014/chart" uri="{C3380CC4-5D6E-409C-BE32-E72D297353CC}">
              <c16:uniqueId val="{00000001-4A96-4E5A-B74D-B721CDF02FD3}"/>
            </c:ext>
          </c:extLst>
        </c:ser>
        <c:dLbls>
          <c:showLegendKey val="0"/>
          <c:showVal val="0"/>
          <c:showCatName val="0"/>
          <c:showSerName val="0"/>
          <c:showPercent val="0"/>
          <c:showBubbleSize val="0"/>
        </c:dLbls>
        <c:axId val="1687023856"/>
        <c:axId val="1729966288"/>
      </c:areaChart>
      <c:barChart>
        <c:barDir val="col"/>
        <c:grouping val="clustered"/>
        <c:varyColors val="0"/>
        <c:ser>
          <c:idx val="2"/>
          <c:order val="2"/>
          <c:tx>
            <c:strRef>
              <c:f>'PI Dashboard'!$H$2</c:f>
              <c:strCache>
                <c:ptCount val="1"/>
                <c:pt idx="0">
                  <c:v>Recession</c:v>
                </c:pt>
              </c:strCache>
            </c:strRef>
          </c:tx>
          <c:spPr>
            <a:solidFill>
              <a:srgbClr val="E7E6E6">
                <a:lumMod val="90000"/>
                <a:alpha val="60000"/>
              </a:srgbClr>
            </a:solidFill>
            <a:ln>
              <a:noFill/>
            </a:ln>
            <a:effectLst/>
          </c:spPr>
          <c:invertIfNegative val="0"/>
          <c:cat>
            <c:multiLvlStrRef>
              <c:f>'PI Dashboard'!$A$3:$B$20</c:f>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2018</c:v>
                  </c:pt>
                  <c:pt idx="4">
                    <c:v>2019</c:v>
                  </c:pt>
                  <c:pt idx="8">
                    <c:v>2020</c:v>
                  </c:pt>
                  <c:pt idx="12">
                    <c:v>2021</c:v>
                  </c:pt>
                  <c:pt idx="16">
                    <c:v>2022</c:v>
                  </c:pt>
                </c:lvl>
              </c:multiLvlStrCache>
            </c:multiLvlStrRef>
          </c:cat>
          <c:val>
            <c:numRef>
              <c:f>'PI Dashboard'!$H$7:$H$24</c:f>
              <c:numCache>
                <c:formatCode>General</c:formatCode>
                <c:ptCount val="18"/>
                <c:pt idx="0">
                  <c:v>0</c:v>
                </c:pt>
                <c:pt idx="1">
                  <c:v>0</c:v>
                </c:pt>
                <c:pt idx="2">
                  <c:v>0</c:v>
                </c:pt>
                <c:pt idx="3">
                  <c:v>0</c:v>
                </c:pt>
                <c:pt idx="4">
                  <c:v>1</c:v>
                </c:pt>
                <c:pt idx="5">
                  <c:v>1</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2-4A96-4E5A-B74D-B721CDF02FD3}"/>
            </c:ext>
          </c:extLst>
        </c:ser>
        <c:dLbls>
          <c:showLegendKey val="0"/>
          <c:showVal val="0"/>
          <c:showCatName val="0"/>
          <c:showSerName val="0"/>
          <c:showPercent val="0"/>
          <c:showBubbleSize val="0"/>
        </c:dLbls>
        <c:gapWidth val="0"/>
        <c:overlap val="-100"/>
        <c:axId val="1442627728"/>
        <c:axId val="1434580336"/>
      </c:barChart>
      <c:lineChart>
        <c:grouping val="standard"/>
        <c:varyColors val="0"/>
        <c:ser>
          <c:idx val="0"/>
          <c:order val="0"/>
          <c:tx>
            <c:strRef>
              <c:f>'PI Dashboard'!$C$2</c:f>
              <c:strCache>
                <c:ptCount val="1"/>
                <c:pt idx="0">
                  <c:v>Actual</c:v>
                </c:pt>
              </c:strCache>
              <c:extLst xmlns:c15="http://schemas.microsoft.com/office/drawing/2012/chart"/>
            </c:strRef>
          </c:tx>
          <c:spPr>
            <a:ln w="28575" cap="rnd">
              <a:solidFill>
                <a:srgbClr val="5B9BD5">
                  <a:lumMod val="50000"/>
                </a:srgbClr>
              </a:solidFill>
              <a:round/>
            </a:ln>
            <a:effectLst/>
          </c:spPr>
          <c:marker>
            <c:symbol val="none"/>
          </c:marker>
          <c:cat>
            <c:multiLvlStrRef>
              <c:f>'PI Dashboard'!$A$7:$B$24</c:f>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2019</c:v>
                  </c:pt>
                  <c:pt idx="4">
                    <c:v>2020</c:v>
                  </c:pt>
                  <c:pt idx="8">
                    <c:v>2021</c:v>
                  </c:pt>
                  <c:pt idx="12">
                    <c:v>2022</c:v>
                  </c:pt>
                  <c:pt idx="16">
                    <c:v>2023</c:v>
                  </c:pt>
                </c:lvl>
              </c:multiLvlStrCache>
            </c:multiLvlStrRef>
          </c:cat>
          <c:val>
            <c:numRef>
              <c:f>'PI Dashboard'!$C$7:$C$24</c:f>
              <c:numCache>
                <c:formatCode>_("$"* #,##0_);_("$"* \(#,##0\);_("$"* "-"??_);_(@_)</c:formatCode>
                <c:ptCount val="18"/>
                <c:pt idx="0">
                  <c:v>231953.5</c:v>
                </c:pt>
                <c:pt idx="1">
                  <c:v>232972.6</c:v>
                </c:pt>
                <c:pt idx="2">
                  <c:v>235048.8</c:v>
                </c:pt>
                <c:pt idx="3">
                  <c:v>237799.8</c:v>
                </c:pt>
                <c:pt idx="4">
                  <c:v>240475.4</c:v>
                </c:pt>
                <c:pt idx="5">
                  <c:v>263820.79999999999</c:v>
                </c:pt>
                <c:pt idx="6">
                  <c:v>249264.9</c:v>
                </c:pt>
                <c:pt idx="7">
                  <c:v>248733.3</c:v>
                </c:pt>
                <c:pt idx="8">
                  <c:v>284927.90000000002</c:v>
                </c:pt>
                <c:pt idx="9">
                  <c:v>263058.09999999998</c:v>
                </c:pt>
                <c:pt idx="10">
                  <c:v>264347.3</c:v>
                </c:pt>
                <c:pt idx="11">
                  <c:v>269582.3</c:v>
                </c:pt>
                <c:pt idx="12">
                  <c:v>272448.59999999998</c:v>
                </c:pt>
              </c:numCache>
            </c:numRef>
          </c:val>
          <c:smooth val="0"/>
          <c:extLst xmlns:c15="http://schemas.microsoft.com/office/drawing/2012/chart">
            <c:ext xmlns:c16="http://schemas.microsoft.com/office/drawing/2014/chart" uri="{C3380CC4-5D6E-409C-BE32-E72D297353CC}">
              <c16:uniqueId val="{00000003-4A96-4E5A-B74D-B721CDF02FD3}"/>
            </c:ext>
          </c:extLst>
        </c:ser>
        <c:ser>
          <c:idx val="1"/>
          <c:order val="1"/>
          <c:tx>
            <c:strRef>
              <c:f>'PI Dashboard'!$E$2</c:f>
              <c:strCache>
                <c:ptCount val="1"/>
                <c:pt idx="0">
                  <c:v>May Estimate</c:v>
                </c:pt>
              </c:strCache>
              <c:extLst xmlns:c15="http://schemas.microsoft.com/office/drawing/2012/chart"/>
            </c:strRef>
          </c:tx>
          <c:spPr>
            <a:ln w="50800" cap="rnd">
              <a:solidFill>
                <a:srgbClr val="5B9BD5"/>
              </a:solidFill>
              <a:prstDash val="sysDot"/>
              <a:round/>
            </a:ln>
            <a:effectLst/>
          </c:spPr>
          <c:marker>
            <c:symbol val="none"/>
          </c:marker>
          <c:cat>
            <c:multiLvlStrRef>
              <c:f>'PI Dashboard'!$A$7:$B$24</c:f>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2019</c:v>
                  </c:pt>
                  <c:pt idx="4">
                    <c:v>2020</c:v>
                  </c:pt>
                  <c:pt idx="8">
                    <c:v>2021</c:v>
                  </c:pt>
                  <c:pt idx="12">
                    <c:v>2022</c:v>
                  </c:pt>
                  <c:pt idx="16">
                    <c:v>2023</c:v>
                  </c:pt>
                </c:lvl>
              </c:multiLvlStrCache>
            </c:multiLvlStrRef>
          </c:cat>
          <c:val>
            <c:numRef>
              <c:f>'PI Dashboard'!$E$7:$E$24</c:f>
              <c:numCache>
                <c:formatCode>General</c:formatCode>
                <c:ptCount val="18"/>
                <c:pt idx="11" formatCode="_(&quot;$&quot;* #,##0_);_(&quot;$&quot;* \(#,##0\);_(&quot;$&quot;* &quot;-&quot;??_);_(@_)">
                  <c:v>268827.09999999998</c:v>
                </c:pt>
                <c:pt idx="12" formatCode="_(&quot;$&quot;* #,##0_);_(&quot;$&quot;* \(#,##0\);_(&quot;$&quot;* &quot;-&quot;??_);_(@_)">
                  <c:v>271777.68469760584</c:v>
                </c:pt>
                <c:pt idx="13" formatCode="_(&quot;$&quot;* #,##0_);_(&quot;$&quot;* \(#,##0\);_(&quot;$&quot;* &quot;-&quot;??_);_(@_)">
                  <c:v>275317.15884439758</c:v>
                </c:pt>
                <c:pt idx="14" formatCode="_(&quot;$&quot;* #,##0_);_(&quot;$&quot;* \(#,##0\);_(&quot;$&quot;* &quot;-&quot;??_);_(@_)">
                  <c:v>277145.73594568175</c:v>
                </c:pt>
                <c:pt idx="15" formatCode="_(&quot;$&quot;* #,##0_);_(&quot;$&quot;* \(#,##0\);_(&quot;$&quot;* &quot;-&quot;??_);_(@_)">
                  <c:v>280526.21715325891</c:v>
                </c:pt>
                <c:pt idx="16" formatCode="_(&quot;$&quot;* #,##0_);_(&quot;$&quot;* \(#,##0\);_(&quot;$&quot;* &quot;-&quot;??_);_(@_)">
                  <c:v>283806.05333038262</c:v>
                </c:pt>
                <c:pt idx="17" formatCode="_(&quot;$&quot;* #,##0_);_(&quot;$&quot;* \(#,##0\);_(&quot;$&quot;* &quot;-&quot;??_);_(@_)">
                  <c:v>287048.75490697491</c:v>
                </c:pt>
              </c:numCache>
            </c:numRef>
          </c:val>
          <c:smooth val="0"/>
          <c:extLst xmlns:c15="http://schemas.microsoft.com/office/drawing/2012/chart">
            <c:ext xmlns:c16="http://schemas.microsoft.com/office/drawing/2014/chart" uri="{C3380CC4-5D6E-409C-BE32-E72D297353CC}">
              <c16:uniqueId val="{00000004-4A96-4E5A-B74D-B721CDF02FD3}"/>
            </c:ext>
          </c:extLst>
        </c:ser>
        <c:dLbls>
          <c:showLegendKey val="0"/>
          <c:showVal val="0"/>
          <c:showCatName val="0"/>
          <c:showSerName val="0"/>
          <c:showPercent val="0"/>
          <c:showBubbleSize val="0"/>
        </c:dLbls>
        <c:marker val="1"/>
        <c:smooth val="0"/>
        <c:axId val="1687023856"/>
        <c:axId val="1729966288"/>
        <c:extLst>
          <c:ext xmlns:c15="http://schemas.microsoft.com/office/drawing/2012/chart" uri="{02D57815-91ED-43cb-92C2-25804820EDAC}">
            <c15:filteredLineSeries>
              <c15:ser>
                <c:idx val="6"/>
                <c:order val="5"/>
                <c:tx>
                  <c:strRef>
                    <c:extLst>
                      <c:ext uri="{02D57815-91ED-43cb-92C2-25804820EDAC}">
                        <c15:formulaRef>
                          <c15:sqref>'PI Dashboard'!$F$2</c15:sqref>
                        </c15:formulaRef>
                      </c:ext>
                    </c:extLst>
                    <c:strCache>
                      <c:ptCount val="1"/>
                      <c:pt idx="0">
                        <c:v>Unrevised</c:v>
                      </c:pt>
                    </c:strCache>
                  </c:strRef>
                </c:tx>
                <c:spPr>
                  <a:ln w="38100" cap="rnd">
                    <a:solidFill>
                      <a:sysClr val="window" lastClr="FFFFFF">
                        <a:lumMod val="75000"/>
                      </a:sysClr>
                    </a:solidFill>
                    <a:prstDash val="sysDash"/>
                    <a:round/>
                  </a:ln>
                  <a:effectLst/>
                </c:spPr>
                <c:marker>
                  <c:symbol val="none"/>
                </c:marker>
                <c:cat>
                  <c:multiLvlStrRef>
                    <c:extLst>
                      <c:ext uri="{02D57815-91ED-43cb-92C2-25804820EDAC}">
                        <c15:formulaRef>
                          <c15:sqref>'PI Dashboard'!$A$7:$B$24</c15:sqref>
                        </c15:formulaRef>
                      </c:ext>
                    </c:extLst>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2019</c:v>
                        </c:pt>
                        <c:pt idx="4">
                          <c:v>2020</c:v>
                        </c:pt>
                        <c:pt idx="8">
                          <c:v>2021</c:v>
                        </c:pt>
                        <c:pt idx="12">
                          <c:v>2022</c:v>
                        </c:pt>
                        <c:pt idx="16">
                          <c:v>2023</c:v>
                        </c:pt>
                      </c:lvl>
                    </c:multiLvlStrCache>
                  </c:multiLvlStrRef>
                </c:cat>
                <c:val>
                  <c:numRef>
                    <c:extLst>
                      <c:ext uri="{02D57815-91ED-43cb-92C2-25804820EDAC}">
                        <c15:formulaRef>
                          <c15:sqref>'PI Dashboard'!$F$7:$F$24</c15:sqref>
                        </c15:formulaRef>
                      </c:ext>
                    </c:extLst>
                    <c:numCache>
                      <c:formatCode>General</c:formatCode>
                      <c:ptCount val="18"/>
                      <c:pt idx="9" formatCode="_(&quot;$&quot;* #,##0_);_(&quot;$&quot;* \(#,##0\);_(&quot;$&quot;* &quot;-&quot;??_);_(@_)">
                        <c:v>263070.3</c:v>
                      </c:pt>
                      <c:pt idx="10" formatCode="_(&quot;$&quot;* #,##0_);_(&quot;$&quot;* \(#,##0\);_(&quot;$&quot;* &quot;-&quot;??_);_(@_)">
                        <c:v>264333.2</c:v>
                      </c:pt>
                      <c:pt idx="11" formatCode="_(&quot;$&quot;* #,##0_);_(&quot;$&quot;* \(#,##0\);_(&quot;$&quot;* &quot;-&quot;??_);_(@_)">
                        <c:v>268827.09999999998</c:v>
                      </c:pt>
                    </c:numCache>
                  </c:numRef>
                </c:val>
                <c:smooth val="0"/>
                <c:extLst>
                  <c:ext xmlns:c16="http://schemas.microsoft.com/office/drawing/2014/chart" uri="{C3380CC4-5D6E-409C-BE32-E72D297353CC}">
                    <c16:uniqueId val="{00000006-4A96-4E5A-B74D-B721CDF02FD3}"/>
                  </c:ext>
                </c:extLst>
              </c15:ser>
            </c15:filteredLineSeries>
          </c:ext>
        </c:extLst>
      </c:lineChart>
      <c:scatterChart>
        <c:scatterStyle val="smoothMarker"/>
        <c:varyColors val="0"/>
        <c:ser>
          <c:idx val="3"/>
          <c:order val="6"/>
          <c:tx>
            <c:strRef>
              <c:f>'PI Dashboard'!$N$8</c:f>
              <c:strCache>
                <c:ptCount val="1"/>
                <c:pt idx="0">
                  <c:v>X</c:v>
                </c:pt>
              </c:strCache>
            </c:strRef>
          </c:tx>
          <c:spPr>
            <a:ln w="28575" cap="rnd">
              <a:noFill/>
              <a:round/>
            </a:ln>
            <a:effectLst/>
          </c:spPr>
          <c:marker>
            <c:symbol val="none"/>
          </c:marker>
          <c:errBars>
            <c:errDir val="y"/>
            <c:errBarType val="plus"/>
            <c:errValType val="cust"/>
            <c:noEndCap val="1"/>
            <c:plus>
              <c:numRef>
                <c:f>'PI Dashboard'!$P$9:$P$13</c:f>
                <c:numCache>
                  <c:formatCode>General</c:formatCode>
                  <c:ptCount val="5"/>
                  <c:pt idx="0">
                    <c:v>1</c:v>
                  </c:pt>
                  <c:pt idx="1">
                    <c:v>1</c:v>
                  </c:pt>
                  <c:pt idx="2">
                    <c:v>1</c:v>
                  </c:pt>
                  <c:pt idx="3">
                    <c:v>1</c:v>
                  </c:pt>
                  <c:pt idx="4">
                    <c:v>1</c:v>
                  </c:pt>
                </c:numCache>
              </c:numRef>
            </c:plus>
            <c:minus>
              <c:numLit>
                <c:formatCode>General</c:formatCode>
                <c:ptCount val="1"/>
                <c:pt idx="0">
                  <c:v>0</c:v>
                </c:pt>
              </c:numLit>
            </c:minus>
            <c:spPr>
              <a:noFill/>
              <a:ln w="9525" cap="flat" cmpd="sng" algn="ctr">
                <a:solidFill>
                  <a:srgbClr val="A5A5A5">
                    <a:alpha val="70000"/>
                  </a:srgbClr>
                </a:solidFill>
                <a:round/>
              </a:ln>
              <a:effectLst/>
            </c:spPr>
          </c:errBars>
          <c:errBars>
            <c:errDir val="x"/>
            <c:errBarType val="both"/>
            <c:errValType val="fixedVal"/>
            <c:noEndCap val="0"/>
            <c:val val="1"/>
            <c:spPr>
              <a:noFill/>
              <a:ln w="9525" cap="flat" cmpd="sng" algn="ctr">
                <a:noFill/>
                <a:round/>
              </a:ln>
              <a:effectLst/>
            </c:spPr>
          </c:errBars>
          <c:xVal>
            <c:numRef>
              <c:f>'PI Dashboard'!$N$9:$N$12</c:f>
              <c:numCache>
                <c:formatCode>General</c:formatCode>
                <c:ptCount val="4"/>
                <c:pt idx="0">
                  <c:v>4.5</c:v>
                </c:pt>
                <c:pt idx="1">
                  <c:v>8.5</c:v>
                </c:pt>
                <c:pt idx="2">
                  <c:v>12.5</c:v>
                </c:pt>
                <c:pt idx="3">
                  <c:v>16.5</c:v>
                </c:pt>
              </c:numCache>
            </c:numRef>
          </c:xVal>
          <c:yVal>
            <c:numRef>
              <c:f>'PI Dashboard'!$O$9:$O$12</c:f>
              <c:numCache>
                <c:formatCode>General</c:formatCode>
                <c:ptCount val="4"/>
                <c:pt idx="0">
                  <c:v>0</c:v>
                </c:pt>
                <c:pt idx="1">
                  <c:v>0</c:v>
                </c:pt>
                <c:pt idx="2">
                  <c:v>0</c:v>
                </c:pt>
                <c:pt idx="3">
                  <c:v>0</c:v>
                </c:pt>
              </c:numCache>
            </c:numRef>
          </c:yVal>
          <c:smooth val="1"/>
          <c:extLst>
            <c:ext xmlns:c16="http://schemas.microsoft.com/office/drawing/2014/chart" uri="{C3380CC4-5D6E-409C-BE32-E72D297353CC}">
              <c16:uniqueId val="{00000005-4A96-4E5A-B74D-B721CDF02FD3}"/>
            </c:ext>
          </c:extLst>
        </c:ser>
        <c:dLbls>
          <c:showLegendKey val="0"/>
          <c:showVal val="0"/>
          <c:showCatName val="0"/>
          <c:showSerName val="0"/>
          <c:showPercent val="0"/>
          <c:showBubbleSize val="0"/>
        </c:dLbls>
        <c:axId val="1442627728"/>
        <c:axId val="1434580336"/>
      </c:scatterChart>
      <c:catAx>
        <c:axId val="1687023856"/>
        <c:scaling>
          <c:orientation val="minMax"/>
        </c:scaling>
        <c:delete val="0"/>
        <c:axPos val="b"/>
        <c:numFmt formatCode="General" sourceLinked="1"/>
        <c:majorTickMark val="out"/>
        <c:minorTickMark val="none"/>
        <c:tickLblPos val="nextTo"/>
        <c:spPr>
          <a:noFill/>
          <a:ln w="9525" cap="flat" cmpd="sng" algn="ctr">
            <a:solidFill>
              <a:srgbClr val="A5A5A5"/>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29966288"/>
        <c:crosses val="autoZero"/>
        <c:auto val="1"/>
        <c:lblAlgn val="ctr"/>
        <c:lblOffset val="100"/>
        <c:noMultiLvlLbl val="0"/>
      </c:catAx>
      <c:valAx>
        <c:axId val="1729966288"/>
        <c:scaling>
          <c:orientation val="minMax"/>
          <c:max val="290000"/>
          <c:min val="2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solidFill>
                      <a:sysClr val="windowText" lastClr="000000"/>
                    </a:solidFill>
                  </a:rPr>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cross"/>
        <c:minorTickMark val="in"/>
        <c:tickLblPos val="nextTo"/>
        <c:spPr>
          <a:noFill/>
          <a:ln>
            <a:solidFill>
              <a:schemeClr val="bg2">
                <a:lumMod val="9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87023856"/>
        <c:crosses val="autoZero"/>
        <c:crossBetween val="between"/>
      </c:valAx>
      <c:valAx>
        <c:axId val="1434580336"/>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2627728"/>
        <c:crosses val="max"/>
        <c:crossBetween val="between"/>
      </c:valAx>
      <c:catAx>
        <c:axId val="1442627728"/>
        <c:scaling>
          <c:orientation val="minMax"/>
        </c:scaling>
        <c:delete val="1"/>
        <c:axPos val="b"/>
        <c:numFmt formatCode="General" sourceLinked="1"/>
        <c:majorTickMark val="out"/>
        <c:minorTickMark val="none"/>
        <c:tickLblPos val="nextTo"/>
        <c:crossAx val="1434580336"/>
        <c:crosses val="autoZero"/>
        <c:auto val="1"/>
        <c:lblAlgn val="ctr"/>
        <c:lblOffset val="100"/>
        <c:noMultiLvlLbl val="0"/>
      </c:catAx>
      <c:spPr>
        <a:noFill/>
        <a:ln>
          <a:solidFill>
            <a:srgbClr val="A5A5A5"/>
          </a:solidFill>
        </a:ln>
        <a:effectLst/>
      </c:spPr>
    </c:plotArea>
    <c:legend>
      <c:legendPos val="b"/>
      <c:legendEntry>
        <c:idx val="0"/>
        <c:delete val="1"/>
      </c:legendEntry>
      <c:legendEntry>
        <c:idx val="1"/>
        <c:delete val="1"/>
      </c:legendEntry>
      <c:legendEntry>
        <c:idx val="2"/>
        <c:delete val="1"/>
      </c:legendEntry>
      <c:legendEntry>
        <c:idx val="5"/>
        <c:delete val="1"/>
      </c:legendEntry>
      <c:layout>
        <c:manualLayout>
          <c:xMode val="edge"/>
          <c:yMode val="edge"/>
          <c:x val="0.33184506827950855"/>
          <c:y val="0.91080137943689199"/>
          <c:w val="0.33550315618256954"/>
          <c:h val="4.520270801214332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solidFill>
                  <a:schemeClr val="tx1">
                    <a:lumMod val="65000"/>
                    <a:lumOff val="35000"/>
                  </a:schemeClr>
                </a:solidFill>
                <a:latin typeface="+mn-lt"/>
              </a:defRPr>
            </a:pPr>
            <a:r>
              <a:rPr lang="en-US" sz="1800" b="0" dirty="0">
                <a:solidFill>
                  <a:schemeClr val="tx1">
                    <a:lumMod val="65000"/>
                    <a:lumOff val="35000"/>
                  </a:schemeClr>
                </a:solidFill>
                <a:latin typeface="+mn-lt"/>
                <a:cs typeface="Tahoma" pitchFamily="34" charset="0"/>
              </a:rPr>
              <a:t>SOUTH CAROLINA GENERAL FUND REVENUE</a:t>
            </a:r>
          </a:p>
          <a:p>
            <a:pPr>
              <a:defRPr sz="1800" b="0">
                <a:solidFill>
                  <a:schemeClr val="tx1">
                    <a:lumMod val="65000"/>
                    <a:lumOff val="35000"/>
                  </a:schemeClr>
                </a:solidFill>
                <a:latin typeface="+mn-lt"/>
              </a:defRPr>
            </a:pPr>
            <a:r>
              <a:rPr lang="en-US" sz="1800" b="0" dirty="0">
                <a:solidFill>
                  <a:schemeClr val="tx1">
                    <a:lumMod val="65000"/>
                    <a:lumOff val="35000"/>
                  </a:schemeClr>
                </a:solidFill>
                <a:latin typeface="+mn-lt"/>
                <a:cs typeface="Tahoma" pitchFamily="34" charset="0"/>
              </a:rPr>
              <a:t>as a Percentage of Total Personal Income</a:t>
            </a:r>
          </a:p>
        </c:rich>
      </c:tx>
      <c:overlay val="0"/>
    </c:title>
    <c:autoTitleDeleted val="0"/>
    <c:plotArea>
      <c:layout>
        <c:manualLayout>
          <c:layoutTarget val="inner"/>
          <c:xMode val="edge"/>
          <c:yMode val="edge"/>
          <c:x val="9.644455135471057E-2"/>
          <c:y val="0.13684112113571922"/>
          <c:w val="0.88099820149693786"/>
          <c:h val="0.67653248154982426"/>
        </c:manualLayout>
      </c:layout>
      <c:barChart>
        <c:barDir val="col"/>
        <c:grouping val="clustered"/>
        <c:varyColors val="0"/>
        <c:ser>
          <c:idx val="1"/>
          <c:order val="1"/>
          <c:tx>
            <c:strRef>
              <c:f>'DATA SC PI and taxes'!$L$2</c:f>
              <c:strCache>
                <c:ptCount val="1"/>
                <c:pt idx="0">
                  <c:v>Recessions</c:v>
                </c:pt>
              </c:strCache>
            </c:strRef>
          </c:tx>
          <c:spPr>
            <a:solidFill>
              <a:srgbClr val="A5A5A5">
                <a:lumMod val="60000"/>
                <a:lumOff val="40000"/>
                <a:alpha val="50000"/>
              </a:srgbClr>
            </a:solidFill>
          </c:spPr>
          <c:invertIfNegative val="0"/>
          <c:val>
            <c:numRef>
              <c:f>'DATA SC PI and taxes'!$L$43:$L$57</c:f>
              <c:numCache>
                <c:formatCode>0.00%</c:formatCode>
                <c:ptCount val="15"/>
                <c:pt idx="0">
                  <c:v>0.01</c:v>
                </c:pt>
                <c:pt idx="1">
                  <c:v>0</c:v>
                </c:pt>
                <c:pt idx="2">
                  <c:v>0</c:v>
                </c:pt>
                <c:pt idx="3">
                  <c:v>0</c:v>
                </c:pt>
                <c:pt idx="4">
                  <c:v>0</c:v>
                </c:pt>
                <c:pt idx="5">
                  <c:v>0</c:v>
                </c:pt>
                <c:pt idx="6">
                  <c:v>0</c:v>
                </c:pt>
                <c:pt idx="7">
                  <c:v>0</c:v>
                </c:pt>
                <c:pt idx="8">
                  <c:v>0</c:v>
                </c:pt>
                <c:pt idx="9">
                  <c:v>0</c:v>
                </c:pt>
                <c:pt idx="10">
                  <c:v>0</c:v>
                </c:pt>
                <c:pt idx="11">
                  <c:v>0.01</c:v>
                </c:pt>
                <c:pt idx="12">
                  <c:v>0</c:v>
                </c:pt>
                <c:pt idx="13">
                  <c:v>0</c:v>
                </c:pt>
              </c:numCache>
            </c:numRef>
          </c:val>
          <c:extLst>
            <c:ext xmlns:c16="http://schemas.microsoft.com/office/drawing/2014/chart" uri="{C3380CC4-5D6E-409C-BE32-E72D297353CC}">
              <c16:uniqueId val="{00000000-DA21-4C8A-8F46-1B82263E36A3}"/>
            </c:ext>
          </c:extLst>
        </c:ser>
        <c:dLbls>
          <c:showLegendKey val="0"/>
          <c:showVal val="0"/>
          <c:showCatName val="0"/>
          <c:showSerName val="0"/>
          <c:showPercent val="0"/>
          <c:showBubbleSize val="0"/>
        </c:dLbls>
        <c:gapWidth val="0"/>
        <c:axId val="164877312"/>
        <c:axId val="1510539008"/>
      </c:barChart>
      <c:lineChart>
        <c:grouping val="standard"/>
        <c:varyColors val="0"/>
        <c:ser>
          <c:idx val="0"/>
          <c:order val="0"/>
          <c:tx>
            <c:v>Actual &amp; Current Estimates</c:v>
          </c:tx>
          <c:spPr>
            <a:ln w="25400"/>
          </c:spPr>
          <c:marker>
            <c:symbol val="none"/>
          </c:marker>
          <c:dPt>
            <c:idx val="12"/>
            <c:bubble3D val="0"/>
            <c:spPr>
              <a:ln w="25400">
                <a:prstDash val="solid"/>
              </a:ln>
            </c:spPr>
            <c:extLst>
              <c:ext xmlns:c16="http://schemas.microsoft.com/office/drawing/2014/chart" uri="{C3380CC4-5D6E-409C-BE32-E72D297353CC}">
                <c16:uniqueId val="{00000002-DA21-4C8A-8F46-1B82263E36A3}"/>
              </c:ext>
            </c:extLst>
          </c:dPt>
          <c:dPt>
            <c:idx val="13"/>
            <c:bubble3D val="0"/>
            <c:spPr>
              <a:ln w="25400">
                <a:prstDash val="dash"/>
              </a:ln>
            </c:spPr>
            <c:extLst>
              <c:ext xmlns:c16="http://schemas.microsoft.com/office/drawing/2014/chart" uri="{C3380CC4-5D6E-409C-BE32-E72D297353CC}">
                <c16:uniqueId val="{00000004-DA21-4C8A-8F46-1B82263E36A3}"/>
              </c:ext>
            </c:extLst>
          </c:dPt>
          <c:dPt>
            <c:idx val="14"/>
            <c:bubble3D val="0"/>
            <c:spPr>
              <a:ln w="25400">
                <a:prstDash val="dash"/>
              </a:ln>
            </c:spPr>
            <c:extLst>
              <c:ext xmlns:c16="http://schemas.microsoft.com/office/drawing/2014/chart" uri="{C3380CC4-5D6E-409C-BE32-E72D297353CC}">
                <c16:uniqueId val="{00000006-DA21-4C8A-8F46-1B82263E36A3}"/>
              </c:ext>
            </c:extLst>
          </c:dPt>
          <c:dPt>
            <c:idx val="36"/>
            <c:bubble3D val="0"/>
            <c:spPr/>
            <c:extLst>
              <c:ext xmlns:c16="http://schemas.microsoft.com/office/drawing/2014/chart" uri="{C3380CC4-5D6E-409C-BE32-E72D297353CC}">
                <c16:uniqueId val="{00000008-DA21-4C8A-8F46-1B82263E36A3}"/>
              </c:ext>
            </c:extLst>
          </c:dPt>
          <c:dPt>
            <c:idx val="37"/>
            <c:bubble3D val="0"/>
            <c:spPr/>
            <c:extLst>
              <c:ext xmlns:c16="http://schemas.microsoft.com/office/drawing/2014/chart" uri="{C3380CC4-5D6E-409C-BE32-E72D297353CC}">
                <c16:uniqueId val="{0000000A-DA21-4C8A-8F46-1B82263E36A3}"/>
              </c:ext>
            </c:extLst>
          </c:dPt>
          <c:dPt>
            <c:idx val="38"/>
            <c:bubble3D val="0"/>
            <c:spPr/>
            <c:extLst>
              <c:ext xmlns:c16="http://schemas.microsoft.com/office/drawing/2014/chart" uri="{C3380CC4-5D6E-409C-BE32-E72D297353CC}">
                <c16:uniqueId val="{0000000C-DA21-4C8A-8F46-1B82263E36A3}"/>
              </c:ext>
            </c:extLst>
          </c:dPt>
          <c:dPt>
            <c:idx val="39"/>
            <c:bubble3D val="0"/>
            <c:spPr/>
            <c:extLst>
              <c:ext xmlns:c16="http://schemas.microsoft.com/office/drawing/2014/chart" uri="{C3380CC4-5D6E-409C-BE32-E72D297353CC}">
                <c16:uniqueId val="{0000000E-DA21-4C8A-8F46-1B82263E36A3}"/>
              </c:ext>
            </c:extLst>
          </c:dPt>
          <c:dPt>
            <c:idx val="40"/>
            <c:bubble3D val="0"/>
            <c:spPr>
              <a:ln w="25400">
                <a:prstDash val="sysDash"/>
              </a:ln>
            </c:spPr>
            <c:extLst>
              <c:ext xmlns:c16="http://schemas.microsoft.com/office/drawing/2014/chart" uri="{C3380CC4-5D6E-409C-BE32-E72D297353CC}">
                <c16:uniqueId val="{00000010-DA21-4C8A-8F46-1B82263E36A3}"/>
              </c:ext>
            </c:extLst>
          </c:dPt>
          <c:dPt>
            <c:idx val="41"/>
            <c:bubble3D val="0"/>
            <c:spPr>
              <a:ln w="25400">
                <a:prstDash val="sysDash"/>
              </a:ln>
            </c:spPr>
            <c:extLst>
              <c:ext xmlns:c16="http://schemas.microsoft.com/office/drawing/2014/chart" uri="{C3380CC4-5D6E-409C-BE32-E72D297353CC}">
                <c16:uniqueId val="{00000012-DA21-4C8A-8F46-1B82263E36A3}"/>
              </c:ext>
            </c:extLst>
          </c:dPt>
          <c:dPt>
            <c:idx val="42"/>
            <c:bubble3D val="0"/>
            <c:spPr>
              <a:ln w="25400">
                <a:prstDash val="sysDash"/>
              </a:ln>
            </c:spPr>
            <c:extLst>
              <c:ext xmlns:c16="http://schemas.microsoft.com/office/drawing/2014/chart" uri="{C3380CC4-5D6E-409C-BE32-E72D297353CC}">
                <c16:uniqueId val="{00000014-DA21-4C8A-8F46-1B82263E36A3}"/>
              </c:ext>
            </c:extLst>
          </c:dPt>
          <c:cat>
            <c:strRef>
              <c:f>'DATA SC PI and taxes'!$A$43:$A$57</c:f>
              <c:strCache>
                <c:ptCount val="15"/>
                <c:pt idx="0">
                  <c:v>FY 09</c:v>
                </c:pt>
                <c:pt idx="1">
                  <c:v>FY 10</c:v>
                </c:pt>
                <c:pt idx="2">
                  <c:v>FY 11</c:v>
                </c:pt>
                <c:pt idx="3">
                  <c:v>FY 12</c:v>
                </c:pt>
                <c:pt idx="4">
                  <c:v>FY 13</c:v>
                </c:pt>
                <c:pt idx="5">
                  <c:v>FY 14</c:v>
                </c:pt>
                <c:pt idx="6">
                  <c:v>FY 15</c:v>
                </c:pt>
                <c:pt idx="7">
                  <c:v>FY 16</c:v>
                </c:pt>
                <c:pt idx="8">
                  <c:v>FY 17</c:v>
                </c:pt>
                <c:pt idx="9">
                  <c:v>FY 18</c:v>
                </c:pt>
                <c:pt idx="10">
                  <c:v>FY 19</c:v>
                </c:pt>
                <c:pt idx="11">
                  <c:v>FY 20</c:v>
                </c:pt>
                <c:pt idx="12">
                  <c:v>FY 21</c:v>
                </c:pt>
                <c:pt idx="13">
                  <c:v>FY 22 e.</c:v>
                </c:pt>
                <c:pt idx="14">
                  <c:v>FY 23 e.</c:v>
                </c:pt>
              </c:strCache>
            </c:strRef>
          </c:cat>
          <c:val>
            <c:numRef>
              <c:f>'DATA SC PI and taxes'!$U$43:$U$57</c:f>
              <c:numCache>
                <c:formatCode>0.0%</c:formatCode>
                <c:ptCount val="15"/>
                <c:pt idx="0">
                  <c:v>4.0704086713213211E-2</c:v>
                </c:pt>
                <c:pt idx="1">
                  <c:v>3.8428046769700484E-2</c:v>
                </c:pt>
                <c:pt idx="2">
                  <c:v>3.8811272083487558E-2</c:v>
                </c:pt>
                <c:pt idx="3">
                  <c:v>3.8825405620403562E-2</c:v>
                </c:pt>
                <c:pt idx="4">
                  <c:v>4.0688606244250913E-2</c:v>
                </c:pt>
                <c:pt idx="5">
                  <c:v>3.9837764707848181E-2</c:v>
                </c:pt>
                <c:pt idx="6">
                  <c:v>3.9787813509220699E-2</c:v>
                </c:pt>
                <c:pt idx="7">
                  <c:v>3.9501872145871385E-2</c:v>
                </c:pt>
                <c:pt idx="8">
                  <c:v>3.9313580610816246E-2</c:v>
                </c:pt>
                <c:pt idx="9">
                  <c:v>4.0079622508350482E-2</c:v>
                </c:pt>
                <c:pt idx="10">
                  <c:v>4.1077013748507474E-2</c:v>
                </c:pt>
                <c:pt idx="11">
                  <c:v>4.0089360324078886E-2</c:v>
                </c:pt>
                <c:pt idx="12">
                  <c:v>4.2406478185808158E-2</c:v>
                </c:pt>
                <c:pt idx="13" formatCode="0.00%">
                  <c:v>5.0492616499164276E-2</c:v>
                </c:pt>
                <c:pt idx="14" formatCode="0.00%">
                  <c:v>4.209688165468646E-2</c:v>
                </c:pt>
              </c:numCache>
            </c:numRef>
          </c:val>
          <c:smooth val="0"/>
          <c:extLst>
            <c:ext xmlns:c16="http://schemas.microsoft.com/office/drawing/2014/chart" uri="{C3380CC4-5D6E-409C-BE32-E72D297353CC}">
              <c16:uniqueId val="{00000015-DA21-4C8A-8F46-1B82263E36A3}"/>
            </c:ext>
          </c:extLst>
        </c:ser>
        <c:dLbls>
          <c:showLegendKey val="0"/>
          <c:showVal val="0"/>
          <c:showCatName val="0"/>
          <c:showSerName val="0"/>
          <c:showPercent val="0"/>
          <c:showBubbleSize val="0"/>
        </c:dLbls>
        <c:marker val="1"/>
        <c:smooth val="0"/>
        <c:axId val="259428448"/>
        <c:axId val="310458616"/>
      </c:lineChart>
      <c:catAx>
        <c:axId val="259428448"/>
        <c:scaling>
          <c:orientation val="minMax"/>
        </c:scaling>
        <c:delete val="0"/>
        <c:axPos val="b"/>
        <c:numFmt formatCode="General" sourceLinked="1"/>
        <c:majorTickMark val="cross"/>
        <c:minorTickMark val="none"/>
        <c:tickLblPos val="nextTo"/>
        <c:spPr>
          <a:ln>
            <a:solidFill>
              <a:srgbClr val="E7E6E6">
                <a:lumMod val="90000"/>
              </a:srgbClr>
            </a:solidFill>
          </a:ln>
        </c:spPr>
        <c:txPr>
          <a:bodyPr rot="0" vert="horz"/>
          <a:lstStyle/>
          <a:p>
            <a:pPr>
              <a:defRPr sz="1000" baseline="0">
                <a:solidFill>
                  <a:schemeClr val="tx1">
                    <a:lumMod val="65000"/>
                    <a:lumOff val="35000"/>
                  </a:schemeClr>
                </a:solidFill>
              </a:defRPr>
            </a:pPr>
            <a:endParaRPr lang="en-US"/>
          </a:p>
        </c:txPr>
        <c:crossAx val="310458616"/>
        <c:crosses val="autoZero"/>
        <c:auto val="1"/>
        <c:lblAlgn val="ctr"/>
        <c:lblOffset val="100"/>
        <c:noMultiLvlLbl val="0"/>
      </c:catAx>
      <c:valAx>
        <c:axId val="310458616"/>
        <c:scaling>
          <c:orientation val="minMax"/>
          <c:max val="5.2000000000000011E-2"/>
          <c:min val="3.5000000000000003E-2"/>
        </c:scaling>
        <c:delete val="0"/>
        <c:axPos val="l"/>
        <c:majorGridlines>
          <c:spPr>
            <a:ln>
              <a:solidFill>
                <a:srgbClr val="A5A5A5"/>
              </a:solidFill>
            </a:ln>
          </c:spPr>
        </c:majorGridlines>
        <c:title>
          <c:tx>
            <c:rich>
              <a:bodyPr rot="-5400000" vert="horz"/>
              <a:lstStyle/>
              <a:p>
                <a:pPr>
                  <a:defRPr sz="1000" b="0">
                    <a:solidFill>
                      <a:schemeClr val="tx1">
                        <a:lumMod val="65000"/>
                        <a:lumOff val="35000"/>
                      </a:schemeClr>
                    </a:solidFill>
                    <a:latin typeface="+mn-lt"/>
                  </a:defRPr>
                </a:pPr>
                <a:r>
                  <a:rPr lang="en-US" sz="1000" b="0" dirty="0">
                    <a:solidFill>
                      <a:schemeClr val="tx1">
                        <a:lumMod val="65000"/>
                        <a:lumOff val="35000"/>
                      </a:schemeClr>
                    </a:solidFill>
                    <a:latin typeface="+mn-lt"/>
                    <a:cs typeface="Tahoma" pitchFamily="34" charset="0"/>
                  </a:rPr>
                  <a:t>Percentage of Personal Income</a:t>
                </a:r>
              </a:p>
            </c:rich>
          </c:tx>
          <c:layout>
            <c:manualLayout>
              <c:xMode val="edge"/>
              <c:yMode val="edge"/>
              <c:x val="3.2140340482818101E-2"/>
              <c:y val="0.33858124610433382"/>
            </c:manualLayout>
          </c:layout>
          <c:overlay val="0"/>
        </c:title>
        <c:numFmt formatCode="0.0%" sourceLinked="0"/>
        <c:majorTickMark val="out"/>
        <c:minorTickMark val="in"/>
        <c:tickLblPos val="nextTo"/>
        <c:spPr>
          <a:ln>
            <a:solidFill>
              <a:srgbClr val="E7E6E6">
                <a:lumMod val="90000"/>
              </a:srgbClr>
            </a:solidFill>
          </a:ln>
        </c:spPr>
        <c:txPr>
          <a:bodyPr/>
          <a:lstStyle/>
          <a:p>
            <a:pPr>
              <a:defRPr sz="1050" b="0">
                <a:solidFill>
                  <a:schemeClr val="tx1">
                    <a:lumMod val="65000"/>
                    <a:lumOff val="35000"/>
                  </a:schemeClr>
                </a:solidFill>
              </a:defRPr>
            </a:pPr>
            <a:endParaRPr lang="en-US"/>
          </a:p>
        </c:txPr>
        <c:crossAx val="259428448"/>
        <c:crosses val="autoZero"/>
        <c:crossBetween val="between"/>
        <c:majorUnit val="1.0000000000000002E-3"/>
      </c:valAx>
      <c:valAx>
        <c:axId val="1510539008"/>
        <c:scaling>
          <c:orientation val="minMax"/>
          <c:max val="1.0000000000000002E-2"/>
        </c:scaling>
        <c:delete val="0"/>
        <c:axPos val="r"/>
        <c:numFmt formatCode="0.00%" sourceLinked="1"/>
        <c:majorTickMark val="none"/>
        <c:minorTickMark val="none"/>
        <c:tickLblPos val="none"/>
        <c:spPr>
          <a:ln>
            <a:noFill/>
          </a:ln>
        </c:spPr>
        <c:crossAx val="164877312"/>
        <c:crosses val="max"/>
        <c:crossBetween val="between"/>
      </c:valAx>
      <c:catAx>
        <c:axId val="164877312"/>
        <c:scaling>
          <c:orientation val="minMax"/>
        </c:scaling>
        <c:delete val="1"/>
        <c:axPos val="b"/>
        <c:majorTickMark val="out"/>
        <c:minorTickMark val="none"/>
        <c:tickLblPos val="nextTo"/>
        <c:crossAx val="1510539008"/>
        <c:crosses val="autoZero"/>
        <c:auto val="1"/>
        <c:lblAlgn val="ctr"/>
        <c:lblOffset val="100"/>
        <c:noMultiLvlLbl val="0"/>
      </c:catAx>
      <c:spPr>
        <a:ln>
          <a:solidFill>
            <a:srgbClr val="E7E6E6">
              <a:lumMod val="90000"/>
            </a:srgbClr>
          </a:solidFill>
        </a:ln>
      </c:spPr>
    </c:plotArea>
    <c:legend>
      <c:legendPos val="b"/>
      <c:legendEntry>
        <c:idx val="0"/>
        <c:delete val="1"/>
      </c:legendEntry>
      <c:layout>
        <c:manualLayout>
          <c:xMode val="edge"/>
          <c:yMode val="edge"/>
          <c:x val="0.29268478356946376"/>
          <c:y val="0.90824607982390204"/>
          <c:w val="0.4146304328610726"/>
          <c:h val="5.7474905188912462E-2"/>
        </c:manualLayout>
      </c:layout>
      <c:overlay val="0"/>
      <c:txPr>
        <a:bodyPr/>
        <a:lstStyle/>
        <a:p>
          <a:pPr>
            <a:defRPr>
              <a:solidFill>
                <a:schemeClr val="tx1">
                  <a:lumMod val="65000"/>
                  <a:lumOff val="35000"/>
                </a:schemeClr>
              </a:solidFill>
            </a:defRPr>
          </a:pPr>
          <a:endParaRPr lang="en-US"/>
        </a:p>
      </c:txPr>
    </c:legend>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ANNUAL GROWTH IN GENERAL FUND REVENUE</a:t>
            </a:r>
          </a:p>
          <a:p>
            <a:pPr>
              <a:defRPr sz="1800"/>
            </a:pPr>
            <a:r>
              <a:rPr lang="en-US" sz="1400" dirty="0"/>
              <a:t>Preliminary</a:t>
            </a:r>
          </a:p>
        </c:rich>
      </c:tx>
      <c:layout>
        <c:manualLayout>
          <c:xMode val="edge"/>
          <c:yMode val="edge"/>
          <c:x val="0.28519333181178441"/>
          <c:y val="2.2956074973150631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71246528966492E-2"/>
          <c:y val="0.12180190293211292"/>
          <c:w val="0.8892580926268554"/>
          <c:h val="0.66783660752767315"/>
        </c:manualLayout>
      </c:layout>
      <c:barChart>
        <c:barDir val="col"/>
        <c:grouping val="stacked"/>
        <c:varyColors val="0"/>
        <c:ser>
          <c:idx val="0"/>
          <c:order val="0"/>
          <c:tx>
            <c:strRef>
              <c:f>DATA!$L$1</c:f>
              <c:strCache>
                <c:ptCount val="1"/>
                <c:pt idx="0">
                  <c:v>General Fund Growth</c:v>
                </c:pt>
              </c:strCache>
            </c:strRef>
          </c:tx>
          <c:spPr>
            <a:solidFill>
              <a:schemeClr val="accent5"/>
            </a:solidFill>
            <a:ln>
              <a:solidFill>
                <a:schemeClr val="accent5"/>
              </a:solidFill>
            </a:ln>
            <a:effectLst/>
          </c:spPr>
          <c:invertIfNegative val="0"/>
          <c:dPt>
            <c:idx val="11"/>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1-DCA5-43A7-96C2-768870DF955C}"/>
              </c:ext>
            </c:extLst>
          </c:dPt>
          <c:dPt>
            <c:idx val="12"/>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3-DCA5-43A7-96C2-768870DF955C}"/>
              </c:ext>
            </c:extLst>
          </c:dPt>
          <c:dPt>
            <c:idx val="13"/>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5-DCA5-43A7-96C2-768870DF955C}"/>
              </c:ext>
            </c:extLst>
          </c:dPt>
          <c:dPt>
            <c:idx val="14"/>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7-DCA5-43A7-96C2-768870DF955C}"/>
              </c:ext>
            </c:extLst>
          </c:dPt>
          <c:dPt>
            <c:idx val="15"/>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9-DCA5-43A7-96C2-768870DF955C}"/>
              </c:ext>
            </c:extLst>
          </c:dPt>
          <c:dPt>
            <c:idx val="16"/>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B-DCA5-43A7-96C2-768870DF955C}"/>
              </c:ext>
            </c:extLst>
          </c:dPt>
          <c:dPt>
            <c:idx val="17"/>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D-DCA5-43A7-96C2-768870DF955C}"/>
              </c:ext>
            </c:extLst>
          </c:dPt>
          <c:dPt>
            <c:idx val="18"/>
            <c:invertIfNegative val="0"/>
            <c:bubble3D val="0"/>
            <c:spPr>
              <a:pattFill prst="wdUpDiag">
                <a:fgClr>
                  <a:schemeClr val="accent5"/>
                </a:fgClr>
                <a:bgClr>
                  <a:schemeClr val="bg1"/>
                </a:bgClr>
              </a:pattFill>
              <a:ln>
                <a:solidFill>
                  <a:schemeClr val="accent5"/>
                </a:solidFill>
              </a:ln>
              <a:effectLst/>
            </c:spPr>
            <c:extLst>
              <c:ext xmlns:c16="http://schemas.microsoft.com/office/drawing/2014/chart" uri="{C3380CC4-5D6E-409C-BE32-E72D297353CC}">
                <c16:uniqueId val="{0000000F-DCA5-43A7-96C2-768870DF955C}"/>
              </c:ext>
            </c:extLst>
          </c:dPt>
          <c:dLbls>
            <c:dLbl>
              <c:idx val="0"/>
              <c:layout>
                <c:manualLayout>
                  <c:x val="1.1126326600479288E-3"/>
                  <c:y val="-4.2821077685884619E-2"/>
                </c:manualLayout>
              </c:layout>
              <c:tx>
                <c:rich>
                  <a:bodyPr/>
                  <a:lstStyle/>
                  <a:p>
                    <a:fld id="{D8AA5BCE-A096-4B18-B03E-9364F313B7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CA5-43A7-96C2-768870DF955C}"/>
                </c:ext>
              </c:extLst>
            </c:dLbl>
            <c:dLbl>
              <c:idx val="1"/>
              <c:layout>
                <c:manualLayout>
                  <c:x val="1.1126065594551774E-3"/>
                  <c:y val="-4.8869862306887585E-2"/>
                </c:manualLayout>
              </c:layout>
              <c:tx>
                <c:rich>
                  <a:bodyPr/>
                  <a:lstStyle/>
                  <a:p>
                    <a:fld id="{D77F75D1-E81E-4D09-B1EB-E60C51B1CC86}"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DCA5-43A7-96C2-768870DF955C}"/>
                </c:ext>
              </c:extLst>
            </c:dLbl>
            <c:dLbl>
              <c:idx val="2"/>
              <c:layout>
                <c:manualLayout>
                  <c:x val="1.1126065594551774E-3"/>
                  <c:y val="-5.0886122572748098E-2"/>
                </c:manualLayout>
              </c:layout>
              <c:tx>
                <c:rich>
                  <a:bodyPr/>
                  <a:lstStyle/>
                  <a:p>
                    <a:fld id="{8C42D5AC-8BCD-44E0-9B69-CB8471C2C16D}"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CA5-43A7-96C2-768870DF955C}"/>
                </c:ext>
              </c:extLst>
            </c:dLbl>
            <c:dLbl>
              <c:idx val="3"/>
              <c:layout>
                <c:manualLayout>
                  <c:x val="1.1126326600478845E-3"/>
                  <c:y val="-4.2820870210375922E-2"/>
                </c:manualLayout>
              </c:layout>
              <c:tx>
                <c:rich>
                  <a:bodyPr/>
                  <a:lstStyle/>
                  <a:p>
                    <a:fld id="{0329F69D-94A0-467D-ABB7-80E3774F572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CA5-43A7-96C2-768870DF955C}"/>
                </c:ext>
              </c:extLst>
            </c:dLbl>
            <c:dLbl>
              <c:idx val="4"/>
              <c:layout>
                <c:manualLayout>
                  <c:x val="1.1126065594551978E-3"/>
                  <c:y val="-7.3064826736563615E-2"/>
                </c:manualLayout>
              </c:layout>
              <c:tx>
                <c:rich>
                  <a:bodyPr/>
                  <a:lstStyle/>
                  <a:p>
                    <a:fld id="{9FCFACBB-C197-4D00-93B3-C6FEFE4DEEB3}"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CA5-43A7-96C2-768870DF955C}"/>
                </c:ext>
              </c:extLst>
            </c:dLbl>
            <c:dLbl>
              <c:idx val="5"/>
              <c:layout>
                <c:manualLayout>
                  <c:x val="1.1126326600478845E-3"/>
                  <c:y val="-4.2820870210376019E-2"/>
                </c:manualLayout>
              </c:layout>
              <c:tx>
                <c:rich>
                  <a:bodyPr/>
                  <a:lstStyle/>
                  <a:p>
                    <a:fld id="{21BD6608-DD0E-4D0E-96B0-D3B62022A0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CA5-43A7-96C2-768870DF955C}"/>
                </c:ext>
              </c:extLst>
            </c:dLbl>
            <c:dLbl>
              <c:idx val="6"/>
              <c:layout>
                <c:manualLayout>
                  <c:x val="1.1126326600478403E-3"/>
                  <c:y val="-4.2821077685884619E-2"/>
                </c:manualLayout>
              </c:layout>
              <c:tx>
                <c:rich>
                  <a:bodyPr/>
                  <a:lstStyle/>
                  <a:p>
                    <a:fld id="{49C759F7-83FD-482D-998A-676A021D3CA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DCA5-43A7-96C2-768870DF955C}"/>
                </c:ext>
              </c:extLst>
            </c:dLbl>
            <c:dLbl>
              <c:idx val="7"/>
              <c:layout>
                <c:manualLayout>
                  <c:x val="1.1126326600479288E-3"/>
                  <c:y val="-4.2821077685884619E-2"/>
                </c:manualLayout>
              </c:layout>
              <c:tx>
                <c:rich>
                  <a:bodyPr/>
                  <a:lstStyle/>
                  <a:p>
                    <a:fld id="{AC8B18A1-3550-416B-87B1-EE2DA29516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DCA5-43A7-96C2-768870DF955C}"/>
                </c:ext>
              </c:extLst>
            </c:dLbl>
            <c:dLbl>
              <c:idx val="8"/>
              <c:layout>
                <c:manualLayout>
                  <c:x val="1.1126326600479288E-3"/>
                  <c:y val="-4.282107768588457E-2"/>
                </c:manualLayout>
              </c:layout>
              <c:tx>
                <c:rich>
                  <a:bodyPr/>
                  <a:lstStyle/>
                  <a:p>
                    <a:fld id="{A74E0B05-A7D7-4E7C-891D-2990413D67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DCA5-43A7-96C2-768870DF955C}"/>
                </c:ext>
              </c:extLst>
            </c:dLbl>
            <c:dLbl>
              <c:idx val="9"/>
              <c:layout>
                <c:manualLayout>
                  <c:x val="1.1126326600479288E-3"/>
                  <c:y val="-4.2821077685884619E-2"/>
                </c:manualLayout>
              </c:layout>
              <c:tx>
                <c:rich>
                  <a:bodyPr/>
                  <a:lstStyle/>
                  <a:p>
                    <a:fld id="{88335633-B41D-4691-A8C2-3CF70ED140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DCA5-43A7-96C2-768870DF955C}"/>
                </c:ext>
              </c:extLst>
            </c:dLbl>
            <c:dLbl>
              <c:idx val="10"/>
              <c:layout>
                <c:manualLayout>
                  <c:x val="1.1126326600479288E-3"/>
                  <c:y val="-4.2821077685884619E-2"/>
                </c:manualLayout>
              </c:layout>
              <c:tx>
                <c:rich>
                  <a:bodyPr/>
                  <a:lstStyle/>
                  <a:p>
                    <a:fld id="{2590DA22-A345-486A-AA33-82749712B06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DCA5-43A7-96C2-768870DF955C}"/>
                </c:ext>
              </c:extLst>
            </c:dLbl>
            <c:dLbl>
              <c:idx val="11"/>
              <c:layout>
                <c:manualLayout>
                  <c:x val="1.1126326600478403E-3"/>
                  <c:y val="-4.2821077685884619E-2"/>
                </c:manualLayout>
              </c:layout>
              <c:tx>
                <c:rich>
                  <a:bodyPr/>
                  <a:lstStyle/>
                  <a:p>
                    <a:fld id="{9E5D354E-DCC1-45B7-B250-1099A218E1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CA5-43A7-96C2-768870DF955C}"/>
                </c:ext>
              </c:extLst>
            </c:dLbl>
            <c:dLbl>
              <c:idx val="12"/>
              <c:layout>
                <c:manualLayout>
                  <c:x val="1.1126326600478403E-3"/>
                  <c:y val="-4.282107768588457E-2"/>
                </c:manualLayout>
              </c:layout>
              <c:tx>
                <c:rich>
                  <a:bodyPr/>
                  <a:lstStyle/>
                  <a:p>
                    <a:fld id="{006BE256-90BD-475E-A457-418F526B67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CA5-43A7-96C2-768870DF955C}"/>
                </c:ext>
              </c:extLst>
            </c:dLbl>
            <c:dLbl>
              <c:idx val="13"/>
              <c:layout>
                <c:manualLayout>
                  <c:x val="1.1126326600478403E-3"/>
                  <c:y val="-4.2821077685884619E-2"/>
                </c:manualLayout>
              </c:layout>
              <c:tx>
                <c:rich>
                  <a:bodyPr/>
                  <a:lstStyle/>
                  <a:p>
                    <a:fld id="{6583189D-584F-4336-BBF5-1161352CE5E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CA5-43A7-96C2-768870DF955C}"/>
                </c:ext>
              </c:extLst>
            </c:dLbl>
            <c:dLbl>
              <c:idx val="14"/>
              <c:layout>
                <c:manualLayout>
                  <c:x val="1.1126065594551978E-3"/>
                  <c:y val="-5.0886122572748098E-2"/>
                </c:manualLayout>
              </c:layout>
              <c:tx>
                <c:rich>
                  <a:bodyPr/>
                  <a:lstStyle/>
                  <a:p>
                    <a:fld id="{28BE6F28-37AE-4D32-9AD0-C3005FDDE29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CA5-43A7-96C2-768870DF955C}"/>
                </c:ext>
              </c:extLst>
            </c:dLbl>
            <c:dLbl>
              <c:idx val="15"/>
              <c:layout>
                <c:manualLayout>
                  <c:x val="1.1126326600479288E-3"/>
                  <c:y val="-4.2821077685884619E-2"/>
                </c:manualLayout>
              </c:layout>
              <c:tx>
                <c:rich>
                  <a:bodyPr/>
                  <a:lstStyle/>
                  <a:p>
                    <a:fld id="{3149E415-DDAF-4DDD-B508-BA06CC05B3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CA5-43A7-96C2-768870DF955C}"/>
                </c:ext>
              </c:extLst>
            </c:dLbl>
            <c:dLbl>
              <c:idx val="16"/>
              <c:layout>
                <c:manualLayout>
                  <c:x val="0"/>
                  <c:y val="-9.7260108687541619E-2"/>
                </c:manualLayout>
              </c:layout>
              <c:tx>
                <c:rich>
                  <a:bodyPr/>
                  <a:lstStyle/>
                  <a:p>
                    <a:fld id="{C98F2617-91CE-41A5-A451-1ACDB775BDD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CA5-43A7-96C2-768870DF955C}"/>
                </c:ext>
              </c:extLst>
            </c:dLbl>
            <c:dLbl>
              <c:idx val="17"/>
              <c:layout>
                <c:manualLayout>
                  <c:x val="0"/>
                  <c:y val="-0.177910519321965"/>
                </c:manualLayout>
              </c:layout>
              <c:tx>
                <c:rich>
                  <a:bodyPr/>
                  <a:lstStyle/>
                  <a:p>
                    <a:fld id="{859A20C0-028B-4FBE-BF56-94ECDA1FD482}"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CA5-43A7-96C2-768870DF955C}"/>
                </c:ext>
              </c:extLst>
            </c:dLbl>
            <c:dLbl>
              <c:idx val="18"/>
              <c:layout>
                <c:manualLayout>
                  <c:x val="1.1126326600479288E-3"/>
                  <c:y val="-0.2224270236019989"/>
                </c:manualLayout>
              </c:layout>
              <c:tx>
                <c:rich>
                  <a:bodyPr/>
                  <a:lstStyle/>
                  <a:p>
                    <a:fld id="{2C518480-3983-4002-99C7-AD4DD3C717EA}"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CA5-43A7-96C2-768870DF955C}"/>
                </c:ext>
              </c:extLst>
            </c:dLbl>
            <c:numFmt formatCode="&quot;$&quot;#,##0.0_);\(&quot;$&quot;#,##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manualLayout>
                    <c:x val="1.1126065594551978E-3"/>
                    <c:y val="-4.2821081509305754E-2"/>
                  </c:manualLayout>
                </c15:layout>
                <c15:showDataLabelsRange val="1"/>
                <c15:showLeaderLines val="0"/>
              </c:ext>
            </c:extLst>
          </c:dLbls>
          <c:cat>
            <c:strRef>
              <c:f>DATA!$A$7:$A$25</c:f>
              <c:strCache>
                <c:ptCount val="19"/>
                <c:pt idx="0">
                  <c:v>FY 05</c:v>
                </c:pt>
                <c:pt idx="1">
                  <c:v>FY 06</c:v>
                </c:pt>
                <c:pt idx="2">
                  <c:v>FY 07</c:v>
                </c:pt>
                <c:pt idx="3">
                  <c:v>FY 08</c:v>
                </c:pt>
                <c:pt idx="4">
                  <c:v>FY 09</c:v>
                </c:pt>
                <c:pt idx="5">
                  <c:v>FY 10</c:v>
                </c:pt>
                <c:pt idx="6">
                  <c:v>FY 11</c:v>
                </c:pt>
                <c:pt idx="7">
                  <c:v>FY 12</c:v>
                </c:pt>
                <c:pt idx="8">
                  <c:v>FY 13</c:v>
                </c:pt>
                <c:pt idx="9">
                  <c:v>FY 14</c:v>
                </c:pt>
                <c:pt idx="10">
                  <c:v>FY 15</c:v>
                </c:pt>
                <c:pt idx="11">
                  <c:v>FY 16</c:v>
                </c:pt>
                <c:pt idx="12">
                  <c:v>FY 17</c:v>
                </c:pt>
                <c:pt idx="13">
                  <c:v>FY 18</c:v>
                </c:pt>
                <c:pt idx="14">
                  <c:v>FY 19</c:v>
                </c:pt>
                <c:pt idx="15">
                  <c:v>FY 20</c:v>
                </c:pt>
                <c:pt idx="16">
                  <c:v>FY 21</c:v>
                </c:pt>
                <c:pt idx="17">
                  <c:v>FY 22</c:v>
                </c:pt>
                <c:pt idx="18">
                  <c:v>FY 23 (e)</c:v>
                </c:pt>
              </c:strCache>
              <c:extLst/>
            </c:strRef>
          </c:cat>
          <c:val>
            <c:numRef>
              <c:f>DATA!$D$7:$D$25</c:f>
              <c:numCache>
                <c:formatCode>_(* #,##0.0_);_(* \(#,##0.0\);_(* "-"??_);_(@_)</c:formatCode>
                <c:ptCount val="19"/>
                <c:pt idx="0">
                  <c:v>434.79999999999927</c:v>
                </c:pt>
                <c:pt idx="1">
                  <c:v>581</c:v>
                </c:pt>
                <c:pt idx="2">
                  <c:v>537.90000000000055</c:v>
                </c:pt>
                <c:pt idx="3">
                  <c:v>-222.40000000000055</c:v>
                </c:pt>
                <c:pt idx="4">
                  <c:v>-860.89999999999964</c:v>
                </c:pt>
                <c:pt idx="5">
                  <c:v>-322.19999999999982</c:v>
                </c:pt>
                <c:pt idx="6">
                  <c:v>367.39999999999964</c:v>
                </c:pt>
                <c:pt idx="7">
                  <c:v>314.30000000000018</c:v>
                </c:pt>
                <c:pt idx="8">
                  <c:v>523.80000000000018</c:v>
                </c:pt>
                <c:pt idx="9">
                  <c:v>108.39999999999964</c:v>
                </c:pt>
                <c:pt idx="10">
                  <c:v>479.90000000000055</c:v>
                </c:pt>
                <c:pt idx="11">
                  <c:v>326.324028</c:v>
                </c:pt>
                <c:pt idx="12">
                  <c:v>319.08550899999955</c:v>
                </c:pt>
                <c:pt idx="13">
                  <c:v>547.50790899999993</c:v>
                </c:pt>
                <c:pt idx="14">
                  <c:v>696.10936299999958</c:v>
                </c:pt>
                <c:pt idx="15">
                  <c:v>391.37732845000028</c:v>
                </c:pt>
                <c:pt idx="16">
                  <c:v>1295.6220027099989</c:v>
                </c:pt>
                <c:pt idx="17">
                  <c:v>2565.273859840001</c:v>
                </c:pt>
                <c:pt idx="18">
                  <c:v>-1777.5225849999988</c:v>
                </c:pt>
              </c:numCache>
              <c:extLst/>
            </c:numRef>
          </c:val>
          <c:extLst>
            <c:ext xmlns:c15="http://schemas.microsoft.com/office/drawing/2012/chart" uri="{02D57815-91ED-43cb-92C2-25804820EDAC}">
              <c15:datalabelsRange>
                <c15:f>DATA!$F$7:$F$27</c15:f>
                <c15:dlblRangeCache>
                  <c:ptCount val="21"/>
                  <c:pt idx="0">
                    <c:v>$435 </c:v>
                  </c:pt>
                  <c:pt idx="1">
                    <c:v>$581 </c:v>
                  </c:pt>
                  <c:pt idx="2">
                    <c:v>$538 </c:v>
                  </c:pt>
                  <c:pt idx="3">
                    <c:v>($222)</c:v>
                  </c:pt>
                  <c:pt idx="4">
                    <c:v>($861)</c:v>
                  </c:pt>
                  <c:pt idx="5">
                    <c:v>($322)</c:v>
                  </c:pt>
                  <c:pt idx="6">
                    <c:v>$367 </c:v>
                  </c:pt>
                  <c:pt idx="7">
                    <c:v>$314 </c:v>
                  </c:pt>
                  <c:pt idx="8">
                    <c:v>$524 </c:v>
                  </c:pt>
                  <c:pt idx="9">
                    <c:v>$108 </c:v>
                  </c:pt>
                  <c:pt idx="10">
                    <c:v>$480 </c:v>
                  </c:pt>
                  <c:pt idx="11">
                    <c:v>$326 </c:v>
                  </c:pt>
                  <c:pt idx="12">
                    <c:v>$319 </c:v>
                  </c:pt>
                  <c:pt idx="13">
                    <c:v>$548 </c:v>
                  </c:pt>
                  <c:pt idx="14">
                    <c:v>$696 </c:v>
                  </c:pt>
                  <c:pt idx="15">
                    <c:v>$391 </c:v>
                  </c:pt>
                  <c:pt idx="16">
                    <c:v>$1,296 </c:v>
                  </c:pt>
                  <c:pt idx="17">
                    <c:v>$2,565 </c:v>
                  </c:pt>
                  <c:pt idx="18">
                    <c:v>($2,586)</c:v>
                  </c:pt>
                  <c:pt idx="19">
                    <c:v>$610 </c:v>
                  </c:pt>
                  <c:pt idx="20">
                    <c:v>$597 </c:v>
                  </c:pt>
                </c15:dlblRangeCache>
              </c15:datalabelsRange>
            </c:ext>
            <c:ext xmlns:c16="http://schemas.microsoft.com/office/drawing/2014/chart" uri="{C3380CC4-5D6E-409C-BE32-E72D297353CC}">
              <c16:uniqueId val="{0000001B-DCA5-43A7-96C2-768870DF955C}"/>
            </c:ext>
          </c:extLst>
        </c:ser>
        <c:ser>
          <c:idx val="1"/>
          <c:order val="1"/>
          <c:tx>
            <c:v>Legislative Adjustments (FY23)</c:v>
          </c:tx>
          <c:spPr>
            <a:solidFill>
              <a:srgbClr val="5B9BD5">
                <a:lumMod val="60000"/>
                <a:lumOff val="40000"/>
              </a:srgbClr>
            </a:solidFill>
            <a:ln>
              <a:solidFill>
                <a:schemeClr val="accent3"/>
              </a:solidFill>
            </a:ln>
            <a:effectLst/>
          </c:spPr>
          <c:invertIfNegative val="0"/>
          <c:dPt>
            <c:idx val="18"/>
            <c:invertIfNegative val="0"/>
            <c:bubble3D val="0"/>
            <c:spPr>
              <a:solidFill>
                <a:srgbClr val="5B9BD5">
                  <a:lumMod val="60000"/>
                  <a:lumOff val="40000"/>
                </a:srgbClr>
              </a:solidFill>
              <a:ln>
                <a:solidFill>
                  <a:srgbClr val="5B9BD5">
                    <a:lumMod val="60000"/>
                    <a:lumOff val="40000"/>
                  </a:srgbClr>
                </a:solidFill>
              </a:ln>
              <a:effectLst/>
            </c:spPr>
            <c:extLst>
              <c:ext xmlns:c16="http://schemas.microsoft.com/office/drawing/2014/chart" uri="{C3380CC4-5D6E-409C-BE32-E72D297353CC}">
                <c16:uniqueId val="{00000010-B24F-4F07-8A32-355A6EB7C921}"/>
              </c:ext>
            </c:extLst>
          </c:dPt>
          <c:cat>
            <c:strLit>
              <c:ptCount val="19"/>
              <c:pt idx="0">
                <c:v>FY 05</c:v>
              </c:pt>
              <c:pt idx="1">
                <c:v>FY 06</c:v>
              </c:pt>
              <c:pt idx="2">
                <c:v>FY 07</c:v>
              </c:pt>
              <c:pt idx="3">
                <c:v>FY 08</c:v>
              </c:pt>
              <c:pt idx="4">
                <c:v>FY 09</c:v>
              </c:pt>
              <c:pt idx="5">
                <c:v>FY 10</c:v>
              </c:pt>
              <c:pt idx="6">
                <c:v>FY 11</c:v>
              </c:pt>
              <c:pt idx="7">
                <c:v>FY 12</c:v>
              </c:pt>
              <c:pt idx="8">
                <c:v>FY 13</c:v>
              </c:pt>
              <c:pt idx="9">
                <c:v>FY 14</c:v>
              </c:pt>
              <c:pt idx="10">
                <c:v>FY 15</c:v>
              </c:pt>
              <c:pt idx="11">
                <c:v>FY 16</c:v>
              </c:pt>
              <c:pt idx="12">
                <c:v>FY 17</c:v>
              </c:pt>
              <c:pt idx="13">
                <c:v>FY 18</c:v>
              </c:pt>
              <c:pt idx="14">
                <c:v>FY 19</c:v>
              </c:pt>
              <c:pt idx="15">
                <c:v>FY 20</c:v>
              </c:pt>
              <c:pt idx="16">
                <c:v>FY 21</c:v>
              </c:pt>
              <c:pt idx="17">
                <c:v>FY 22</c:v>
              </c:pt>
              <c:pt idx="18">
                <c:v>FY 23 (e)</c:v>
              </c:pt>
              <c:extLst>
                <c:ext xmlns:c15="http://schemas.microsoft.com/office/drawing/2012/chart" uri="{02D57815-91ED-43cb-92C2-25804820EDAC}">
                  <c15:autoCat val="1"/>
                </c:ext>
              </c:extLst>
            </c:strLit>
          </c:cat>
          <c:val>
            <c:numRef>
              <c:f>DATA!$E$7:$E$25</c:f>
              <c:numCache>
                <c:formatCode>General</c:formatCode>
                <c:ptCount val="19"/>
                <c:pt idx="18" formatCode="_(* #,##0.0_);_(* \(#,##0.0\);_(* &quot;-&quot;??_);_(@_)">
                  <c:v>-808.5</c:v>
                </c:pt>
              </c:numCache>
              <c:extLst/>
            </c:numRef>
          </c:val>
          <c:extLst>
            <c:ext xmlns:c16="http://schemas.microsoft.com/office/drawing/2014/chart" uri="{C3380CC4-5D6E-409C-BE32-E72D297353CC}">
              <c16:uniqueId val="{0000001C-DCA5-43A7-96C2-768870DF955C}"/>
            </c:ext>
          </c:extLst>
        </c:ser>
        <c:dLbls>
          <c:showLegendKey val="0"/>
          <c:showVal val="0"/>
          <c:showCatName val="0"/>
          <c:showSerName val="0"/>
          <c:showPercent val="0"/>
          <c:showBubbleSize val="0"/>
        </c:dLbls>
        <c:gapWidth val="218"/>
        <c:overlap val="100"/>
        <c:axId val="429869592"/>
        <c:axId val="427212576"/>
      </c:barChart>
      <c:catAx>
        <c:axId val="429869592"/>
        <c:scaling>
          <c:orientation val="minMax"/>
        </c:scaling>
        <c:delete val="0"/>
        <c:axPos val="b"/>
        <c:numFmt formatCode="General" sourceLinked="1"/>
        <c:majorTickMark val="out"/>
        <c:minorTickMark val="none"/>
        <c:tickLblPos val="low"/>
        <c:spPr>
          <a:noFill/>
          <a:ln w="9525" cap="flat" cmpd="sng" algn="ctr">
            <a:solidFill>
              <a:schemeClr val="accent3"/>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212576"/>
        <c:crosses val="autoZero"/>
        <c:auto val="1"/>
        <c:lblAlgn val="ctr"/>
        <c:lblOffset val="100"/>
        <c:noMultiLvlLbl val="0"/>
      </c:catAx>
      <c:valAx>
        <c:axId val="427212576"/>
        <c:scaling>
          <c:orientation val="minMax"/>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9869592"/>
        <c:crosses val="autoZero"/>
        <c:crossBetween val="between"/>
      </c:valAx>
      <c:spPr>
        <a:noFill/>
        <a:ln>
          <a:solidFill>
            <a:schemeClr val="bg2">
              <a:lumMod val="75000"/>
            </a:schemeClr>
          </a:solidFill>
        </a:ln>
        <a:effectLst/>
      </c:spPr>
    </c:plotArea>
    <c:legend>
      <c:legendPos val="b"/>
      <c:layout>
        <c:manualLayout>
          <c:xMode val="edge"/>
          <c:yMode val="edge"/>
          <c:x val="0.31054907834563639"/>
          <c:y val="0.8901066712813096"/>
          <c:w val="0.3744514170709064"/>
          <c:h val="4.13404796794304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lumMod val="65000"/>
              <a:lumOff val="35000"/>
            </a:schemeClr>
          </a:solidFill>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a:t>
            </a:r>
            <a:r>
              <a:rPr lang="en-US" sz="1800" b="0" dirty="0">
                <a:solidFill>
                  <a:schemeClr val="tx1">
                    <a:lumMod val="65000"/>
                    <a:lumOff val="35000"/>
                  </a:schemeClr>
                </a:solidFill>
              </a:rPr>
              <a:t>GENERAL FUND REVENUE</a:t>
            </a:r>
            <a:endParaRPr lang="en-US" sz="1800" b="0" baseline="0" dirty="0">
              <a:solidFill>
                <a:schemeClr val="tx1">
                  <a:lumMod val="65000"/>
                  <a:lumOff val="35000"/>
                </a:schemeClr>
              </a:solidFill>
            </a:endParaRPr>
          </a:p>
          <a:p>
            <a:pPr algn="ctr">
              <a:defRPr sz="1800" b="1"/>
            </a:pPr>
            <a:r>
              <a:rPr lang="en-US" sz="1400" b="0" baseline="0" dirty="0">
                <a:solidFill>
                  <a:schemeClr val="tx1">
                    <a:lumMod val="65000"/>
                    <a:lumOff val="35000"/>
                  </a:schemeClr>
                </a:solidFill>
              </a:rPr>
              <a:t>Actual, Estimate, and Recession Trends, FY 2018-19 to FY 2024-25</a:t>
            </a:r>
            <a:endParaRPr lang="en-US" sz="1400" b="0" dirty="0">
              <a:solidFill>
                <a:schemeClr val="tx1">
                  <a:lumMod val="65000"/>
                  <a:lumOff val="35000"/>
                </a:schemeClr>
              </a:solidFill>
            </a:endParaRPr>
          </a:p>
        </c:rich>
      </c:tx>
      <c:layout>
        <c:manualLayout>
          <c:xMode val="edge"/>
          <c:yMode val="edge"/>
          <c:x val="0.26581975294413751"/>
          <c:y val="3.2638749647195243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231406234648472E-2"/>
          <c:y val="0.14864156449095778"/>
          <c:w val="0.89661815000397682"/>
          <c:h val="0.65585374333800617"/>
        </c:manualLayout>
      </c:layout>
      <c:areaChart>
        <c:grouping val="stacked"/>
        <c:varyColors val="0"/>
        <c:ser>
          <c:idx val="4"/>
          <c:order val="3"/>
          <c:tx>
            <c:strRef>
              <c:f>'Adjusted Timing with Tax Reform'!$I$5</c:f>
              <c:strCache>
                <c:ptCount val="1"/>
                <c:pt idx="0">
                  <c:v>Great Recession Trend</c:v>
                </c:pt>
              </c:strCache>
            </c:strRef>
          </c:tx>
          <c:spPr>
            <a:solidFill>
              <a:schemeClr val="accent5">
                <a:alpha val="0"/>
              </a:schemeClr>
            </a:solidFill>
            <a:ln w="25400">
              <a:noFill/>
              <a:prstDash val="solid"/>
            </a:ln>
            <a:effectLst/>
          </c:spPr>
          <c:cat>
            <c:multiLvlStrRef>
              <c:f>'Adjusted Timing with Tax Reform'!$C$390:$D$473</c:f>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extLst/>
            </c:multiLvlStrRef>
          </c:cat>
          <c:val>
            <c:numRef>
              <c:f>'Adjusted Timing with Tax Reform'!$I$390:$I$473</c:f>
              <c:numCache>
                <c:formatCode>General</c:formatCode>
                <c:ptCount val="84"/>
                <c:pt idx="47" formatCode="&quot;$&quot;#,##0.00">
                  <c:v>13654.415324270001</c:v>
                </c:pt>
                <c:pt idx="48" formatCode="&quot;$&quot;#,##0.00">
                  <c:v>13524.663693783445</c:v>
                </c:pt>
                <c:pt idx="49" formatCode="&quot;$&quot;#,##0.00">
                  <c:v>13406.487551624452</c:v>
                </c:pt>
                <c:pt idx="50" formatCode="&quot;$&quot;#,##0.00">
                  <c:v>13310.121935900779</c:v>
                </c:pt>
                <c:pt idx="51" formatCode="&quot;$&quot;#,##0.00">
                  <c:v>13223.822206619865</c:v>
                </c:pt>
                <c:pt idx="52" formatCode="&quot;$&quot;#,##0.00">
                  <c:v>13121.168883276234</c:v>
                </c:pt>
                <c:pt idx="53" formatCode="&quot;$&quot;#,##0.00">
                  <c:v>13102.674020571365</c:v>
                </c:pt>
                <c:pt idx="54" formatCode="&quot;$&quot;#,##0.00">
                  <c:v>13038.42836703719</c:v>
                </c:pt>
                <c:pt idx="55" formatCode="&quot;$&quot;#,##0.00">
                  <c:v>13063.035536178999</c:v>
                </c:pt>
                <c:pt idx="56" formatCode="&quot;$&quot;#,##0.00">
                  <c:v>12921.17962209474</c:v>
                </c:pt>
                <c:pt idx="57" formatCode="&quot;$&quot;#,##0.00">
                  <c:v>12790.413764292463</c:v>
                </c:pt>
                <c:pt idx="58" formatCode="&quot;$&quot;#,##0.00">
                  <c:v>12800.484075296177</c:v>
                </c:pt>
                <c:pt idx="59" formatCode="&quot;$&quot;#,##0.00">
                  <c:v>12559.171811632748</c:v>
                </c:pt>
                <c:pt idx="60" formatCode="&quot;$&quot;#,##0.00">
                  <c:v>12468.407338677735</c:v>
                </c:pt>
                <c:pt idx="61" formatCode="&quot;$&quot;#,##0.00">
                  <c:v>12458.351038760893</c:v>
                </c:pt>
                <c:pt idx="62" formatCode="&quot;$&quot;#,##0.00">
                  <c:v>12162.614400482031</c:v>
                </c:pt>
                <c:pt idx="63" formatCode="&quot;$&quot;#,##0.00">
                  <c:v>11731.524419762582</c:v>
                </c:pt>
                <c:pt idx="64" formatCode="&quot;$&quot;#,##0.00">
                  <c:v>11525.548855826211</c:v>
                </c:pt>
                <c:pt idx="65" formatCode="&quot;$&quot;#,##0.00">
                  <c:v>11575.181123497576</c:v>
                </c:pt>
                <c:pt idx="66" formatCode="&quot;$&quot;#,##0.00">
                  <c:v>11476.40744231747</c:v>
                </c:pt>
                <c:pt idx="67" formatCode="&quot;$&quot;#,##0.00">
                  <c:v>11339.95942099979</c:v>
                </c:pt>
                <c:pt idx="68" formatCode="&quot;$&quot;#,##0.00">
                  <c:v>11161.140455798355</c:v>
                </c:pt>
                <c:pt idx="69" formatCode="&quot;$&quot;#,##0.00">
                  <c:v>11221.868256637605</c:v>
                </c:pt>
                <c:pt idx="70" formatCode="&quot;$&quot;#,##0.00">
                  <c:v>11144.856645144815</c:v>
                </c:pt>
                <c:pt idx="71" formatCode="&quot;$&quot;#,##0.00">
                  <c:v>11133.344069394821</c:v>
                </c:pt>
                <c:pt idx="72" formatCode="&quot;$&quot;#,##0.00">
                  <c:v>11008.613984338877</c:v>
                </c:pt>
                <c:pt idx="73" formatCode="&quot;$&quot;#,##0.00">
                  <c:v>10767.699143057116</c:v>
                </c:pt>
                <c:pt idx="74" formatCode="&quot;$&quot;#,##0.00">
                  <c:v>10742.475135748291</c:v>
                </c:pt>
                <c:pt idx="75" formatCode="&quot;$&quot;#,##0.00">
                  <c:v>10816.83805480262</c:v>
                </c:pt>
                <c:pt idx="76" formatCode="&quot;$&quot;#,##0.00">
                  <c:v>10858.058885899847</c:v>
                </c:pt>
                <c:pt idx="77" formatCode="&quot;$&quot;#,##0.00">
                  <c:v>10873.199277303846</c:v>
                </c:pt>
                <c:pt idx="78" formatCode="&quot;$&quot;#,##0.00">
                  <c:v>10936.029230181533</c:v>
                </c:pt>
                <c:pt idx="79" formatCode="&quot;$&quot;#,##0.00">
                  <c:v>10936.448501445442</c:v>
                </c:pt>
                <c:pt idx="80" formatCode="&quot;$&quot;#,##0.00">
                  <c:v>11040.663073649239</c:v>
                </c:pt>
                <c:pt idx="81" formatCode="&quot;$&quot;#,##0.00">
                  <c:v>11059.046792774037</c:v>
                </c:pt>
                <c:pt idx="82" formatCode="&quot;$&quot;#,##0.00">
                  <c:v>11116.025909718404</c:v>
                </c:pt>
                <c:pt idx="83" formatCode="&quot;$&quot;#,##0.00">
                  <c:v>11150.931468107177</c:v>
                </c:pt>
              </c:numCache>
              <c:extLst/>
            </c:numRef>
          </c:val>
          <c:extLst>
            <c:ext xmlns:c16="http://schemas.microsoft.com/office/drawing/2014/chart" uri="{C3380CC4-5D6E-409C-BE32-E72D297353CC}">
              <c16:uniqueId val="{00000000-71AB-43BE-BAA0-5C0D73CD0FDD}"/>
            </c:ext>
          </c:extLst>
        </c:ser>
        <c:ser>
          <c:idx val="2"/>
          <c:order val="4"/>
          <c:tx>
            <c:strRef>
              <c:f>'Adjusted Timing with Tax Reform'!$J$5</c:f>
              <c:strCache>
                <c:ptCount val="1"/>
                <c:pt idx="0">
                  <c:v>Recession and Recovery Trend Bounds</c:v>
                </c:pt>
              </c:strCache>
            </c:strRef>
          </c:tx>
          <c:spPr>
            <a:solidFill>
              <a:schemeClr val="bg1">
                <a:lumMod val="65000"/>
                <a:alpha val="43000"/>
              </a:schemeClr>
            </a:solidFill>
            <a:ln w="22225">
              <a:noFill/>
              <a:prstDash val="sysDash"/>
            </a:ln>
            <a:effectLst/>
          </c:spPr>
          <c:cat>
            <c:multiLvlStrRef>
              <c:f>'Adjusted Timing with Tax Reform'!$C$390:$D$473</c:f>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extLst/>
            </c:multiLvlStrRef>
          </c:cat>
          <c:val>
            <c:numRef>
              <c:f>'Adjusted Timing with Tax Reform'!$J$390:$J$473</c:f>
              <c:numCache>
                <c:formatCode>General</c:formatCode>
                <c:ptCount val="84"/>
                <c:pt idx="47" formatCode="&quot;$&quot;#,##0.00">
                  <c:v>0</c:v>
                </c:pt>
                <c:pt idx="48" formatCode="&quot;$&quot;#,##0.00">
                  <c:v>358.15010417970734</c:v>
                </c:pt>
                <c:pt idx="49" formatCode="&quot;$&quot;#,##0.00">
                  <c:v>300.26063784345024</c:v>
                </c:pt>
                <c:pt idx="50" formatCode="&quot;$&quot;#,##0.00">
                  <c:v>298.85710230593395</c:v>
                </c:pt>
                <c:pt idx="51" formatCode="&quot;$&quot;#,##0.00">
                  <c:v>403.41248223727598</c:v>
                </c:pt>
                <c:pt idx="52" formatCode="&quot;$&quot;#,##0.00">
                  <c:v>357.99219474964593</c:v>
                </c:pt>
                <c:pt idx="53" formatCode="&quot;$&quot;#,##0.00">
                  <c:v>303.46445485279582</c:v>
                </c:pt>
                <c:pt idx="54" formatCode="&quot;$&quot;#,##0.00">
                  <c:v>370.86522843207786</c:v>
                </c:pt>
                <c:pt idx="55" formatCode="&quot;$&quot;#,##0.00">
                  <c:v>347.2577914584308</c:v>
                </c:pt>
                <c:pt idx="56" formatCode="&quot;$&quot;#,##0.00">
                  <c:v>442.81521321280161</c:v>
                </c:pt>
                <c:pt idx="57" formatCode="&quot;$&quot;#,##0.00">
                  <c:v>626.41263596382305</c:v>
                </c:pt>
                <c:pt idx="58" formatCode="&quot;$&quot;#,##0.00">
                  <c:v>575.3384013408413</c:v>
                </c:pt>
                <c:pt idx="59" formatCode="&quot;$&quot;#,##0.00">
                  <c:v>779.63226229645443</c:v>
                </c:pt>
                <c:pt idx="60" formatCode="&quot;$&quot;#,##0.00">
                  <c:v>840.37633195965282</c:v>
                </c:pt>
                <c:pt idx="61" formatCode="&quot;$&quot;#,##0.00">
                  <c:v>926.7006834827298</c:v>
                </c:pt>
                <c:pt idx="62" formatCode="&quot;$&quot;#,##0.00">
                  <c:v>1190.3885128419497</c:v>
                </c:pt>
                <c:pt idx="63" formatCode="&quot;$&quot;#,##0.00">
                  <c:v>1537.0968194438592</c:v>
                </c:pt>
                <c:pt idx="64" formatCode="&quot;$&quot;#,##0.00">
                  <c:v>1957.2720176786024</c:v>
                </c:pt>
                <c:pt idx="65" formatCode="&quot;$&quot;#,##0.00">
                  <c:v>1778.6331520775366</c:v>
                </c:pt>
                <c:pt idx="66" formatCode="&quot;$&quot;#,##0.00">
                  <c:v>2013.4874958143828</c:v>
                </c:pt>
                <c:pt idx="67" formatCode="&quot;$&quot;#,##0.00">
                  <c:v>1937.3015117743398</c:v>
                </c:pt>
                <c:pt idx="68" formatCode="&quot;$&quot;#,##0.00">
                  <c:v>2249.5294210030115</c:v>
                </c:pt>
                <c:pt idx="69" formatCode="&quot;$&quot;#,##0.00">
                  <c:v>2246.7951163791222</c:v>
                </c:pt>
                <c:pt idx="70" formatCode="&quot;$&quot;#,##0.00">
                  <c:v>2425.6307958578964</c:v>
                </c:pt>
                <c:pt idx="71" formatCode="&quot;$&quot;#,##0.00">
                  <c:v>2507.561501383474</c:v>
                </c:pt>
                <c:pt idx="72" formatCode="&quot;$&quot;#,##0.00">
                  <c:v>2819.7203232617521</c:v>
                </c:pt>
                <c:pt idx="73" formatCode="&quot;$&quot;#,##0.00">
                  <c:v>3121.7591397324013</c:v>
                </c:pt>
                <c:pt idx="74" formatCode="&quot;$&quot;#,##0.00">
                  <c:v>3195.6283708077372</c:v>
                </c:pt>
                <c:pt idx="75" formatCode="&quot;$&quot;#,##0.00">
                  <c:v>3245.5864326828341</c:v>
                </c:pt>
                <c:pt idx="76" formatCode="&quot;$&quot;#,##0.00">
                  <c:v>3265.4246677944102</c:v>
                </c:pt>
                <c:pt idx="77" formatCode="&quot;$&quot;#,##0.00">
                  <c:v>3336.5036860067594</c:v>
                </c:pt>
                <c:pt idx="78" formatCode="&quot;$&quot;#,##0.00">
                  <c:v>3401.5789717118441</c:v>
                </c:pt>
                <c:pt idx="79" formatCode="&quot;$&quot;#,##0.00">
                  <c:v>3269.4457530154759</c:v>
                </c:pt>
                <c:pt idx="80" formatCode="&quot;$&quot;#,##0.00">
                  <c:v>3304.0283206965032</c:v>
                </c:pt>
                <c:pt idx="81" formatCode="&quot;$&quot;#,##0.00">
                  <c:v>3498.8411122077032</c:v>
                </c:pt>
                <c:pt idx="82" formatCode="&quot;$&quot;#,##0.00">
                  <c:v>3609.0346434642088</c:v>
                </c:pt>
                <c:pt idx="83" formatCode="&quot;$&quot;#,##0.00">
                  <c:v>3689.2654453220621</c:v>
                </c:pt>
              </c:numCache>
              <c:extLst/>
            </c:numRef>
          </c:val>
          <c:extLst>
            <c:ext xmlns:c16="http://schemas.microsoft.com/office/drawing/2014/chart" uri="{C3380CC4-5D6E-409C-BE32-E72D297353CC}">
              <c16:uniqueId val="{00000001-71AB-43BE-BAA0-5C0D73CD0FDD}"/>
            </c:ext>
          </c:extLst>
        </c:ser>
        <c:dLbls>
          <c:showLegendKey val="0"/>
          <c:showVal val="0"/>
          <c:showCatName val="0"/>
          <c:showSerName val="0"/>
          <c:showPercent val="0"/>
          <c:showBubbleSize val="0"/>
        </c:dLbls>
        <c:axId val="236495288"/>
        <c:axId val="236494112"/>
      </c:areaChart>
      <c:lineChart>
        <c:grouping val="standard"/>
        <c:varyColors val="0"/>
        <c:ser>
          <c:idx val="0"/>
          <c:order val="0"/>
          <c:tx>
            <c:strRef>
              <c:f>'Adjusted Timing with Tax Reform'!$F$5</c:f>
              <c:strCache>
                <c:ptCount val="1"/>
                <c:pt idx="0">
                  <c:v>Actual Collections</c:v>
                </c:pt>
              </c:strCache>
            </c:strRef>
          </c:tx>
          <c:spPr>
            <a:ln w="25400" cap="rnd">
              <a:solidFill>
                <a:schemeClr val="accent1">
                  <a:lumMod val="75000"/>
                </a:schemeClr>
              </a:solidFill>
              <a:round/>
            </a:ln>
            <a:effectLst/>
          </c:spPr>
          <c:marker>
            <c:symbol val="none"/>
          </c:marker>
          <c:cat>
            <c:multiLvlStrRef>
              <c:f>'Adjusted Timing with Tax Reform'!$C$390:$D$473</c:f>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extLst/>
            </c:multiLvlStrRef>
          </c:cat>
          <c:val>
            <c:numRef>
              <c:f>'Adjusted Timing with Tax Reform'!$F$390:$F$473</c:f>
              <c:numCache>
                <c:formatCode>"$"#,##0.00</c:formatCode>
                <c:ptCount val="84"/>
                <c:pt idx="0">
                  <c:v>8752.9000000000015</c:v>
                </c:pt>
                <c:pt idx="1">
                  <c:v>8808.6</c:v>
                </c:pt>
                <c:pt idx="2">
                  <c:v>8882.7999999999993</c:v>
                </c:pt>
                <c:pt idx="3">
                  <c:v>8917.5</c:v>
                </c:pt>
                <c:pt idx="4">
                  <c:v>8919.9</c:v>
                </c:pt>
                <c:pt idx="5">
                  <c:v>8922.9</c:v>
                </c:pt>
                <c:pt idx="6">
                  <c:v>8912.1999999999989</c:v>
                </c:pt>
                <c:pt idx="7">
                  <c:v>8885.7999999999993</c:v>
                </c:pt>
                <c:pt idx="8">
                  <c:v>9025.3000000000011</c:v>
                </c:pt>
                <c:pt idx="9">
                  <c:v>9365.6999999999989</c:v>
                </c:pt>
                <c:pt idx="10">
                  <c:v>9308.1</c:v>
                </c:pt>
                <c:pt idx="11">
                  <c:v>9402.1</c:v>
                </c:pt>
                <c:pt idx="12">
                  <c:v>9428.6</c:v>
                </c:pt>
                <c:pt idx="13">
                  <c:v>9464.1</c:v>
                </c:pt>
                <c:pt idx="14">
                  <c:v>9560.9</c:v>
                </c:pt>
                <c:pt idx="15">
                  <c:v>9598.1</c:v>
                </c:pt>
                <c:pt idx="16">
                  <c:v>9652.0999999999985</c:v>
                </c:pt>
                <c:pt idx="17">
                  <c:v>9769.4000000000015</c:v>
                </c:pt>
                <c:pt idx="18">
                  <c:v>9845.7999999999993</c:v>
                </c:pt>
                <c:pt idx="19">
                  <c:v>9885.4471503900004</c:v>
                </c:pt>
                <c:pt idx="20">
                  <c:v>9846.1201308</c:v>
                </c:pt>
                <c:pt idx="21">
                  <c:v>9445.779805690001</c:v>
                </c:pt>
                <c:pt idx="22">
                  <c:v>9300.0997295400011</c:v>
                </c:pt>
                <c:pt idx="23">
                  <c:v>9792.9490990399991</c:v>
                </c:pt>
                <c:pt idx="24">
                  <c:v>9731.6004821499992</c:v>
                </c:pt>
                <c:pt idx="25">
                  <c:v>9784.3594311499983</c:v>
                </c:pt>
                <c:pt idx="26">
                  <c:v>9813.6091436799979</c:v>
                </c:pt>
                <c:pt idx="27">
                  <c:v>9865.5081434200019</c:v>
                </c:pt>
                <c:pt idx="28">
                  <c:v>9927.885431480001</c:v>
                </c:pt>
                <c:pt idx="29">
                  <c:v>9985.1125014599984</c:v>
                </c:pt>
                <c:pt idx="30">
                  <c:v>10076.713016959999</c:v>
                </c:pt>
                <c:pt idx="31">
                  <c:v>10642.345338069999</c:v>
                </c:pt>
                <c:pt idx="32">
                  <c:v>10369.217541399999</c:v>
                </c:pt>
                <c:pt idx="33">
                  <c:v>10896.94952584</c:v>
                </c:pt>
                <c:pt idx="34">
                  <c:v>11232.929601989999</c:v>
                </c:pt>
                <c:pt idx="35">
                  <c:v>11089.18023249</c:v>
                </c:pt>
                <c:pt idx="36">
                  <c:v>11218.417219299999</c:v>
                </c:pt>
                <c:pt idx="37">
                  <c:v>11395.84873213</c:v>
                </c:pt>
                <c:pt idx="38">
                  <c:v>11597.393691650001</c:v>
                </c:pt>
                <c:pt idx="39">
                  <c:v>11728.911898460003</c:v>
                </c:pt>
                <c:pt idx="40">
                  <c:v>11891.831773580001</c:v>
                </c:pt>
                <c:pt idx="41">
                  <c:v>12133.212436480002</c:v>
                </c:pt>
                <c:pt idx="42">
                  <c:v>12348.175909180001</c:v>
                </c:pt>
                <c:pt idx="43">
                  <c:v>12093.565765120004</c:v>
                </c:pt>
                <c:pt idx="44">
                  <c:v>12691.100558100001</c:v>
                </c:pt>
                <c:pt idx="45">
                  <c:v>13288.861191110002</c:v>
                </c:pt>
                <c:pt idx="46">
                  <c:v>13427.044565720002</c:v>
                </c:pt>
                <c:pt idx="47">
                  <c:v>13654.415324270001</c:v>
                </c:pt>
                <c:pt idx="48">
                  <c:v>13694.56411438</c:v>
                </c:pt>
                <c:pt idx="49">
                  <c:v>13781.564464990002</c:v>
                </c:pt>
                <c:pt idx="50">
                  <c:v>#N/A</c:v>
                </c:pt>
                <c:pt idx="51">
                  <c:v>#N/A</c:v>
                </c:pt>
                <c:pt idx="52">
                  <c:v>#N/A</c:v>
                </c:pt>
              </c:numCache>
              <c:extLst/>
            </c:numRef>
          </c:val>
          <c:smooth val="0"/>
          <c:extLst>
            <c:ext xmlns:c16="http://schemas.microsoft.com/office/drawing/2014/chart" uri="{C3380CC4-5D6E-409C-BE32-E72D297353CC}">
              <c16:uniqueId val="{00000002-71AB-43BE-BAA0-5C0D73CD0FDD}"/>
            </c:ext>
          </c:extLst>
        </c:ser>
        <c:ser>
          <c:idx val="1"/>
          <c:order val="1"/>
          <c:tx>
            <c:strRef>
              <c:f>'Adjusted Timing with Tax Reform'!$G$5</c:f>
              <c:strCache>
                <c:ptCount val="1"/>
                <c:pt idx="0">
                  <c:v>Current Estimate (Before Tax Reform)</c:v>
                </c:pt>
              </c:strCache>
            </c:strRef>
          </c:tx>
          <c:spPr>
            <a:ln w="28575" cap="rnd">
              <a:solidFill>
                <a:schemeClr val="accent5"/>
              </a:solidFill>
              <a:prstDash val="sysDash"/>
              <a:round/>
            </a:ln>
            <a:effectLst/>
          </c:spPr>
          <c:marker>
            <c:symbol val="none"/>
          </c:marker>
          <c:cat>
            <c:multiLvlStrRef>
              <c:f>'Adjusted Timing with Tax Reform'!$C$390:$D$473</c:f>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extLst/>
            </c:multiLvlStrRef>
          </c:cat>
          <c:val>
            <c:numRef>
              <c:f>'Adjusted Timing with Tax Reform'!$G$390:$G$473</c:f>
              <c:numCache>
                <c:formatCode>General</c:formatCode>
                <c:ptCount val="84"/>
                <c:pt idx="47" formatCode="&quot;$&quot;#,##0.00">
                  <c:v>13654.415324270001</c:v>
                </c:pt>
                <c:pt idx="48" formatCode="&quot;$&quot;#,##0.00">
                  <c:v>13680.973423397443</c:v>
                </c:pt>
                <c:pt idx="49" formatCode="&quot;$&quot;#,##0.00">
                  <c:v>13637.117771666391</c:v>
                </c:pt>
                <c:pt idx="50" formatCode="&quot;$&quot;#,##0.00">
                  <c:v>13617.855881579457</c:v>
                </c:pt>
                <c:pt idx="51" formatCode="&quot;$&quot;#,##0.00">
                  <c:v>13632.469204430821</c:v>
                </c:pt>
                <c:pt idx="52" formatCode="&quot;$&quot;#,##0.00">
                  <c:v>13550.050512435724</c:v>
                </c:pt>
                <c:pt idx="53" formatCode="&quot;$&quot;#,##0.00">
                  <c:v>13462.037565512626</c:v>
                </c:pt>
                <c:pt idx="54" formatCode="&quot;$&quot;#,##0.00">
                  <c:v>13355.99535533828</c:v>
                </c:pt>
                <c:pt idx="55" formatCode="&quot;$&quot;#,##0.00">
                  <c:v>13151.663490249441</c:v>
                </c:pt>
                <c:pt idx="56" formatCode="&quot;$&quot;#,##0.00">
                  <c:v>12893.574363496367</c:v>
                </c:pt>
                <c:pt idx="57" formatCode="&quot;$&quot;#,##0.00">
                  <c:v>12164.073139052467</c:v>
                </c:pt>
                <c:pt idx="58" formatCode="&quot;$&quot;#,##0.00">
                  <c:v>12051.219372445206</c:v>
                </c:pt>
                <c:pt idx="59" formatCode="&quot;$&quot;#,##0.00">
                  <c:v>11876.877415000001</c:v>
                </c:pt>
                <c:pt idx="60" formatCode="&quot;$&quot;#,##0.00">
                  <c:v>11882.563065801207</c:v>
                </c:pt>
                <c:pt idx="61" formatCode="&quot;$&quot;#,##0.00">
                  <c:v>11907.24450681198</c:v>
                </c:pt>
                <c:pt idx="62" formatCode="&quot;$&quot;#,##0.00">
                  <c:v>11954.063015950594</c:v>
                </c:pt>
                <c:pt idx="63" formatCode="&quot;$&quot;#,##0.00">
                  <c:v>11993.4914738802</c:v>
                </c:pt>
                <c:pt idx="64" formatCode="&quot;$&quot;#,##0.00">
                  <c:v>12040.308402155755</c:v>
                </c:pt>
                <c:pt idx="65" formatCode="&quot;$&quot;#,##0.00">
                  <c:v>12105.244141586492</c:v>
                </c:pt>
                <c:pt idx="66" formatCode="&quot;$&quot;#,##0.00">
                  <c:v>12167.058010528335</c:v>
                </c:pt>
                <c:pt idx="67" formatCode="&quot;$&quot;#,##0.00">
                  <c:v>12182.64539860054</c:v>
                </c:pt>
                <c:pt idx="68" formatCode="&quot;$&quot;#,##0.00">
                  <c:v>12228.347341385504</c:v>
                </c:pt>
                <c:pt idx="69" formatCode="&quot;$&quot;#,##0.00">
                  <c:v>12294.787166325987</c:v>
                </c:pt>
                <c:pt idx="70" formatCode="&quot;$&quot;#,##0.00">
                  <c:v>12371.959063400873</c:v>
                </c:pt>
                <c:pt idx="71" formatCode="&quot;$&quot;#,##0.00">
                  <c:v>12486.984999999999</c:v>
                </c:pt>
                <c:pt idx="72" formatCode="&quot;$&quot;#,##0.00">
                  <c:v>12528.878720227409</c:v>
                </c:pt>
                <c:pt idx="73" formatCode="&quot;$&quot;#,##0.00">
                  <c:v>12589.361898763476</c:v>
                </c:pt>
                <c:pt idx="74" formatCode="&quot;$&quot;#,##0.00">
                  <c:v>12662.426197347666</c:v>
                </c:pt>
                <c:pt idx="75" formatCode="&quot;$&quot;#,##0.00">
                  <c:v>12719.176100298264</c:v>
                </c:pt>
                <c:pt idx="76" formatCode="&quot;$&quot;#,##0.00">
                  <c:v>12764.991585030219</c:v>
                </c:pt>
                <c:pt idx="77" formatCode="&quot;$&quot;#,##0.00">
                  <c:v>12828.53830815004</c:v>
                </c:pt>
                <c:pt idx="78" formatCode="&quot;$&quot;#,##0.00">
                  <c:v>12889.029939554377</c:v>
                </c:pt>
                <c:pt idx="79" formatCode="&quot;$&quot;#,##0.00">
                  <c:v>12904.283903591269</c:v>
                </c:pt>
                <c:pt idx="80" formatCode="&quot;$&quot;#,##0.00">
                  <c:v>12930.84340853705</c:v>
                </c:pt>
                <c:pt idx="81" formatCode="&quot;$&quot;#,##0.00">
                  <c:v>12968.614777026665</c:v>
                </c:pt>
                <c:pt idx="82" formatCode="&quot;$&quot;#,##0.00">
                  <c:v>13007.806229608994</c:v>
                </c:pt>
                <c:pt idx="83" formatCode="&quot;$&quot;#,##0.00">
                  <c:v>13084.041999999999</c:v>
                </c:pt>
              </c:numCache>
              <c:extLst/>
            </c:numRef>
          </c:val>
          <c:smooth val="0"/>
          <c:extLst>
            <c:ext xmlns:c16="http://schemas.microsoft.com/office/drawing/2014/chart" uri="{C3380CC4-5D6E-409C-BE32-E72D297353CC}">
              <c16:uniqueId val="{00000003-71AB-43BE-BAA0-5C0D73CD0FDD}"/>
            </c:ext>
          </c:extLst>
        </c:ser>
        <c:ser>
          <c:idx val="3"/>
          <c:order val="2"/>
          <c:tx>
            <c:strRef>
              <c:f>'Adjusted Timing with Tax Reform'!$H$5</c:f>
              <c:strCache>
                <c:ptCount val="1"/>
                <c:pt idx="0">
                  <c:v>Current Estimate (After Tax Reform)</c:v>
                </c:pt>
              </c:strCache>
            </c:strRef>
          </c:tx>
          <c:spPr>
            <a:ln w="22225" cap="rnd">
              <a:solidFill>
                <a:schemeClr val="accent5">
                  <a:lumMod val="50000"/>
                </a:schemeClr>
              </a:solidFill>
              <a:prstDash val="sysDash"/>
              <a:round/>
            </a:ln>
            <a:effectLst/>
          </c:spPr>
          <c:marker>
            <c:symbol val="none"/>
          </c:marker>
          <c:cat>
            <c:multiLvlStrRef>
              <c:f>'Adjusted Timing with Tax Reform'!$C$390:$D$473</c:f>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extLst/>
            </c:multiLvlStrRef>
          </c:cat>
          <c:val>
            <c:numRef>
              <c:f>'Adjusted Timing with Tax Reform'!$H$390:$H$473</c:f>
              <c:numCache>
                <c:formatCode>General</c:formatCode>
                <c:ptCount val="84"/>
                <c:pt idx="54" formatCode="&quot;$&quot;#,##0.00">
                  <c:v>13321.412777534533</c:v>
                </c:pt>
                <c:pt idx="55" formatCode="&quot;$&quot;#,##0.00">
                  <c:v>12862.897295655299</c:v>
                </c:pt>
                <c:pt idx="56" formatCode="&quot;$&quot;#,##0.00">
                  <c:v>12433.285362778504</c:v>
                </c:pt>
                <c:pt idx="57" formatCode="&quot;$&quot;#,##0.00">
                  <c:v>11470.11145731195</c:v>
                </c:pt>
                <c:pt idx="58" formatCode="&quot;$&quot;#,##0.00">
                  <c:v>11297.246751824243</c:v>
                </c:pt>
                <c:pt idx="59" formatCode="&quot;$&quot;#,##0.00">
                  <c:v>11068.344415000001</c:v>
                </c:pt>
                <c:pt idx="60" formatCode="&quot;$&quot;#,##0.00">
                  <c:v>11073.643008148036</c:v>
                </c:pt>
                <c:pt idx="61" formatCode="&quot;$&quot;#,##0.00">
                  <c:v>11096.644229784013</c:v>
                </c:pt>
                <c:pt idx="62" formatCode="&quot;$&quot;#,##0.00">
                  <c:v>11140.275511478354</c:v>
                </c:pt>
                <c:pt idx="63" formatCode="&quot;$&quot;#,##0.00">
                  <c:v>11177.019828765493</c:v>
                </c:pt>
                <c:pt idx="64" formatCode="&quot;$&quot;#,##0.00">
                  <c:v>11220.649637215967</c:v>
                </c:pt>
                <c:pt idx="65" formatCode="&quot;$&quot;#,##0.00">
                  <c:v>11281.164796524959</c:v>
                </c:pt>
                <c:pt idx="66" formatCode="&quot;$&quot;#,##0.00">
                  <c:v>11338.770610508347</c:v>
                </c:pt>
                <c:pt idx="67" formatCode="&quot;$&quot;#,##0.00">
                  <c:v>11353.29686801569</c:v>
                </c:pt>
                <c:pt idx="68" formatCode="&quot;$&quot;#,##0.00">
                  <c:v>11395.887594980653</c:v>
                </c:pt>
                <c:pt idx="69" formatCode="&quot;$&quot;#,##0.00">
                  <c:v>11457.804447333176</c:v>
                </c:pt>
                <c:pt idx="70" formatCode="&quot;$&quot;#,##0.00">
                  <c:v>11529.72277284397</c:v>
                </c:pt>
                <c:pt idx="71" formatCode="&quot;$&quot;#,##0.00">
                  <c:v>11636.918177700903</c:v>
                </c:pt>
                <c:pt idx="72" formatCode="&quot;$&quot;#,##0.00">
                  <c:v>11675.95993153066</c:v>
                </c:pt>
                <c:pt idx="73" formatCode="&quot;$&quot;#,##0.00">
                  <c:v>11732.32564349007</c:v>
                </c:pt>
                <c:pt idx="74" formatCode="&quot;$&quot;#,##0.00">
                  <c:v>11800.416000316423</c:v>
                </c:pt>
                <c:pt idx="75" formatCode="&quot;$&quot;#,##0.00">
                  <c:v>11853.302584005647</c:v>
                </c:pt>
                <c:pt idx="76" formatCode="&quot;$&quot;#,##0.00">
                  <c:v>11895.999123410273</c:v>
                </c:pt>
                <c:pt idx="77" formatCode="&quot;$&quot;#,##0.00">
                  <c:v>11955.219825397693</c:v>
                </c:pt>
                <c:pt idx="78" formatCode="&quot;$&quot;#,##0.00">
                  <c:v>12011.593414785997</c:v>
                </c:pt>
                <c:pt idx="79" formatCode="&quot;$&quot;#,##0.00">
                  <c:v>12025.808946508259</c:v>
                </c:pt>
                <c:pt idx="80" formatCode="&quot;$&quot;#,##0.00">
                  <c:v>12050.560380572952</c:v>
                </c:pt>
                <c:pt idx="81" formatCode="&quot;$&quot;#,##0.00">
                  <c:v>12085.760416816564</c:v>
                </c:pt>
                <c:pt idx="82" formatCode="&quot;$&quot;#,##0.00">
                  <c:v>12122.283863186189</c:v>
                </c:pt>
                <c:pt idx="83" formatCode="&quot;$&quot;#,##0.00">
                  <c:v>12193.329789985504</c:v>
                </c:pt>
              </c:numCache>
              <c:extLst/>
            </c:numRef>
          </c:val>
          <c:smooth val="0"/>
          <c:extLst>
            <c:ext xmlns:c16="http://schemas.microsoft.com/office/drawing/2014/chart" uri="{C3380CC4-5D6E-409C-BE32-E72D297353CC}">
              <c16:uniqueId val="{00000004-71AB-43BE-BAA0-5C0D73CD0FDD}"/>
            </c:ext>
          </c:extLst>
        </c:ser>
        <c:ser>
          <c:idx val="7"/>
          <c:order val="7"/>
          <c:tx>
            <c:strRef>
              <c:f>'Adjusted Timing with Tax Reform'!$M$5</c:f>
              <c:strCache>
                <c:ptCount val="1"/>
                <c:pt idx="0">
                  <c:v>Pre-Pandemic Trend</c:v>
                </c:pt>
              </c:strCache>
            </c:strRef>
          </c:tx>
          <c:spPr>
            <a:ln w="19050" cap="rnd">
              <a:solidFill>
                <a:schemeClr val="accent5">
                  <a:lumMod val="60000"/>
                  <a:lumOff val="40000"/>
                </a:schemeClr>
              </a:solidFill>
              <a:prstDash val="sysDot"/>
              <a:round/>
            </a:ln>
            <a:effectLst/>
          </c:spPr>
          <c:marker>
            <c:symbol val="none"/>
          </c:marker>
          <c:cat>
            <c:multiLvlStrRef>
              <c:f>'Adjusted Timing with Tax Reform'!$C$390:$D$473</c:f>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extLst/>
            </c:multiLvlStrRef>
          </c:cat>
          <c:val>
            <c:numRef>
              <c:f>'Adjusted Timing with Tax Reform'!$M$390:$M$473</c:f>
              <c:numCache>
                <c:formatCode>"$"#,##0.00</c:formatCode>
                <c:ptCount val="84"/>
                <c:pt idx="0">
                  <c:v>8803.1087658546421</c:v>
                </c:pt>
                <c:pt idx="1">
                  <c:v>8841.634681581867</c:v>
                </c:pt>
                <c:pt idx="2">
                  <c:v>8880.1605973090918</c:v>
                </c:pt>
                <c:pt idx="3">
                  <c:v>8918.6865130363167</c:v>
                </c:pt>
                <c:pt idx="4">
                  <c:v>8957.2124287635415</c:v>
                </c:pt>
                <c:pt idx="5">
                  <c:v>8995.7383444907664</c:v>
                </c:pt>
                <c:pt idx="6">
                  <c:v>9034.2642602179913</c:v>
                </c:pt>
                <c:pt idx="7">
                  <c:v>9072.7901759452161</c:v>
                </c:pt>
                <c:pt idx="8">
                  <c:v>9111.316091672441</c:v>
                </c:pt>
                <c:pt idx="9">
                  <c:v>9149.8420073996658</c:v>
                </c:pt>
                <c:pt idx="10">
                  <c:v>9188.3679231268907</c:v>
                </c:pt>
                <c:pt idx="11">
                  <c:v>9226.8938388541137</c:v>
                </c:pt>
                <c:pt idx="12">
                  <c:v>9265.4197545813404</c:v>
                </c:pt>
                <c:pt idx="13">
                  <c:v>9303.9456703085634</c:v>
                </c:pt>
                <c:pt idx="14">
                  <c:v>9342.4715860357901</c:v>
                </c:pt>
                <c:pt idx="15">
                  <c:v>9380.9975017630131</c:v>
                </c:pt>
                <c:pt idx="16">
                  <c:v>9419.5234174902398</c:v>
                </c:pt>
                <c:pt idx="17">
                  <c:v>9458.0493332174628</c:v>
                </c:pt>
                <c:pt idx="18">
                  <c:v>9496.5752489446877</c:v>
                </c:pt>
                <c:pt idx="19">
                  <c:v>9535.1011646719126</c:v>
                </c:pt>
                <c:pt idx="20">
                  <c:v>9573.6270803991374</c:v>
                </c:pt>
                <c:pt idx="21">
                  <c:v>9612.1529961263623</c:v>
                </c:pt>
                <c:pt idx="22">
                  <c:v>9650.6789118535871</c:v>
                </c:pt>
                <c:pt idx="23">
                  <c:v>9689.204827580812</c:v>
                </c:pt>
                <c:pt idx="24">
                  <c:v>9727.7307433080368</c:v>
                </c:pt>
                <c:pt idx="25">
                  <c:v>9766.2566590352617</c:v>
                </c:pt>
                <c:pt idx="26">
                  <c:v>9804.7825747624865</c:v>
                </c:pt>
                <c:pt idx="27">
                  <c:v>9843.3084904897114</c:v>
                </c:pt>
                <c:pt idx="28">
                  <c:v>9881.8344062169363</c:v>
                </c:pt>
                <c:pt idx="29">
                  <c:v>9920.3603219441611</c:v>
                </c:pt>
                <c:pt idx="30">
                  <c:v>9958.886237671386</c:v>
                </c:pt>
                <c:pt idx="31">
                  <c:v>9997.4121533986108</c:v>
                </c:pt>
                <c:pt idx="32">
                  <c:v>10035.938069125836</c:v>
                </c:pt>
                <c:pt idx="33">
                  <c:v>10074.463984853061</c:v>
                </c:pt>
                <c:pt idx="34">
                  <c:v>10112.989900580285</c:v>
                </c:pt>
                <c:pt idx="35">
                  <c:v>10151.51581630751</c:v>
                </c:pt>
                <c:pt idx="36">
                  <c:v>10190.041732034735</c:v>
                </c:pt>
                <c:pt idx="37">
                  <c:v>10228.56764776196</c:v>
                </c:pt>
                <c:pt idx="38">
                  <c:v>10267.093563489185</c:v>
                </c:pt>
                <c:pt idx="39">
                  <c:v>10305.61947921641</c:v>
                </c:pt>
                <c:pt idx="40">
                  <c:v>10344.145394943633</c:v>
                </c:pt>
                <c:pt idx="41">
                  <c:v>10382.671310670859</c:v>
                </c:pt>
                <c:pt idx="42">
                  <c:v>10421.197226398082</c:v>
                </c:pt>
                <c:pt idx="43">
                  <c:v>10459.723142125309</c:v>
                </c:pt>
                <c:pt idx="44">
                  <c:v>10498.249057852532</c:v>
                </c:pt>
                <c:pt idx="45">
                  <c:v>10536.774973579759</c:v>
                </c:pt>
                <c:pt idx="46">
                  <c:v>10575.300889306982</c:v>
                </c:pt>
                <c:pt idx="47">
                  <c:v>10613.826805034207</c:v>
                </c:pt>
                <c:pt idx="48">
                  <c:v>10652.352720761432</c:v>
                </c:pt>
                <c:pt idx="49">
                  <c:v>10690.878636488656</c:v>
                </c:pt>
                <c:pt idx="50">
                  <c:v>10729.404552215881</c:v>
                </c:pt>
                <c:pt idx="51">
                  <c:v>10767.930467943106</c:v>
                </c:pt>
                <c:pt idx="52">
                  <c:v>10806.456383670331</c:v>
                </c:pt>
                <c:pt idx="53">
                  <c:v>10844.982299397556</c:v>
                </c:pt>
                <c:pt idx="54">
                  <c:v>10883.508215124781</c:v>
                </c:pt>
                <c:pt idx="55">
                  <c:v>10922.034130852006</c:v>
                </c:pt>
                <c:pt idx="56">
                  <c:v>10960.56004657923</c:v>
                </c:pt>
                <c:pt idx="57">
                  <c:v>10999.085962306455</c:v>
                </c:pt>
                <c:pt idx="58">
                  <c:v>11037.61187803368</c:v>
                </c:pt>
                <c:pt idx="59">
                  <c:v>11076.137793760905</c:v>
                </c:pt>
                <c:pt idx="60">
                  <c:v>11114.66370948813</c:v>
                </c:pt>
                <c:pt idx="61">
                  <c:v>11153.189625215355</c:v>
                </c:pt>
                <c:pt idx="62">
                  <c:v>11191.71554094258</c:v>
                </c:pt>
                <c:pt idx="63">
                  <c:v>11230.241456669804</c:v>
                </c:pt>
                <c:pt idx="64">
                  <c:v>11268.767372397029</c:v>
                </c:pt>
                <c:pt idx="65">
                  <c:v>11307.293288124252</c:v>
                </c:pt>
                <c:pt idx="66">
                  <c:v>11345.819203851479</c:v>
                </c:pt>
                <c:pt idx="67">
                  <c:v>11384.345119578702</c:v>
                </c:pt>
                <c:pt idx="68">
                  <c:v>11422.871035305929</c:v>
                </c:pt>
                <c:pt idx="69">
                  <c:v>11461.396951033152</c:v>
                </c:pt>
                <c:pt idx="70">
                  <c:v>11499.922866760378</c:v>
                </c:pt>
                <c:pt idx="71">
                  <c:v>11538.448782487601</c:v>
                </c:pt>
                <c:pt idx="72">
                  <c:v>11576.974698214828</c:v>
                </c:pt>
                <c:pt idx="73">
                  <c:v>11615.500613942051</c:v>
                </c:pt>
                <c:pt idx="74">
                  <c:v>11654.026529669278</c:v>
                </c:pt>
                <c:pt idx="75">
                  <c:v>11692.552445396501</c:v>
                </c:pt>
                <c:pt idx="76">
                  <c:v>11731.078361123728</c:v>
                </c:pt>
                <c:pt idx="77">
                  <c:v>11769.604276850951</c:v>
                </c:pt>
                <c:pt idx="78">
                  <c:v>11808.130192578175</c:v>
                </c:pt>
                <c:pt idx="79">
                  <c:v>11846.6561083054</c:v>
                </c:pt>
                <c:pt idx="80">
                  <c:v>11885.182024032625</c:v>
                </c:pt>
                <c:pt idx="81">
                  <c:v>11923.70793975985</c:v>
                </c:pt>
                <c:pt idx="82">
                  <c:v>11962.233855487075</c:v>
                </c:pt>
                <c:pt idx="83">
                  <c:v>12000.7597712143</c:v>
                </c:pt>
              </c:numCache>
              <c:extLst/>
            </c:numRef>
          </c:val>
          <c:smooth val="0"/>
          <c:extLst>
            <c:ext xmlns:c16="http://schemas.microsoft.com/office/drawing/2014/chart" uri="{C3380CC4-5D6E-409C-BE32-E72D297353CC}">
              <c16:uniqueId val="{00000005-71AB-43BE-BAA0-5C0D73CD0FDD}"/>
            </c:ext>
          </c:extLst>
        </c:ser>
        <c:dLbls>
          <c:showLegendKey val="0"/>
          <c:showVal val="0"/>
          <c:showCatName val="0"/>
          <c:showSerName val="0"/>
          <c:showPercent val="0"/>
          <c:showBubbleSize val="0"/>
        </c:dLbls>
        <c:marker val="1"/>
        <c:smooth val="0"/>
        <c:axId val="236495288"/>
        <c:axId val="236494112"/>
        <c:extLst>
          <c:ext xmlns:c15="http://schemas.microsoft.com/office/drawing/2012/chart" uri="{02D57815-91ED-43cb-92C2-25804820EDAC}">
            <c15:filteredLineSeries>
              <c15:ser>
                <c:idx val="5"/>
                <c:order val="5"/>
                <c:tx>
                  <c:strRef>
                    <c:extLst>
                      <c:ext uri="{02D57815-91ED-43cb-92C2-25804820EDAC}">
                        <c15:formulaRef>
                          <c15:sqref>'Adjusted Timing with Tax Reform'!$K$5</c15:sqref>
                        </c15:formulaRef>
                      </c:ext>
                    </c:extLst>
                    <c:strCache>
                      <c:ptCount val="1"/>
                      <c:pt idx="0">
                        <c:v>2000-01 Trend</c:v>
                      </c:pt>
                    </c:strCache>
                  </c:strRef>
                </c:tx>
                <c:spPr>
                  <a:ln w="19050" cap="rnd">
                    <a:solidFill>
                      <a:schemeClr val="accent5">
                        <a:lumMod val="60000"/>
                        <a:lumOff val="40000"/>
                      </a:schemeClr>
                    </a:solidFill>
                    <a:prstDash val="lgDashDot"/>
                    <a:round/>
                  </a:ln>
                  <a:effectLst/>
                </c:spPr>
                <c:marker>
                  <c:symbol val="none"/>
                </c:marker>
                <c:cat>
                  <c:multiLvlStrRef>
                    <c:extLst>
                      <c:ext uri="{02D57815-91ED-43cb-92C2-25804820EDAC}">
                        <c15:formulaRef>
                          <c15:sqref>'Adjusted Timing with Tax Reform'!$C$390:$D$473</c15:sqref>
                        </c15:formulaRef>
                      </c:ext>
                    </c:extLst>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multiLvlStrRef>
                </c:cat>
                <c:val>
                  <c:numRef>
                    <c:extLst>
                      <c:ext uri="{02D57815-91ED-43cb-92C2-25804820EDAC}">
                        <c15:formulaRef>
                          <c15:sqref>'Adjusted Timing with Tax Reform'!$K$390:$K$473</c15:sqref>
                        </c15:formulaRef>
                      </c:ext>
                    </c:extLst>
                    <c:numCache>
                      <c:formatCode>General</c:formatCode>
                      <c:ptCount val="84"/>
                      <c:pt idx="47" formatCode="&quot;$&quot;#,##0.00">
                        <c:v>13654.415324269999</c:v>
                      </c:pt>
                      <c:pt idx="48" formatCode="&quot;$&quot;#,##0.00">
                        <c:v>13638.392479986553</c:v>
                      </c:pt>
                      <c:pt idx="49" formatCode="&quot;$&quot;#,##0.00">
                        <c:v>13504.430040758503</c:v>
                      </c:pt>
                      <c:pt idx="50" formatCode="&quot;$&quot;#,##0.00">
                        <c:v>13532.965999977601</c:v>
                      </c:pt>
                      <c:pt idx="51" formatCode="&quot;$&quot;#,##0.00">
                        <c:v>13566.384327302263</c:v>
                      </c:pt>
                      <c:pt idx="52" formatCode="&quot;$&quot;#,##0.00">
                        <c:v>13451.21619555988</c:v>
                      </c:pt>
                      <c:pt idx="53" formatCode="&quot;$&quot;#,##0.00">
                        <c:v>13390.389939999826</c:v>
                      </c:pt>
                      <c:pt idx="54" formatCode="&quot;$&quot;#,##0.00">
                        <c:v>13399.525228001197</c:v>
                      </c:pt>
                      <c:pt idx="55" formatCode="&quot;$&quot;#,##0.00">
                        <c:v>13310.491923440677</c:v>
                      </c:pt>
                      <c:pt idx="56" formatCode="&quot;$&quot;#,##0.00">
                        <c:v>13282.428447179056</c:v>
                      </c:pt>
                      <c:pt idx="57" formatCode="&quot;$&quot;#,##0.00">
                        <c:v>13240.362757910098</c:v>
                      </c:pt>
                      <c:pt idx="58" formatCode="&quot;$&quot;#,##0.00">
                        <c:v>13116.00090053876</c:v>
                      </c:pt>
                      <c:pt idx="59" formatCode="&quot;$&quot;#,##0.00">
                        <c:v>13023.288264888653</c:v>
                      </c:pt>
                      <c:pt idx="60" formatCode="&quot;$&quot;#,##0.00">
                        <c:v>13014.153551394367</c:v>
                      </c:pt>
                      <c:pt idx="61" formatCode="&quot;$&quot;#,##0.00">
                        <c:v>13000.778503860414</c:v>
                      </c:pt>
                      <c:pt idx="62" formatCode="&quot;$&quot;#,##0.00">
                        <c:v>12964.415480679801</c:v>
                      </c:pt>
                      <c:pt idx="63" formatCode="&quot;$&quot;#,##0.00">
                        <c:v>12958.004290806632</c:v>
                      </c:pt>
                      <c:pt idx="64" formatCode="&quot;$&quot;#,##0.00">
                        <c:v>12974.034617379553</c:v>
                      </c:pt>
                      <c:pt idx="65" formatCode="&quot;$&quot;#,##0.00">
                        <c:v>13031.878185770478</c:v>
                      </c:pt>
                      <c:pt idx="66" formatCode="&quot;$&quot;#,##0.00">
                        <c:v>13031.346867751357</c:v>
                      </c:pt>
                      <c:pt idx="67" formatCode="&quot;$&quot;#,##0.00">
                        <c:v>13212.650803522713</c:v>
                      </c:pt>
                      <c:pt idx="68" formatCode="&quot;$&quot;#,##0.00">
                        <c:v>13163.902379810239</c:v>
                      </c:pt>
                      <c:pt idx="69" formatCode="&quot;$&quot;#,##0.00">
                        <c:v>13054.808447190635</c:v>
                      </c:pt>
                      <c:pt idx="70" formatCode="&quot;$&quot;#,##0.00">
                        <c:v>13037.269355703198</c:v>
                      </c:pt>
                      <c:pt idx="71" formatCode="&quot;$&quot;#,##0.00">
                        <c:v>13130.534321567691</c:v>
                      </c:pt>
                      <c:pt idx="72" formatCode="&quot;$&quot;#,##0.00">
                        <c:v>12953.4260492049</c:v>
                      </c:pt>
                      <c:pt idx="73" formatCode="&quot;$&quot;#,##0.00">
                        <c:v>13074.008660136411</c:v>
                      </c:pt>
                      <c:pt idx="74" formatCode="&quot;$&quot;#,##0.00">
                        <c:v>13062.640169369959</c:v>
                      </c:pt>
                      <c:pt idx="75" formatCode="&quot;$&quot;#,##0.00">
                        <c:v>13089.676201301976</c:v>
                      </c:pt>
                      <c:pt idx="76" formatCode="&quot;$&quot;#,##0.00">
                        <c:v>13160.674438919084</c:v>
                      </c:pt>
                      <c:pt idx="77" formatCode="&quot;$&quot;#,##0.00">
                        <c:v>13199.517140348866</c:v>
                      </c:pt>
                      <c:pt idx="78" formatCode="&quot;$&quot;#,##0.00">
                        <c:v>13229.140030396598</c:v>
                      </c:pt>
                      <c:pt idx="79" formatCode="&quot;$&quot;#,##0.00">
                        <c:v>13246.409460237262</c:v>
                      </c:pt>
                      <c:pt idx="80" formatCode="&quot;$&quot;#,##0.00">
                        <c:v>13238.254787311213</c:v>
                      </c:pt>
                      <c:pt idx="81" formatCode="&quot;$&quot;#,##0.00">
                        <c:v>13360.895086166642</c:v>
                      </c:pt>
                      <c:pt idx="82" formatCode="&quot;$&quot;#,##0.00">
                        <c:v>13403.604974633568</c:v>
                      </c:pt>
                      <c:pt idx="83" formatCode="&quot;$&quot;#,##0.00">
                        <c:v>13496.187410374767</c:v>
                      </c:pt>
                    </c:numCache>
                  </c:numRef>
                </c:val>
                <c:smooth val="0"/>
                <c:extLst>
                  <c:ext xmlns:c16="http://schemas.microsoft.com/office/drawing/2014/chart" uri="{C3380CC4-5D6E-409C-BE32-E72D297353CC}">
                    <c16:uniqueId val="{00000006-71AB-43BE-BAA0-5C0D73CD0FD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'Adjusted Timing with Tax Reform'!$L$5</c15:sqref>
                        </c15:formulaRef>
                      </c:ext>
                    </c:extLst>
                    <c:strCache>
                      <c:ptCount val="1"/>
                      <c:pt idx="0">
                        <c:v>1990-91 Trend</c:v>
                      </c:pt>
                    </c:strCache>
                  </c:strRef>
                </c:tx>
                <c:spPr>
                  <a:ln w="28575" cap="rnd">
                    <a:solidFill>
                      <a:schemeClr val="accent5">
                        <a:lumMod val="75000"/>
                      </a:schemeClr>
                    </a:solidFill>
                    <a:prstDash val="sysDot"/>
                    <a:round/>
                  </a:ln>
                  <a:effectLst/>
                </c:spPr>
                <c:marker>
                  <c:symbol val="none"/>
                </c:marker>
                <c:cat>
                  <c:multiLvlStrRef>
                    <c:extLst xmlns:c15="http://schemas.microsoft.com/office/drawing/2012/chart">
                      <c:ext xmlns:c15="http://schemas.microsoft.com/office/drawing/2012/chart" uri="{02D57815-91ED-43cb-92C2-25804820EDAC}">
                        <c15:formulaRef>
                          <c15:sqref>'Adjusted Timing with Tax Reform'!$C$390:$D$473</c15:sqref>
                        </c15:formulaRef>
                      </c:ext>
                    </c:extLst>
                    <c:multiLvlStrCache>
                      <c:ptCount val="84"/>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pt idx="62">
                          <c:v>Sep</c:v>
                        </c:pt>
                        <c:pt idx="63">
                          <c:v>Oct</c:v>
                        </c:pt>
                        <c:pt idx="64">
                          <c:v>Nov</c:v>
                        </c:pt>
                        <c:pt idx="65">
                          <c:v>Dec</c:v>
                        </c:pt>
                        <c:pt idx="66">
                          <c:v>Jan</c:v>
                        </c:pt>
                        <c:pt idx="67">
                          <c:v>Feb</c:v>
                        </c:pt>
                        <c:pt idx="68">
                          <c:v>Mar</c:v>
                        </c:pt>
                        <c:pt idx="69">
                          <c:v>Apr</c:v>
                        </c:pt>
                        <c:pt idx="70">
                          <c:v>May</c:v>
                        </c:pt>
                        <c:pt idx="71">
                          <c:v>Jun</c:v>
                        </c:pt>
                        <c:pt idx="72">
                          <c:v>Jul</c:v>
                        </c:pt>
                        <c:pt idx="73">
                          <c:v>Aug</c:v>
                        </c:pt>
                        <c:pt idx="74">
                          <c:v>Sep</c:v>
                        </c:pt>
                        <c:pt idx="75">
                          <c:v>Oct</c:v>
                        </c:pt>
                        <c:pt idx="76">
                          <c:v>Nov</c:v>
                        </c:pt>
                        <c:pt idx="77">
                          <c:v>Dec</c:v>
                        </c:pt>
                        <c:pt idx="78">
                          <c:v>Jan</c:v>
                        </c:pt>
                        <c:pt idx="79">
                          <c:v>Feb</c:v>
                        </c:pt>
                        <c:pt idx="80">
                          <c:v>Mar</c:v>
                        </c:pt>
                        <c:pt idx="81">
                          <c:v>Apr</c:v>
                        </c:pt>
                        <c:pt idx="82">
                          <c:v>May</c:v>
                        </c:pt>
                        <c:pt idx="83">
                          <c:v>Jun</c:v>
                        </c:pt>
                      </c:lvl>
                      <c:lvl>
                        <c:pt idx="0">
                          <c:v>FY 2018-19</c:v>
                        </c:pt>
                        <c:pt idx="12">
                          <c:v>FY 2019-20</c:v>
                        </c:pt>
                        <c:pt idx="24">
                          <c:v>FY 2020-21</c:v>
                        </c:pt>
                        <c:pt idx="36">
                          <c:v>FY 2021-22</c:v>
                        </c:pt>
                        <c:pt idx="48">
                          <c:v>FY 2022-23</c:v>
                        </c:pt>
                        <c:pt idx="60">
                          <c:v>FY 2023-24</c:v>
                        </c:pt>
                        <c:pt idx="72">
                          <c:v>FY 2024-25</c:v>
                        </c:pt>
                      </c:lvl>
                    </c:multiLvlStrCache>
                  </c:multiLvlStrRef>
                </c:cat>
                <c:val>
                  <c:numRef>
                    <c:extLst xmlns:c15="http://schemas.microsoft.com/office/drawing/2012/chart">
                      <c:ext xmlns:c15="http://schemas.microsoft.com/office/drawing/2012/chart" uri="{02D57815-91ED-43cb-92C2-25804820EDAC}">
                        <c15:formulaRef>
                          <c15:sqref>'Adjusted Timing with Tax Reform'!$L$390:$L$473</c15:sqref>
                        </c15:formulaRef>
                      </c:ext>
                    </c:extLst>
                    <c:numCache>
                      <c:formatCode>General</c:formatCode>
                      <c:ptCount val="84"/>
                      <c:pt idx="47" formatCode="&quot;$&quot;#,##0.00">
                        <c:v>13654.415324270003</c:v>
                      </c:pt>
                      <c:pt idx="48" formatCode="&quot;$&quot;#,##0.00">
                        <c:v>13882.813797963152</c:v>
                      </c:pt>
                      <c:pt idx="49" formatCode="&quot;$&quot;#,##0.00">
                        <c:v>13706.748189467902</c:v>
                      </c:pt>
                      <c:pt idx="50" formatCode="&quot;$&quot;#,##0.00">
                        <c:v>13608.979038206713</c:v>
                      </c:pt>
                      <c:pt idx="51" formatCode="&quot;$&quot;#,##0.00">
                        <c:v>13627.234688857141</c:v>
                      </c:pt>
                      <c:pt idx="52" formatCode="&quot;$&quot;#,##0.00">
                        <c:v>13479.16107802588</c:v>
                      </c:pt>
                      <c:pt idx="53" formatCode="&quot;$&quot;#,##0.00">
                        <c:v>13406.138475424161</c:v>
                      </c:pt>
                      <c:pt idx="54" formatCode="&quot;$&quot;#,##0.00">
                        <c:v>13409.293595469268</c:v>
                      </c:pt>
                      <c:pt idx="55" formatCode="&quot;$&quot;#,##0.00">
                        <c:v>13410.29332763743</c:v>
                      </c:pt>
                      <c:pt idx="56" formatCode="&quot;$&quot;#,##0.00">
                        <c:v>13363.994835307542</c:v>
                      </c:pt>
                      <c:pt idx="57" formatCode="&quot;$&quot;#,##0.00">
                        <c:v>13416.826400256286</c:v>
                      </c:pt>
                      <c:pt idx="58" formatCode="&quot;$&quot;#,##0.00">
                        <c:v>13375.822476637019</c:v>
                      </c:pt>
                      <c:pt idx="59" formatCode="&quot;$&quot;#,##0.00">
                        <c:v>13338.804073929203</c:v>
                      </c:pt>
                      <c:pt idx="60" formatCode="&quot;$&quot;#,##0.00">
                        <c:v>13308.783670637387</c:v>
                      </c:pt>
                      <c:pt idx="61" formatCode="&quot;$&quot;#,##0.00">
                        <c:v>13385.051722243623</c:v>
                      </c:pt>
                      <c:pt idx="62" formatCode="&quot;$&quot;#,##0.00">
                        <c:v>13353.00291332398</c:v>
                      </c:pt>
                      <c:pt idx="63" formatCode="&quot;$&quot;#,##0.00">
                        <c:v>13268.621239206441</c:v>
                      </c:pt>
                      <c:pt idx="64" formatCode="&quot;$&quot;#,##0.00">
                        <c:v>13482.820873504814</c:v>
                      </c:pt>
                      <c:pt idx="65" formatCode="&quot;$&quot;#,##0.00">
                        <c:v>13353.814275575112</c:v>
                      </c:pt>
                      <c:pt idx="66" formatCode="&quot;$&quot;#,##0.00">
                        <c:v>13489.894938131853</c:v>
                      </c:pt>
                      <c:pt idx="67" formatCode="&quot;$&quot;#,##0.00">
                        <c:v>13277.26093277413</c:v>
                      </c:pt>
                      <c:pt idx="68" formatCode="&quot;$&quot;#,##0.00">
                        <c:v>13410.669876801367</c:v>
                      </c:pt>
                      <c:pt idx="69" formatCode="&quot;$&quot;#,##0.00">
                        <c:v>13468.663373016727</c:v>
                      </c:pt>
                      <c:pt idx="70" formatCode="&quot;$&quot;#,##0.00">
                        <c:v>13570.487441002711</c:v>
                      </c:pt>
                      <c:pt idx="71" formatCode="&quot;$&quot;#,##0.00">
                        <c:v>13640.905570778295</c:v>
                      </c:pt>
                      <c:pt idx="72" formatCode="&quot;$&quot;#,##0.00">
                        <c:v>13828.334307600629</c:v>
                      </c:pt>
                      <c:pt idx="73" formatCode="&quot;$&quot;#,##0.00">
                        <c:v>13889.458282789517</c:v>
                      </c:pt>
                      <c:pt idx="74" formatCode="&quot;$&quot;#,##0.00">
                        <c:v>13938.103506556028</c:v>
                      </c:pt>
                      <c:pt idx="75" formatCode="&quot;$&quot;#,##0.00">
                        <c:v>14062.424487485454</c:v>
                      </c:pt>
                      <c:pt idx="76" formatCode="&quot;$&quot;#,##0.00">
                        <c:v>14123.483553694257</c:v>
                      </c:pt>
                      <c:pt idx="77" formatCode="&quot;$&quot;#,##0.00">
                        <c:v>14209.702963310605</c:v>
                      </c:pt>
                      <c:pt idx="78" formatCode="&quot;$&quot;#,##0.00">
                        <c:v>14337.608201893378</c:v>
                      </c:pt>
                      <c:pt idx="79" formatCode="&quot;$&quot;#,##0.00">
                        <c:v>14205.894254460918</c:v>
                      </c:pt>
                      <c:pt idx="80" formatCode="&quot;$&quot;#,##0.00">
                        <c:v>14344.691394345742</c:v>
                      </c:pt>
                      <c:pt idx="81" formatCode="&quot;$&quot;#,##0.00">
                        <c:v>14557.887904981741</c:v>
                      </c:pt>
                      <c:pt idx="82" formatCode="&quot;$&quot;#,##0.00">
                        <c:v>14725.060553182613</c:v>
                      </c:pt>
                      <c:pt idx="83" formatCode="&quot;$&quot;#,##0.00">
                        <c:v>14840.196913429239</c:v>
                      </c:pt>
                    </c:numCache>
                  </c:numRef>
                </c:val>
                <c:smooth val="0"/>
                <c:extLst xmlns:c15="http://schemas.microsoft.com/office/drawing/2012/chart">
                  <c:ext xmlns:c16="http://schemas.microsoft.com/office/drawing/2014/chart" uri="{C3380CC4-5D6E-409C-BE32-E72D297353CC}">
                    <c16:uniqueId val="{00000007-71AB-43BE-BAA0-5C0D73CD0FDD}"/>
                  </c:ext>
                </c:extLst>
              </c15:ser>
            </c15:filteredLineSeries>
          </c:ext>
        </c:extLst>
      </c:line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ax val="15000"/>
          <c:min val="80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3.1786366042335867E-3"/>
              <c:y val="0.435040630440003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valAx>
      <c:spPr>
        <a:noFill/>
        <a:ln>
          <a:solidFill>
            <a:schemeClr val="accent3"/>
          </a:solidFill>
        </a:ln>
        <a:effectLst/>
      </c:spPr>
    </c:plotArea>
    <c:legend>
      <c:legendPos val="b"/>
      <c:legendEntry>
        <c:idx val="0"/>
        <c:delete val="1"/>
      </c:legendEntry>
      <c:layout>
        <c:manualLayout>
          <c:xMode val="edge"/>
          <c:yMode val="edge"/>
          <c:x val="0.05"/>
          <c:y val="0.94825190374164159"/>
          <c:w val="0.9"/>
          <c:h val="4.626488858186763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a:t>
            </a:r>
            <a:r>
              <a:rPr lang="en-US" sz="1800" b="0" dirty="0">
                <a:solidFill>
                  <a:schemeClr val="tx1">
                    <a:lumMod val="65000"/>
                    <a:lumOff val="35000"/>
                  </a:schemeClr>
                </a:solidFill>
              </a:rPr>
              <a:t>SALES TAX</a:t>
            </a:r>
            <a:endParaRPr lang="en-US" sz="1800" b="0" baseline="0" dirty="0">
              <a:solidFill>
                <a:schemeClr val="tx1">
                  <a:lumMod val="65000"/>
                  <a:lumOff val="35000"/>
                </a:schemeClr>
              </a:solidFill>
            </a:endParaRPr>
          </a:p>
          <a:p>
            <a:pPr algn="ctr">
              <a:defRPr sz="1800" b="1"/>
            </a:pPr>
            <a:r>
              <a:rPr lang="en-US" sz="1400" b="0" baseline="0" dirty="0">
                <a:solidFill>
                  <a:schemeClr val="tx1">
                    <a:lumMod val="65000"/>
                    <a:lumOff val="35000"/>
                  </a:schemeClr>
                </a:solidFill>
              </a:rPr>
              <a:t>Actual, Estimate, and Target Range, FY 2019-20 to FY 2022-23</a:t>
            </a:r>
            <a:endParaRPr lang="en-US" sz="1400" b="0" dirty="0">
              <a:solidFill>
                <a:schemeClr val="tx1">
                  <a:lumMod val="65000"/>
                  <a:lumOff val="35000"/>
                </a:schemeClr>
              </a:solidFill>
            </a:endParaRPr>
          </a:p>
        </c:rich>
      </c:tx>
      <c:layout>
        <c:manualLayout>
          <c:xMode val="edge"/>
          <c:yMode val="edge"/>
          <c:x val="0.29494542962830678"/>
          <c:y val="2.422492642965084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713993852303002E-2"/>
          <c:y val="0.14864156449095778"/>
          <c:w val="0.8971356300126343"/>
          <c:h val="0.65585374333800617"/>
        </c:manualLayout>
      </c:layout>
      <c:areaChart>
        <c:grouping val="stacked"/>
        <c:varyColors val="0"/>
        <c:ser>
          <c:idx val="3"/>
          <c:order val="2"/>
          <c:tx>
            <c:v>Threshold</c:v>
          </c:tx>
          <c:spPr>
            <a:noFill/>
            <a:ln>
              <a:noFill/>
            </a:ln>
            <a:effectLst/>
          </c:spPr>
          <c:val>
            <c:numRef>
              <c:f>DATA!$I$102:$I$149</c:f>
              <c:numCache>
                <c:formatCode>General</c:formatCode>
                <c:ptCount val="48"/>
                <c:pt idx="35" formatCode="&quot;$&quot;#,##0.00">
                  <c:v>4401.9931786799998</c:v>
                </c:pt>
                <c:pt idx="36" formatCode="&quot;$&quot;#,##0.00">
                  <c:v>4332.7788361598332</c:v>
                </c:pt>
                <c:pt idx="37" formatCode="&quot;$&quot;#,##0.00">
                  <c:v>4297.3324603475576</c:v>
                </c:pt>
                <c:pt idx="38" formatCode="&quot;$&quot;#,##0.00">
                  <c:v>4250.1042055957041</c:v>
                </c:pt>
                <c:pt idx="39" formatCode="&quot;$&quot;#,##0.00">
                  <c:v>4218.4970454812101</c:v>
                </c:pt>
                <c:pt idx="40" formatCode="&quot;$&quot;#,##0.00">
                  <c:v>4170.8167499867104</c:v>
                </c:pt>
                <c:pt idx="41" formatCode="&quot;$&quot;#,##0.00">
                  <c:v>4113.5229933808487</c:v>
                </c:pt>
                <c:pt idx="42" formatCode="&quot;$&quot;#,##0.00">
                  <c:v>4081.056806827562</c:v>
                </c:pt>
                <c:pt idx="43" formatCode="&quot;$&quot;#,##0.00">
                  <c:v>4047.583412713042</c:v>
                </c:pt>
                <c:pt idx="44" formatCode="&quot;$&quot;#,##0.00">
                  <c:v>3985.1489022883752</c:v>
                </c:pt>
                <c:pt idx="45" formatCode="&quot;$&quot;#,##0.00">
                  <c:v>3938.0282783158345</c:v>
                </c:pt>
                <c:pt idx="46" formatCode="&quot;$&quot;#,##0.00">
                  <c:v>3903.740329782705</c:v>
                </c:pt>
                <c:pt idx="47" formatCode="&quot;$&quot;#,##0.00">
                  <c:v>3852.4559998790974</c:v>
                </c:pt>
              </c:numCache>
            </c:numRef>
          </c:val>
          <c:extLst>
            <c:ext xmlns:c16="http://schemas.microsoft.com/office/drawing/2014/chart" uri="{C3380CC4-5D6E-409C-BE32-E72D297353CC}">
              <c16:uniqueId val="{00000000-C361-410E-9F72-BDEC2AA603C9}"/>
            </c:ext>
          </c:extLst>
        </c:ser>
        <c:ser>
          <c:idx val="2"/>
          <c:order val="3"/>
          <c:tx>
            <c:strRef>
              <c:f>DATA!$K$5</c:f>
              <c:strCache>
                <c:ptCount val="1"/>
                <c:pt idx="0">
                  <c:v>Threshold Range</c:v>
                </c:pt>
              </c:strCache>
            </c:strRef>
          </c:tx>
          <c:spPr>
            <a:solidFill>
              <a:schemeClr val="accent3">
                <a:lumMod val="60000"/>
                <a:lumOff val="40000"/>
                <a:alpha val="60000"/>
              </a:schemeClr>
            </a:solidFill>
            <a:ln>
              <a:noFill/>
            </a:ln>
            <a:effectLst/>
          </c:spPr>
          <c:val>
            <c:numRef>
              <c:f>DATA!$K$102:$K$149</c:f>
              <c:numCache>
                <c:formatCode>General</c:formatCode>
                <c:ptCount val="48"/>
                <c:pt idx="36" formatCode="&quot;$&quot;#,##0.00">
                  <c:v>129.98336508479497</c:v>
                </c:pt>
                <c:pt idx="37" formatCode="&quot;$&quot;#,##0.00">
                  <c:v>128.91997381042711</c:v>
                </c:pt>
                <c:pt idx="38" formatCode="&quot;$&quot;#,##0.00">
                  <c:v>127.50312616787141</c:v>
                </c:pt>
                <c:pt idx="39" formatCode="&quot;$&quot;#,##0.00">
                  <c:v>126.55491136443652</c:v>
                </c:pt>
                <c:pt idx="40" formatCode="&quot;$&quot;#,##0.00">
                  <c:v>125.12450249960148</c:v>
                </c:pt>
                <c:pt idx="41" formatCode="&quot;$&quot;#,##0.00">
                  <c:v>123.40568980142598</c:v>
                </c:pt>
                <c:pt idx="42" formatCode="&quot;$&quot;#,##0.00">
                  <c:v>122.43170420482738</c:v>
                </c:pt>
                <c:pt idx="43" formatCode="&quot;$&quot;#,##0.00">
                  <c:v>121.42750238139161</c:v>
                </c:pt>
                <c:pt idx="44" formatCode="&quot;$&quot;#,##0.00">
                  <c:v>119.55446706865132</c:v>
                </c:pt>
                <c:pt idx="45" formatCode="&quot;$&quot;#,##0.00">
                  <c:v>118.14084834947516</c:v>
                </c:pt>
                <c:pt idx="46" formatCode="&quot;$&quot;#,##0.00">
                  <c:v>117.11220989348112</c:v>
                </c:pt>
                <c:pt idx="47" formatCode="&quot;$&quot;#,##0.00">
                  <c:v>115.5736799963729</c:v>
                </c:pt>
              </c:numCache>
            </c:numRef>
          </c:val>
          <c:extLst>
            <c:ext xmlns:c16="http://schemas.microsoft.com/office/drawing/2014/chart" uri="{C3380CC4-5D6E-409C-BE32-E72D297353CC}">
              <c16:uniqueId val="{00000001-C361-410E-9F72-BDEC2AA603C9}"/>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DATA!$C$102:$D$149</c:f>
              <c:multiLvlStrCache>
                <c:ptCount val="48"/>
                <c:lvl>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pt idx="20">
                    <c:v>Apr</c:v>
                  </c:pt>
                  <c:pt idx="21">
                    <c:v>May</c:v>
                  </c:pt>
                  <c:pt idx="22">
                    <c:v>Jun</c:v>
                  </c:pt>
                  <c:pt idx="23">
                    <c:v>Jul</c:v>
                  </c:pt>
                  <c:pt idx="24">
                    <c:v>Aug</c:v>
                  </c:pt>
                  <c:pt idx="25">
                    <c:v>Sep</c:v>
                  </c:pt>
                  <c:pt idx="26">
                    <c:v>Oct</c:v>
                  </c:pt>
                  <c:pt idx="27">
                    <c:v>Nov</c:v>
                  </c:pt>
                  <c:pt idx="28">
                    <c:v>Dec</c:v>
                  </c:pt>
                  <c:pt idx="29">
                    <c:v>Jan</c:v>
                  </c:pt>
                  <c:pt idx="30">
                    <c:v>Feb</c:v>
                  </c:pt>
                  <c:pt idx="31">
                    <c:v>Mar</c:v>
                  </c:pt>
                  <c:pt idx="32">
                    <c:v>Apr</c:v>
                  </c:pt>
                  <c:pt idx="33">
                    <c:v>May</c:v>
                  </c:pt>
                  <c:pt idx="34">
                    <c:v>Jun</c:v>
                  </c:pt>
                  <c:pt idx="35">
                    <c:v>Jul</c:v>
                  </c:pt>
                  <c:pt idx="36">
                    <c:v>Aug</c:v>
                  </c:pt>
                  <c:pt idx="37">
                    <c:v>Sep</c:v>
                  </c:pt>
                  <c:pt idx="38">
                    <c:v>Oct</c:v>
                  </c:pt>
                  <c:pt idx="39">
                    <c:v>Nov</c:v>
                  </c:pt>
                  <c:pt idx="40">
                    <c:v>Dec</c:v>
                  </c:pt>
                  <c:pt idx="41">
                    <c:v>Jan</c:v>
                  </c:pt>
                  <c:pt idx="42">
                    <c:v>Feb</c:v>
                  </c:pt>
                  <c:pt idx="43">
                    <c:v>Mar</c:v>
                  </c:pt>
                  <c:pt idx="44">
                    <c:v>Apr</c:v>
                  </c:pt>
                  <c:pt idx="45">
                    <c:v>May</c:v>
                  </c:pt>
                  <c:pt idx="46">
                    <c:v>Jun</c:v>
                  </c:pt>
                  <c:pt idx="47">
                    <c:v>Jul</c:v>
                  </c:pt>
                </c:lvl>
                <c:lvl>
                  <c:pt idx="0">
                    <c:v>FY 2019-20</c:v>
                  </c:pt>
                  <c:pt idx="12">
                    <c:v>FY 2020-21</c:v>
                  </c:pt>
                  <c:pt idx="24">
                    <c:v>FY 2021-22</c:v>
                  </c:pt>
                  <c:pt idx="36">
                    <c:v>FY 2022-23</c:v>
                  </c:pt>
                </c:lvl>
              </c:multiLvlStrCache>
            </c:multiLvlStrRef>
          </c:cat>
          <c:val>
            <c:numRef>
              <c:f>DATA!$E$102:$E$149</c:f>
              <c:numCache>
                <c:formatCode>"$"#,##0.00</c:formatCode>
                <c:ptCount val="48"/>
                <c:pt idx="0">
                  <c:v>3215.9</c:v>
                </c:pt>
                <c:pt idx="1">
                  <c:v>3238.8999999999996</c:v>
                </c:pt>
                <c:pt idx="2">
                  <c:v>3258.6</c:v>
                </c:pt>
                <c:pt idx="3">
                  <c:v>3271.9</c:v>
                </c:pt>
                <c:pt idx="4">
                  <c:v>3291.87</c:v>
                </c:pt>
                <c:pt idx="5">
                  <c:v>3320.17</c:v>
                </c:pt>
                <c:pt idx="6">
                  <c:v>3336.17</c:v>
                </c:pt>
                <c:pt idx="7">
                  <c:v>3340.9700000000003</c:v>
                </c:pt>
                <c:pt idx="8">
                  <c:v>3269.0700000000006</c:v>
                </c:pt>
                <c:pt idx="9">
                  <c:v>3224.2700000000004</c:v>
                </c:pt>
                <c:pt idx="10">
                  <c:v>3266.9700000000003</c:v>
                </c:pt>
                <c:pt idx="11">
                  <c:v>3286.7700000000004</c:v>
                </c:pt>
                <c:pt idx="12">
                  <c:v>3298.1272380700007</c:v>
                </c:pt>
                <c:pt idx="13">
                  <c:v>3307.1539020600003</c:v>
                </c:pt>
                <c:pt idx="14">
                  <c:v>3334.3091933300002</c:v>
                </c:pt>
                <c:pt idx="15">
                  <c:v>3368.0729455599999</c:v>
                </c:pt>
                <c:pt idx="16">
                  <c:v>3383.7955705699997</c:v>
                </c:pt>
                <c:pt idx="17">
                  <c:v>3405.0214239899997</c:v>
                </c:pt>
                <c:pt idx="18">
                  <c:v>3441.6604918200001</c:v>
                </c:pt>
                <c:pt idx="19">
                  <c:v>3475.9584095199998</c:v>
                </c:pt>
                <c:pt idx="20">
                  <c:v>3626.7549447299998</c:v>
                </c:pt>
                <c:pt idx="21">
                  <c:v>3738.7441141000008</c:v>
                </c:pt>
                <c:pt idx="22">
                  <c:v>3762.3273874899996</c:v>
                </c:pt>
                <c:pt idx="23">
                  <c:v>3825.92033481</c:v>
                </c:pt>
                <c:pt idx="24">
                  <c:v>3909.6358365999999</c:v>
                </c:pt>
                <c:pt idx="25">
                  <c:v>3967.5115762699993</c:v>
                </c:pt>
                <c:pt idx="26">
                  <c:v>4019.8631542600001</c:v>
                </c:pt>
                <c:pt idx="27">
                  <c:v>4057.8674216200002</c:v>
                </c:pt>
                <c:pt idx="28">
                  <c:v>4122.5333947300005</c:v>
                </c:pt>
                <c:pt idx="29">
                  <c:v>4190.8130761100001</c:v>
                </c:pt>
                <c:pt idx="30">
                  <c:v>4218.6671825499998</c:v>
                </c:pt>
                <c:pt idx="31">
                  <c:v>4262.1819996000004</c:v>
                </c:pt>
                <c:pt idx="32">
                  <c:v>4304.15574259</c:v>
                </c:pt>
                <c:pt idx="33">
                  <c:v>4343.3929026999995</c:v>
                </c:pt>
                <c:pt idx="34">
                  <c:v>4371.8484118599999</c:v>
                </c:pt>
                <c:pt idx="35">
                  <c:v>4401.9931786799998</c:v>
                </c:pt>
                <c:pt idx="36">
                  <c:v>4412.0130838199993</c:v>
                </c:pt>
                <c:pt idx="37">
                  <c:v>#N/A</c:v>
                </c:pt>
                <c:pt idx="38">
                  <c:v>#N/A</c:v>
                </c:pt>
                <c:pt idx="39">
                  <c:v>#N/A</c:v>
                </c:pt>
                <c:pt idx="40">
                  <c:v>#N/A</c:v>
                </c:pt>
                <c:pt idx="41">
                  <c:v>#N/A</c:v>
                </c:pt>
                <c:pt idx="42">
                  <c:v>#N/A</c:v>
                </c:pt>
                <c:pt idx="43">
                  <c:v>#N/A</c:v>
                </c:pt>
                <c:pt idx="44">
                  <c:v>#N/A</c:v>
                </c:pt>
                <c:pt idx="45">
                  <c:v>#N/A</c:v>
                </c:pt>
                <c:pt idx="46">
                  <c:v>#N/A</c:v>
                </c:pt>
                <c:pt idx="47">
                  <c:v>#N/A</c:v>
                </c:pt>
              </c:numCache>
            </c:numRef>
          </c:val>
          <c:smooth val="0"/>
          <c:extLst>
            <c:ext xmlns:c16="http://schemas.microsoft.com/office/drawing/2014/chart" uri="{C3380CC4-5D6E-409C-BE32-E72D297353CC}">
              <c16:uniqueId val="{00000002-C361-410E-9F72-BDEC2AA603C9}"/>
            </c:ext>
          </c:extLst>
        </c:ser>
        <c:ser>
          <c:idx val="1"/>
          <c:order val="1"/>
          <c:tx>
            <c:v>Estimate</c:v>
          </c:tx>
          <c:spPr>
            <a:ln w="25400" cap="rnd">
              <a:solidFill>
                <a:schemeClr val="accent1">
                  <a:lumMod val="75000"/>
                </a:schemeClr>
              </a:solidFill>
              <a:prstDash val="dash"/>
              <a:round/>
            </a:ln>
            <a:effectLst/>
          </c:spPr>
          <c:marker>
            <c:symbol val="none"/>
          </c:marker>
          <c:cat>
            <c:multiLvlStrRef>
              <c:f>DATA!$C$102:$D$149</c:f>
              <c:multiLvlStrCache>
                <c:ptCount val="48"/>
                <c:lvl>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pt idx="20">
                    <c:v>Apr</c:v>
                  </c:pt>
                  <c:pt idx="21">
                    <c:v>May</c:v>
                  </c:pt>
                  <c:pt idx="22">
                    <c:v>Jun</c:v>
                  </c:pt>
                  <c:pt idx="23">
                    <c:v>Jul</c:v>
                  </c:pt>
                  <c:pt idx="24">
                    <c:v>Aug</c:v>
                  </c:pt>
                  <c:pt idx="25">
                    <c:v>Sep</c:v>
                  </c:pt>
                  <c:pt idx="26">
                    <c:v>Oct</c:v>
                  </c:pt>
                  <c:pt idx="27">
                    <c:v>Nov</c:v>
                  </c:pt>
                  <c:pt idx="28">
                    <c:v>Dec</c:v>
                  </c:pt>
                  <c:pt idx="29">
                    <c:v>Jan</c:v>
                  </c:pt>
                  <c:pt idx="30">
                    <c:v>Feb</c:v>
                  </c:pt>
                  <c:pt idx="31">
                    <c:v>Mar</c:v>
                  </c:pt>
                  <c:pt idx="32">
                    <c:v>Apr</c:v>
                  </c:pt>
                  <c:pt idx="33">
                    <c:v>May</c:v>
                  </c:pt>
                  <c:pt idx="34">
                    <c:v>Jun</c:v>
                  </c:pt>
                  <c:pt idx="35">
                    <c:v>Jul</c:v>
                  </c:pt>
                  <c:pt idx="36">
                    <c:v>Aug</c:v>
                  </c:pt>
                  <c:pt idx="37">
                    <c:v>Sep</c:v>
                  </c:pt>
                  <c:pt idx="38">
                    <c:v>Oct</c:v>
                  </c:pt>
                  <c:pt idx="39">
                    <c:v>Nov</c:v>
                  </c:pt>
                  <c:pt idx="40">
                    <c:v>Dec</c:v>
                  </c:pt>
                  <c:pt idx="41">
                    <c:v>Jan</c:v>
                  </c:pt>
                  <c:pt idx="42">
                    <c:v>Feb</c:v>
                  </c:pt>
                  <c:pt idx="43">
                    <c:v>Mar</c:v>
                  </c:pt>
                  <c:pt idx="44">
                    <c:v>Apr</c:v>
                  </c:pt>
                  <c:pt idx="45">
                    <c:v>May</c:v>
                  </c:pt>
                  <c:pt idx="46">
                    <c:v>Jun</c:v>
                  </c:pt>
                  <c:pt idx="47">
                    <c:v>Jul</c:v>
                  </c:pt>
                </c:lvl>
                <c:lvl>
                  <c:pt idx="0">
                    <c:v>FY 2019-20</c:v>
                  </c:pt>
                  <c:pt idx="12">
                    <c:v>FY 2020-21</c:v>
                  </c:pt>
                  <c:pt idx="24">
                    <c:v>FY 2021-22</c:v>
                  </c:pt>
                  <c:pt idx="36">
                    <c:v>FY 2022-23</c:v>
                  </c:pt>
                </c:lvl>
              </c:multiLvlStrCache>
            </c:multiLvlStrRef>
          </c:cat>
          <c:val>
            <c:numRef>
              <c:f>DATA!$H$102:$H$149</c:f>
              <c:numCache>
                <c:formatCode>General</c:formatCode>
                <c:ptCount val="48"/>
                <c:pt idx="23" formatCode="&quot;$&quot;#,##0.00">
                  <c:v>3825.92033481</c:v>
                </c:pt>
                <c:pt idx="24" formatCode="&quot;$&quot;#,##0.00">
                  <c:v>3909.6358365999999</c:v>
                </c:pt>
                <c:pt idx="25" formatCode="&quot;$&quot;#,##0.00">
                  <c:v>3967.5115762699993</c:v>
                </c:pt>
                <c:pt idx="26" formatCode="&quot;$&quot;#,##0.00">
                  <c:v>4019.8631542600001</c:v>
                </c:pt>
                <c:pt idx="27" formatCode="&quot;$&quot;#,##0.00">
                  <c:v>4057.8674216200002</c:v>
                </c:pt>
                <c:pt idx="28" formatCode="&quot;$&quot;#,##0.00">
                  <c:v>4122.5333947300005</c:v>
                </c:pt>
                <c:pt idx="29" formatCode="&quot;$&quot;#,##0.00">
                  <c:v>4190.8130761100001</c:v>
                </c:pt>
                <c:pt idx="30" formatCode="&quot;$&quot;#,##0.00">
                  <c:v>4218.6671825499998</c:v>
                </c:pt>
                <c:pt idx="31" formatCode="&quot;$&quot;#,##0.00">
                  <c:v>4262.1819996000004</c:v>
                </c:pt>
                <c:pt idx="32" formatCode="&quot;$&quot;#,##0.00">
                  <c:v>4304.15574259</c:v>
                </c:pt>
                <c:pt idx="33" formatCode="&quot;$&quot;#,##0.00">
                  <c:v>4343.3929026999995</c:v>
                </c:pt>
                <c:pt idx="34" formatCode="&quot;$&quot;#,##0.00">
                  <c:v>4371.8484118599999</c:v>
                </c:pt>
                <c:pt idx="35" formatCode="&quot;$&quot;#,##0.00">
                  <c:v>4401.9931786799998</c:v>
                </c:pt>
                <c:pt idx="36" formatCode="&quot;$&quot;#,##0.00">
                  <c:v>4332.7788361598332</c:v>
                </c:pt>
                <c:pt idx="37" formatCode="&quot;$&quot;#,##0.00">
                  <c:v>4297.3324603475576</c:v>
                </c:pt>
                <c:pt idx="38" formatCode="&quot;$&quot;#,##0.00">
                  <c:v>4250.1042055957041</c:v>
                </c:pt>
                <c:pt idx="39" formatCode="&quot;$&quot;#,##0.00">
                  <c:v>4218.4970454812101</c:v>
                </c:pt>
                <c:pt idx="40" formatCode="&quot;$&quot;#,##0.00">
                  <c:v>4170.8167499867104</c:v>
                </c:pt>
                <c:pt idx="41" formatCode="&quot;$&quot;#,##0.00">
                  <c:v>4113.5229933808487</c:v>
                </c:pt>
                <c:pt idx="42" formatCode="&quot;$&quot;#,##0.00">
                  <c:v>4081.056806827562</c:v>
                </c:pt>
                <c:pt idx="43" formatCode="&quot;$&quot;#,##0.00">
                  <c:v>4047.583412713042</c:v>
                </c:pt>
                <c:pt idx="44" formatCode="&quot;$&quot;#,##0.00">
                  <c:v>3985.1489022883752</c:v>
                </c:pt>
                <c:pt idx="45" formatCode="&quot;$&quot;#,##0.00">
                  <c:v>3938.0282783158345</c:v>
                </c:pt>
                <c:pt idx="46" formatCode="&quot;$&quot;#,##0.00">
                  <c:v>3903.740329782705</c:v>
                </c:pt>
                <c:pt idx="47" formatCode="&quot;$&quot;#,##0.00">
                  <c:v>3852.4559998790974</c:v>
                </c:pt>
              </c:numCache>
            </c:numRef>
          </c:val>
          <c:smooth val="0"/>
          <c:extLst>
            <c:ext xmlns:c16="http://schemas.microsoft.com/office/drawing/2014/chart" uri="{C3380CC4-5D6E-409C-BE32-E72D297353CC}">
              <c16:uniqueId val="{00000003-C361-410E-9F72-BDEC2AA603C9}"/>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4"/>
          <c:tx>
            <c:strRef>
              <c:f>DATA!$N$6</c:f>
              <c:strCache>
                <c:ptCount val="1"/>
                <c:pt idx="0">
                  <c:v>Y</c:v>
                </c:pt>
              </c:strCache>
            </c:strRef>
          </c:tx>
          <c:spPr>
            <a:ln w="28575" cap="rnd">
              <a:noFill/>
              <a:round/>
            </a:ln>
            <a:effectLst/>
          </c:spPr>
          <c:marker>
            <c:symbol val="none"/>
          </c:marker>
          <c:errBars>
            <c:errDir val="y"/>
            <c:errBarType val="plus"/>
            <c:errValType val="cust"/>
            <c:noEndCap val="1"/>
            <c:plus>
              <c:numRef>
                <c:f>DATA!$O$7:$O$9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DATA!$M$7:$M$9</c:f>
              <c:numCache>
                <c:formatCode>General</c:formatCode>
                <c:ptCount val="3"/>
                <c:pt idx="0">
                  <c:v>12.5</c:v>
                </c:pt>
                <c:pt idx="1">
                  <c:v>24.5</c:v>
                </c:pt>
                <c:pt idx="2">
                  <c:v>36.5</c:v>
                </c:pt>
              </c:numCache>
            </c:numRef>
          </c:xVal>
          <c:yVal>
            <c:numRef>
              <c:f>DATA!$N$7:$N$9</c:f>
              <c:numCache>
                <c:formatCode>General</c:formatCode>
                <c:ptCount val="3"/>
                <c:pt idx="0">
                  <c:v>0</c:v>
                </c:pt>
                <c:pt idx="1">
                  <c:v>0</c:v>
                </c:pt>
                <c:pt idx="2">
                  <c:v>0</c:v>
                </c:pt>
              </c:numCache>
            </c:numRef>
          </c:yVal>
          <c:smooth val="1"/>
          <c:extLst>
            <c:ext xmlns:c16="http://schemas.microsoft.com/office/drawing/2014/chart" uri="{C3380CC4-5D6E-409C-BE32-E72D297353CC}">
              <c16:uniqueId val="{00000004-C361-410E-9F72-BDEC2AA603C9}"/>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in val="30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1.0671457486966582E-2"/>
              <c:y val="0.43504064264694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majorUnit val="200"/>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midCat"/>
      </c:valAx>
      <c:valAx>
        <c:axId val="732218560"/>
        <c:scaling>
          <c:orientation val="minMax"/>
        </c:scaling>
        <c:delete val="1"/>
        <c:axPos val="t"/>
        <c:numFmt formatCode="General" sourceLinked="1"/>
        <c:majorTickMark val="out"/>
        <c:minorTickMark val="none"/>
        <c:tickLblPos val="nextTo"/>
        <c:crossAx val="732224800"/>
        <c:crosses val="max"/>
        <c:crossBetween val="midCat"/>
      </c:valAx>
      <c:spPr>
        <a:noFill/>
        <a:ln>
          <a:solidFill>
            <a:schemeClr val="accent3"/>
          </a:solidFill>
        </a:ln>
        <a:effectLst/>
      </c:spPr>
    </c:plotArea>
    <c:legend>
      <c:legendPos val="b"/>
      <c:legendEntry>
        <c:idx val="0"/>
        <c:delete val="1"/>
      </c:legendEntry>
      <c:legendEntry>
        <c:idx val="1"/>
        <c:delete val="1"/>
      </c:legendEntry>
      <c:legendEntry>
        <c:idx val="4"/>
        <c:delete val="1"/>
      </c:legendEntry>
      <c:layout>
        <c:manualLayout>
          <c:xMode val="edge"/>
          <c:yMode val="edge"/>
          <c:x val="0.35156643463045378"/>
          <c:y val="0.95605511271337806"/>
          <c:w val="0.28500627638936438"/>
          <c:h val="3.402463012737367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US</a:t>
            </a:r>
            <a:r>
              <a:rPr lang="en-US" sz="1800" baseline="0" dirty="0"/>
              <a:t> RETAIL SALES - MONTHLY</a:t>
            </a:r>
            <a:endParaRPr lang="en-US" sz="1800" dirty="0"/>
          </a:p>
        </c:rich>
      </c:tx>
      <c:layout>
        <c:manualLayout>
          <c:xMode val="edge"/>
          <c:yMode val="edge"/>
          <c:x val="0.3714734299516908"/>
          <c:y val="1.644962302947224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4258815474151"/>
          <c:y val="9.945761577609516E-2"/>
          <c:w val="0.88387199698071883"/>
          <c:h val="0.64734296492582022"/>
        </c:manualLayout>
      </c:layout>
      <c:lineChart>
        <c:grouping val="standard"/>
        <c:varyColors val="0"/>
        <c:ser>
          <c:idx val="0"/>
          <c:order val="0"/>
          <c:tx>
            <c:v>Retail Trade</c:v>
          </c:tx>
          <c:spPr>
            <a:ln w="28575" cap="rnd">
              <a:solidFill>
                <a:schemeClr val="accent1"/>
              </a:solidFill>
              <a:prstDash val="solid"/>
              <a:round/>
            </a:ln>
            <a:effectLst/>
          </c:spPr>
          <c:marker>
            <c:symbol val="none"/>
          </c:marker>
          <c:cat>
            <c:numRef>
              <c:f>Sheet4!$A$8:$A$91</c:f>
              <c:numCache>
                <c:formatCode>mm/dd/yyyy</c:formatCode>
                <c:ptCount val="8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numCache>
            </c:numRef>
          </c:cat>
          <c:val>
            <c:numRef>
              <c:f>Sheet4!$B$8:$B$91</c:f>
              <c:numCache>
                <c:formatCode>0.0</c:formatCode>
                <c:ptCount val="84"/>
                <c:pt idx="0">
                  <c:v>416024</c:v>
                </c:pt>
                <c:pt idx="1">
                  <c:v>416011</c:v>
                </c:pt>
                <c:pt idx="2">
                  <c:v>414942</c:v>
                </c:pt>
                <c:pt idx="3">
                  <c:v>416702</c:v>
                </c:pt>
                <c:pt idx="4">
                  <c:v>414274</c:v>
                </c:pt>
                <c:pt idx="5">
                  <c:v>416360</c:v>
                </c:pt>
                <c:pt idx="6">
                  <c:v>416487</c:v>
                </c:pt>
                <c:pt idx="7">
                  <c:v>417014</c:v>
                </c:pt>
                <c:pt idx="8">
                  <c:v>426455</c:v>
                </c:pt>
                <c:pt idx="9">
                  <c:v>426656</c:v>
                </c:pt>
                <c:pt idx="10">
                  <c:v>430967</c:v>
                </c:pt>
                <c:pt idx="11">
                  <c:v>434129</c:v>
                </c:pt>
                <c:pt idx="12">
                  <c:v>431785</c:v>
                </c:pt>
                <c:pt idx="13">
                  <c:v>434631</c:v>
                </c:pt>
                <c:pt idx="14">
                  <c:v>433239</c:v>
                </c:pt>
                <c:pt idx="15">
                  <c:v>435061</c:v>
                </c:pt>
                <c:pt idx="16">
                  <c:v>439759</c:v>
                </c:pt>
                <c:pt idx="17">
                  <c:v>437527</c:v>
                </c:pt>
                <c:pt idx="18">
                  <c:v>440422</c:v>
                </c:pt>
                <c:pt idx="19">
                  <c:v>439876</c:v>
                </c:pt>
                <c:pt idx="20">
                  <c:v>439346</c:v>
                </c:pt>
                <c:pt idx="21">
                  <c:v>444148</c:v>
                </c:pt>
                <c:pt idx="22">
                  <c:v>445807</c:v>
                </c:pt>
                <c:pt idx="23">
                  <c:v>436884</c:v>
                </c:pt>
                <c:pt idx="24">
                  <c:v>439793</c:v>
                </c:pt>
                <c:pt idx="25">
                  <c:v>440875</c:v>
                </c:pt>
                <c:pt idx="26">
                  <c:v>446954</c:v>
                </c:pt>
                <c:pt idx="27">
                  <c:v>447230</c:v>
                </c:pt>
                <c:pt idx="28">
                  <c:v>448985</c:v>
                </c:pt>
                <c:pt idx="29">
                  <c:v>448992</c:v>
                </c:pt>
                <c:pt idx="30">
                  <c:v>453667</c:v>
                </c:pt>
                <c:pt idx="31">
                  <c:v>455967</c:v>
                </c:pt>
                <c:pt idx="32">
                  <c:v>452048</c:v>
                </c:pt>
                <c:pt idx="33">
                  <c:v>453451</c:v>
                </c:pt>
                <c:pt idx="34">
                  <c:v>455933</c:v>
                </c:pt>
                <c:pt idx="35">
                  <c:v>458923</c:v>
                </c:pt>
                <c:pt idx="36">
                  <c:v>456113</c:v>
                </c:pt>
                <c:pt idx="37">
                  <c:v>457898</c:v>
                </c:pt>
                <c:pt idx="38">
                  <c:v>432392</c:v>
                </c:pt>
                <c:pt idx="39">
                  <c:v>375918</c:v>
                </c:pt>
                <c:pt idx="40">
                  <c:v>442045</c:v>
                </c:pt>
                <c:pt idx="41">
                  <c:v>472249</c:v>
                </c:pt>
                <c:pt idx="42">
                  <c:v>481169</c:v>
                </c:pt>
                <c:pt idx="43">
                  <c:v>482391</c:v>
                </c:pt>
                <c:pt idx="44">
                  <c:v>492700</c:v>
                </c:pt>
                <c:pt idx="45">
                  <c:v>490826</c:v>
                </c:pt>
                <c:pt idx="46">
                  <c:v>486833</c:v>
                </c:pt>
                <c:pt idx="47">
                  <c:v>488876</c:v>
                </c:pt>
                <c:pt idx="48">
                  <c:v>513269</c:v>
                </c:pt>
                <c:pt idx="49">
                  <c:v>503650</c:v>
                </c:pt>
                <c:pt idx="50">
                  <c:v>558369</c:v>
                </c:pt>
                <c:pt idx="51">
                  <c:v>555865</c:v>
                </c:pt>
                <c:pt idx="52">
                  <c:v>550441</c:v>
                </c:pt>
                <c:pt idx="53">
                  <c:v>553044</c:v>
                </c:pt>
                <c:pt idx="54">
                  <c:v>542106</c:v>
                </c:pt>
                <c:pt idx="55">
                  <c:v>546946</c:v>
                </c:pt>
                <c:pt idx="56">
                  <c:v>552617</c:v>
                </c:pt>
                <c:pt idx="57">
                  <c:v>562296</c:v>
                </c:pt>
                <c:pt idx="58">
                  <c:v>565690</c:v>
                </c:pt>
                <c:pt idx="59">
                  <c:v>556810</c:v>
                </c:pt>
                <c:pt idx="60">
                  <c:v>576000</c:v>
                </c:pt>
                <c:pt idx="61">
                  <c:v>581768</c:v>
                </c:pt>
                <c:pt idx="62">
                  <c:v>587570</c:v>
                </c:pt>
                <c:pt idx="63">
                  <c:v>590238</c:v>
                </c:pt>
                <c:pt idx="64">
                  <c:v>591793</c:v>
                </c:pt>
                <c:pt idx="65">
                  <c:v>596594</c:v>
                </c:pt>
                <c:pt idx="66">
                  <c:v>596765</c:v>
                </c:pt>
              </c:numCache>
            </c:numRef>
          </c:val>
          <c:smooth val="0"/>
          <c:extLst>
            <c:ext xmlns:c16="http://schemas.microsoft.com/office/drawing/2014/chart" uri="{C3380CC4-5D6E-409C-BE32-E72D297353CC}">
              <c16:uniqueId val="{00000000-9CEF-4FD5-8CF9-7D872EE6A151}"/>
            </c:ext>
          </c:extLst>
        </c:ser>
        <c:ser>
          <c:idx val="1"/>
          <c:order val="1"/>
          <c:tx>
            <c:v>Wells Fargo Forecast</c:v>
          </c:tx>
          <c:spPr>
            <a:ln w="28575" cap="rnd">
              <a:solidFill>
                <a:srgbClr val="5B9BD5">
                  <a:lumMod val="75000"/>
                </a:srgbClr>
              </a:solidFill>
              <a:prstDash val="sysDot"/>
              <a:round/>
            </a:ln>
            <a:effectLst/>
          </c:spPr>
          <c:marker>
            <c:symbol val="none"/>
          </c:marker>
          <c:dPt>
            <c:idx val="69"/>
            <c:marker>
              <c:symbol val="none"/>
            </c:marker>
            <c:bubble3D val="0"/>
            <c:spPr>
              <a:ln w="28575" cap="rnd">
                <a:solidFill>
                  <a:srgbClr val="5B9BD5">
                    <a:lumMod val="75000"/>
                  </a:srgbClr>
                </a:solidFill>
                <a:prstDash val="sysDot"/>
                <a:round/>
              </a:ln>
              <a:effectLst/>
            </c:spPr>
            <c:extLst>
              <c:ext xmlns:c16="http://schemas.microsoft.com/office/drawing/2014/chart" uri="{C3380CC4-5D6E-409C-BE32-E72D297353CC}">
                <c16:uniqueId val="{00000002-9CEF-4FD5-8CF9-7D872EE6A151}"/>
              </c:ext>
            </c:extLst>
          </c:dPt>
          <c:dPt>
            <c:idx val="70"/>
            <c:marker>
              <c:symbol val="none"/>
            </c:marker>
            <c:bubble3D val="0"/>
            <c:spPr>
              <a:ln w="28575" cap="rnd">
                <a:solidFill>
                  <a:srgbClr val="5B9BD5">
                    <a:lumMod val="75000"/>
                  </a:srgbClr>
                </a:solidFill>
                <a:prstDash val="sysDot"/>
                <a:round/>
              </a:ln>
              <a:effectLst/>
            </c:spPr>
            <c:extLst>
              <c:ext xmlns:c16="http://schemas.microsoft.com/office/drawing/2014/chart" uri="{C3380CC4-5D6E-409C-BE32-E72D297353CC}">
                <c16:uniqueId val="{00000004-9CEF-4FD5-8CF9-7D872EE6A151}"/>
              </c:ext>
            </c:extLst>
          </c:dPt>
          <c:dPt>
            <c:idx val="71"/>
            <c:marker>
              <c:symbol val="none"/>
            </c:marker>
            <c:bubble3D val="0"/>
            <c:spPr>
              <a:ln w="28575" cap="rnd">
                <a:solidFill>
                  <a:srgbClr val="5B9BD5">
                    <a:lumMod val="75000"/>
                  </a:srgbClr>
                </a:solidFill>
                <a:prstDash val="sysDot"/>
                <a:round/>
              </a:ln>
              <a:effectLst/>
            </c:spPr>
            <c:extLst>
              <c:ext xmlns:c16="http://schemas.microsoft.com/office/drawing/2014/chart" uri="{C3380CC4-5D6E-409C-BE32-E72D297353CC}">
                <c16:uniqueId val="{00000006-9CEF-4FD5-8CF9-7D872EE6A151}"/>
              </c:ext>
            </c:extLst>
          </c:dPt>
          <c:dPt>
            <c:idx val="72"/>
            <c:marker>
              <c:symbol val="none"/>
            </c:marker>
            <c:bubble3D val="0"/>
            <c:spPr>
              <a:ln w="28575" cap="rnd">
                <a:solidFill>
                  <a:srgbClr val="5B9BD5">
                    <a:lumMod val="75000"/>
                  </a:srgbClr>
                </a:solidFill>
                <a:prstDash val="sysDot"/>
                <a:round/>
              </a:ln>
              <a:effectLst/>
            </c:spPr>
            <c:extLst>
              <c:ext xmlns:c16="http://schemas.microsoft.com/office/drawing/2014/chart" uri="{C3380CC4-5D6E-409C-BE32-E72D297353CC}">
                <c16:uniqueId val="{00000008-9CEF-4FD5-8CF9-7D872EE6A151}"/>
              </c:ext>
            </c:extLst>
          </c:dPt>
          <c:dPt>
            <c:idx val="73"/>
            <c:marker>
              <c:symbol val="none"/>
            </c:marker>
            <c:bubble3D val="0"/>
            <c:spPr>
              <a:ln w="28575" cap="rnd">
                <a:solidFill>
                  <a:srgbClr val="5B9BD5">
                    <a:lumMod val="75000"/>
                  </a:srgbClr>
                </a:solidFill>
                <a:prstDash val="sysDot"/>
                <a:round/>
              </a:ln>
              <a:effectLst/>
            </c:spPr>
            <c:extLst>
              <c:ext xmlns:c16="http://schemas.microsoft.com/office/drawing/2014/chart" uri="{C3380CC4-5D6E-409C-BE32-E72D297353CC}">
                <c16:uniqueId val="{0000000A-9CEF-4FD5-8CF9-7D872EE6A151}"/>
              </c:ext>
            </c:extLst>
          </c:dPt>
          <c:dPt>
            <c:idx val="74"/>
            <c:marker>
              <c:symbol val="none"/>
            </c:marker>
            <c:bubble3D val="0"/>
            <c:spPr>
              <a:ln w="28575" cap="rnd">
                <a:solidFill>
                  <a:srgbClr val="5B9BD5">
                    <a:lumMod val="75000"/>
                  </a:srgbClr>
                </a:solidFill>
                <a:prstDash val="sysDot"/>
                <a:round/>
              </a:ln>
              <a:effectLst/>
            </c:spPr>
            <c:extLst>
              <c:ext xmlns:c16="http://schemas.microsoft.com/office/drawing/2014/chart" uri="{C3380CC4-5D6E-409C-BE32-E72D297353CC}">
                <c16:uniqueId val="{0000000C-9CEF-4FD5-8CF9-7D872EE6A151}"/>
              </c:ext>
            </c:extLst>
          </c:dPt>
          <c:val>
            <c:numRef>
              <c:f>(Sheet4!$B$8:$B$74,Sheet4!$F$75:$F$91)</c:f>
              <c:numCache>
                <c:formatCode>0.0</c:formatCode>
                <c:ptCount val="84"/>
                <c:pt idx="0">
                  <c:v>416024</c:v>
                </c:pt>
                <c:pt idx="1">
                  <c:v>416011</c:v>
                </c:pt>
                <c:pt idx="2">
                  <c:v>414942</c:v>
                </c:pt>
                <c:pt idx="3">
                  <c:v>416702</c:v>
                </c:pt>
                <c:pt idx="4">
                  <c:v>414274</c:v>
                </c:pt>
                <c:pt idx="5">
                  <c:v>416360</c:v>
                </c:pt>
                <c:pt idx="6">
                  <c:v>416487</c:v>
                </c:pt>
                <c:pt idx="7">
                  <c:v>417014</c:v>
                </c:pt>
                <c:pt idx="8">
                  <c:v>426455</c:v>
                </c:pt>
                <c:pt idx="9">
                  <c:v>426656</c:v>
                </c:pt>
                <c:pt idx="10">
                  <c:v>430967</c:v>
                </c:pt>
                <c:pt idx="11">
                  <c:v>434129</c:v>
                </c:pt>
                <c:pt idx="12">
                  <c:v>431785</c:v>
                </c:pt>
                <c:pt idx="13">
                  <c:v>434631</c:v>
                </c:pt>
                <c:pt idx="14">
                  <c:v>433239</c:v>
                </c:pt>
                <c:pt idx="15">
                  <c:v>435061</c:v>
                </c:pt>
                <c:pt idx="16">
                  <c:v>439759</c:v>
                </c:pt>
                <c:pt idx="17">
                  <c:v>437527</c:v>
                </c:pt>
                <c:pt idx="18">
                  <c:v>440422</c:v>
                </c:pt>
                <c:pt idx="19">
                  <c:v>439876</c:v>
                </c:pt>
                <c:pt idx="20">
                  <c:v>439346</c:v>
                </c:pt>
                <c:pt idx="21">
                  <c:v>444148</c:v>
                </c:pt>
                <c:pt idx="22">
                  <c:v>445807</c:v>
                </c:pt>
                <c:pt idx="23">
                  <c:v>436884</c:v>
                </c:pt>
                <c:pt idx="24">
                  <c:v>439793</c:v>
                </c:pt>
                <c:pt idx="25">
                  <c:v>440875</c:v>
                </c:pt>
                <c:pt idx="26">
                  <c:v>446954</c:v>
                </c:pt>
                <c:pt idx="27">
                  <c:v>447230</c:v>
                </c:pt>
                <c:pt idx="28">
                  <c:v>448985</c:v>
                </c:pt>
                <c:pt idx="29">
                  <c:v>448992</c:v>
                </c:pt>
                <c:pt idx="30">
                  <c:v>453667</c:v>
                </c:pt>
                <c:pt idx="31">
                  <c:v>455967</c:v>
                </c:pt>
                <c:pt idx="32">
                  <c:v>452048</c:v>
                </c:pt>
                <c:pt idx="33">
                  <c:v>453451</c:v>
                </c:pt>
                <c:pt idx="34">
                  <c:v>455933</c:v>
                </c:pt>
                <c:pt idx="35">
                  <c:v>458923</c:v>
                </c:pt>
                <c:pt idx="36">
                  <c:v>456113</c:v>
                </c:pt>
                <c:pt idx="37">
                  <c:v>457898</c:v>
                </c:pt>
                <c:pt idx="38">
                  <c:v>432392</c:v>
                </c:pt>
                <c:pt idx="39">
                  <c:v>375918</c:v>
                </c:pt>
                <c:pt idx="40">
                  <c:v>442045</c:v>
                </c:pt>
                <c:pt idx="41">
                  <c:v>472249</c:v>
                </c:pt>
                <c:pt idx="42">
                  <c:v>481169</c:v>
                </c:pt>
                <c:pt idx="43">
                  <c:v>482391</c:v>
                </c:pt>
                <c:pt idx="44">
                  <c:v>492700</c:v>
                </c:pt>
                <c:pt idx="45">
                  <c:v>490826</c:v>
                </c:pt>
                <c:pt idx="46">
                  <c:v>486833</c:v>
                </c:pt>
                <c:pt idx="47">
                  <c:v>488876</c:v>
                </c:pt>
                <c:pt idx="48">
                  <c:v>513269</c:v>
                </c:pt>
                <c:pt idx="49">
                  <c:v>503650</c:v>
                </c:pt>
                <c:pt idx="50">
                  <c:v>558369</c:v>
                </c:pt>
                <c:pt idx="51">
                  <c:v>555865</c:v>
                </c:pt>
                <c:pt idx="52">
                  <c:v>550441</c:v>
                </c:pt>
                <c:pt idx="53">
                  <c:v>553044</c:v>
                </c:pt>
                <c:pt idx="54">
                  <c:v>542106</c:v>
                </c:pt>
                <c:pt idx="55">
                  <c:v>546946</c:v>
                </c:pt>
                <c:pt idx="56">
                  <c:v>552617</c:v>
                </c:pt>
                <c:pt idx="57">
                  <c:v>562296</c:v>
                </c:pt>
                <c:pt idx="58">
                  <c:v>565690</c:v>
                </c:pt>
                <c:pt idx="59">
                  <c:v>556810</c:v>
                </c:pt>
                <c:pt idx="60">
                  <c:v>576000</c:v>
                </c:pt>
                <c:pt idx="61">
                  <c:v>581768</c:v>
                </c:pt>
                <c:pt idx="62">
                  <c:v>587570</c:v>
                </c:pt>
                <c:pt idx="63">
                  <c:v>590238</c:v>
                </c:pt>
                <c:pt idx="64">
                  <c:v>591793</c:v>
                </c:pt>
                <c:pt idx="65">
                  <c:v>596594</c:v>
                </c:pt>
                <c:pt idx="66">
                  <c:v>596765</c:v>
                </c:pt>
                <c:pt idx="67" formatCode="_(* #,##0.0_);_(* \(#,##0.0\);_(* &quot;-&quot;??_);_(@_)">
                  <c:v>592342.51799999992</c:v>
                </c:pt>
                <c:pt idx="68" formatCode="_(* #,##0.0_);_(* \(#,##0.0\);_(* &quot;-&quot;??_);_(@_)">
                  <c:v>598484.21100000001</c:v>
                </c:pt>
                <c:pt idx="69" formatCode="_(* #,##0.0_);_(* \(#,##0.0\);_(* &quot;-&quot;??_);_(@_)">
                  <c:v>585350.13599999994</c:v>
                </c:pt>
                <c:pt idx="70" formatCode="_(* #,##0.0_);_(* \(#,##0.0\);_(* &quot;-&quot;??_);_(@_)">
                  <c:v>588883.28999999992</c:v>
                </c:pt>
                <c:pt idx="71" formatCode="_(* #,##0.0_);_(* \(#,##0.0\);_(* &quot;-&quot;??_);_(@_)">
                  <c:v>579639.21</c:v>
                </c:pt>
                <c:pt idx="72" formatCode="_(* #,##0.0_);_(* \(#,##0.0\);_(* &quot;-&quot;??_);_(@_)">
                  <c:v>570816</c:v>
                </c:pt>
                <c:pt idx="73" formatCode="_(* #,##0.0_);_(* \(#,##0.0\);_(* &quot;-&quot;??_);_(@_)">
                  <c:v>576532.08799999999</c:v>
                </c:pt>
                <c:pt idx="74" formatCode="_(* #,##0.0_);_(* \(#,##0.0\);_(* &quot;-&quot;??_);_(@_)">
                  <c:v>582281.87</c:v>
                </c:pt>
                <c:pt idx="75" formatCode="_(* #,##0.0_);_(* \(#,##0.0\);_(* &quot;-&quot;??_);_(@_)">
                  <c:v>563087.05200000003</c:v>
                </c:pt>
                <c:pt idx="76" formatCode="_(* #,##0.0_);_(* \(#,##0.0\);_(* &quot;-&quot;??_);_(@_)">
                  <c:v>564570.522</c:v>
                </c:pt>
                <c:pt idx="77" formatCode="_(* #,##0.0_);_(* \(#,##0.0\);_(* &quot;-&quot;??_);_(@_)">
                  <c:v>569150.67599999998</c:v>
                </c:pt>
                <c:pt idx="78" formatCode="_(* #,##0.0_);_(* \(#,##0.0\);_(* &quot;-&quot;??_);_(@_)">
                  <c:v>562152.63</c:v>
                </c:pt>
                <c:pt idx="79" formatCode="_(* #,##0.0_);_(* \(#,##0.0\);_(* &quot;-&quot;??_);_(@_)">
                  <c:v>557986.6519559999</c:v>
                </c:pt>
                <c:pt idx="80" formatCode="_(* #,##0.0_);_(* \(#,##0.0\);_(* &quot;-&quot;??_);_(@_)">
                  <c:v>563772.12676200003</c:v>
                </c:pt>
                <c:pt idx="81" formatCode="_(* #,##0.0_);_(* \(#,##0.0\);_(* &quot;-&quot;??_);_(@_)">
                  <c:v>557253.3294719999</c:v>
                </c:pt>
                <c:pt idx="82" formatCode="_(* #,##0.0_);_(* \(#,##0.0\);_(* &quot;-&quot;??_);_(@_)">
                  <c:v>560616.8920799999</c:v>
                </c:pt>
                <c:pt idx="83" formatCode="_(* #,##0.0_);_(* \(#,##0.0\);_(* &quot;-&quot;??_);_(@_)">
                  <c:v>551816.52791999991</c:v>
                </c:pt>
              </c:numCache>
            </c:numRef>
          </c:val>
          <c:smooth val="0"/>
          <c:extLst>
            <c:ext xmlns:c16="http://schemas.microsoft.com/office/drawing/2014/chart" uri="{C3380CC4-5D6E-409C-BE32-E72D297353CC}">
              <c16:uniqueId val="{0000000D-9CEF-4FD5-8CF9-7D872EE6A151}"/>
            </c:ext>
          </c:extLst>
        </c:ser>
        <c:dLbls>
          <c:showLegendKey val="0"/>
          <c:showVal val="0"/>
          <c:showCatName val="0"/>
          <c:showSerName val="0"/>
          <c:showPercent val="0"/>
          <c:showBubbleSize val="0"/>
        </c:dLbls>
        <c:smooth val="0"/>
        <c:axId val="925946624"/>
        <c:axId val="804376752"/>
      </c:lineChart>
      <c:catAx>
        <c:axId val="925946624"/>
        <c:scaling>
          <c:orientation val="minMax"/>
        </c:scaling>
        <c:delete val="0"/>
        <c:axPos val="b"/>
        <c:majorGridlines>
          <c:spPr>
            <a:ln w="9525" cap="flat" cmpd="sng" algn="ctr">
              <a:solidFill>
                <a:schemeClr val="tx1">
                  <a:lumMod val="15000"/>
                  <a:lumOff val="85000"/>
                </a:schemeClr>
              </a:solidFill>
              <a:round/>
            </a:ln>
            <a:effectLst/>
          </c:spPr>
        </c:majorGridlines>
        <c:numFmt formatCode="[$-409]mmm\-yy;@" sourceLinked="0"/>
        <c:majorTickMark val="out"/>
        <c:minorTickMark val="in"/>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04376752"/>
        <c:crosses val="autoZero"/>
        <c:auto val="0"/>
        <c:lblAlgn val="ctr"/>
        <c:lblOffset val="100"/>
        <c:tickLblSkip val="3"/>
        <c:tickMarkSkip val="12"/>
        <c:noMultiLvlLbl val="0"/>
      </c:catAx>
      <c:valAx>
        <c:axId val="804376752"/>
        <c:scaling>
          <c:orientation val="minMax"/>
          <c:min val="3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(millions</a:t>
                </a:r>
                <a:r>
                  <a:rPr lang="en-US" baseline="0" dirty="0"/>
                  <a:t>)</a:t>
                </a:r>
                <a:endParaRPr lang="en-US" dirty="0"/>
              </a:p>
            </c:rich>
          </c:tx>
          <c:layout>
            <c:manualLayout>
              <c:xMode val="edge"/>
              <c:yMode val="edge"/>
              <c:x val="1.2516546844687892E-2"/>
              <c:y val="0.39498675071373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5946624"/>
        <c:crosses val="autoZero"/>
        <c:crossBetween val="between"/>
      </c:valAx>
      <c:spPr>
        <a:noFill/>
        <a:ln>
          <a:noFill/>
        </a:ln>
        <a:effectLst/>
      </c:spPr>
    </c:plotArea>
    <c:legend>
      <c:legendPos val="b"/>
      <c:layout>
        <c:manualLayout>
          <c:xMode val="edge"/>
          <c:yMode val="edge"/>
          <c:x val="0.35906557875917683"/>
          <c:y val="0.87810872510024662"/>
          <c:w val="0.27964358393525784"/>
          <c:h val="3.89050912953122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DEED RECORDING FEES</a:t>
            </a:r>
          </a:p>
          <a:p>
            <a:pPr algn="ctr">
              <a:defRPr sz="1800" b="1"/>
            </a:pPr>
            <a:r>
              <a:rPr lang="en-US" sz="1400" b="0" baseline="0" dirty="0">
                <a:solidFill>
                  <a:schemeClr val="tx1">
                    <a:lumMod val="65000"/>
                    <a:lumOff val="35000"/>
                  </a:schemeClr>
                </a:solidFill>
              </a:rPr>
              <a:t>Actual, Estimate, and Target Range, FY 2019-20 to FY 2022-23</a:t>
            </a:r>
            <a:endParaRPr lang="en-US" sz="1400" b="0" dirty="0">
              <a:solidFill>
                <a:schemeClr val="tx1">
                  <a:lumMod val="65000"/>
                  <a:lumOff val="35000"/>
                </a:schemeClr>
              </a:solidFill>
            </a:endParaRPr>
          </a:p>
        </c:rich>
      </c:tx>
      <c:layout>
        <c:manualLayout>
          <c:xMode val="edge"/>
          <c:yMode val="edge"/>
          <c:x val="0.32280756641646841"/>
          <c:y val="2.2204644994262251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713993852303002E-2"/>
          <c:y val="0.14864156449095778"/>
          <c:w val="0.8971356300126343"/>
          <c:h val="0.65585374333800617"/>
        </c:manualLayout>
      </c:layout>
      <c:areaChart>
        <c:grouping val="stacked"/>
        <c:varyColors val="0"/>
        <c:ser>
          <c:idx val="3"/>
          <c:order val="2"/>
          <c:tx>
            <c:v>Threshold</c:v>
          </c:tx>
          <c:spPr>
            <a:noFill/>
            <a:ln>
              <a:noFill/>
            </a:ln>
            <a:effectLst/>
          </c:spPr>
          <c:val>
            <c:numRef>
              <c:f>DATA!$I$102:$I$149</c:f>
              <c:numCache>
                <c:formatCode>General</c:formatCode>
                <c:ptCount val="48"/>
                <c:pt idx="35" formatCode="&quot;$&quot;#,##0.00">
                  <c:v>156.85090918999998</c:v>
                </c:pt>
                <c:pt idx="36" formatCode="&quot;$&quot;#,##0.00">
                  <c:v>152.59106627865268</c:v>
                </c:pt>
                <c:pt idx="37" formatCode="&quot;$&quot;#,##0.00">
                  <c:v>148.30823289324925</c:v>
                </c:pt>
                <c:pt idx="38" formatCode="&quot;$&quot;#,##0.00">
                  <c:v>143.79547852005101</c:v>
                </c:pt>
                <c:pt idx="39" formatCode="&quot;$&quot;#,##0.00">
                  <c:v>139.06564450540765</c:v>
                </c:pt>
                <c:pt idx="40" formatCode="&quot;$&quot;#,##0.00">
                  <c:v>133.99486460000563</c:v>
                </c:pt>
                <c:pt idx="41" formatCode="&quot;$&quot;#,##0.00">
                  <c:v>127.15443237306125</c:v>
                </c:pt>
                <c:pt idx="42" formatCode="&quot;$&quot;#,##0.00">
                  <c:v>123.76246610174535</c:v>
                </c:pt>
                <c:pt idx="43" formatCode="&quot;$&quot;#,##0.00">
                  <c:v>120.48504172320052</c:v>
                </c:pt>
                <c:pt idx="44" formatCode="&quot;$&quot;#,##0.00">
                  <c:v>115.94111719620764</c:v>
                </c:pt>
                <c:pt idx="45" formatCode="&quot;$&quot;#,##0.00">
                  <c:v>111.38083309981323</c:v>
                </c:pt>
                <c:pt idx="46" formatCode="&quot;$&quot;#,##0.00">
                  <c:v>107.03211937379018</c:v>
                </c:pt>
                <c:pt idx="47" formatCode="&quot;$&quot;#,##0.00">
                  <c:v>102.87799999999999</c:v>
                </c:pt>
              </c:numCache>
            </c:numRef>
          </c:val>
          <c:extLst>
            <c:ext xmlns:c16="http://schemas.microsoft.com/office/drawing/2014/chart" uri="{C3380CC4-5D6E-409C-BE32-E72D297353CC}">
              <c16:uniqueId val="{00000000-A753-4C31-AB39-7E91A4556111}"/>
            </c:ext>
          </c:extLst>
        </c:ser>
        <c:ser>
          <c:idx val="2"/>
          <c:order val="3"/>
          <c:tx>
            <c:strRef>
              <c:f>DATA!$O$5</c:f>
              <c:strCache>
                <c:ptCount val="1"/>
                <c:pt idx="0">
                  <c:v>Threshold Range</c:v>
                </c:pt>
              </c:strCache>
            </c:strRef>
          </c:tx>
          <c:spPr>
            <a:solidFill>
              <a:schemeClr val="accent3">
                <a:lumMod val="60000"/>
                <a:lumOff val="40000"/>
                <a:alpha val="60000"/>
              </a:schemeClr>
            </a:solidFill>
            <a:ln>
              <a:noFill/>
            </a:ln>
            <a:effectLst/>
          </c:spPr>
          <c:val>
            <c:numRef>
              <c:f>DATA!$O$102:$O$149</c:f>
              <c:numCache>
                <c:formatCode>General</c:formatCode>
                <c:ptCount val="48"/>
                <c:pt idx="36" formatCode="&quot;$&quot;#,##0.00">
                  <c:v>4.5777319883595737</c:v>
                </c:pt>
                <c:pt idx="37" formatCode="&quot;$&quot;#,##0.00">
                  <c:v>4.4492469867974762</c:v>
                </c:pt>
                <c:pt idx="38" formatCode="&quot;$&quot;#,##0.00">
                  <c:v>4.3138643556015381</c:v>
                </c:pt>
                <c:pt idx="39" formatCode="&quot;$&quot;#,##0.00">
                  <c:v>4.1719693351622311</c:v>
                </c:pt>
                <c:pt idx="40" formatCode="&quot;$&quot;#,##0.00">
                  <c:v>4.0198459380001736</c:v>
                </c:pt>
                <c:pt idx="41" formatCode="&quot;$&quot;#,##0.00">
                  <c:v>3.8146329711918412</c:v>
                </c:pt>
                <c:pt idx="42" formatCode="&quot;$&quot;#,##0.00">
                  <c:v>3.7128739830523614</c:v>
                </c:pt>
                <c:pt idx="43" formatCode="&quot;$&quot;#,##0.00">
                  <c:v>3.6145512516960139</c:v>
                </c:pt>
                <c:pt idx="44" formatCode="&quot;$&quot;#,##0.00">
                  <c:v>3.478233515886231</c:v>
                </c:pt>
                <c:pt idx="45" formatCode="&quot;$&quot;#,##0.00">
                  <c:v>3.3414249929944049</c:v>
                </c:pt>
                <c:pt idx="46" formatCode="&quot;$&quot;#,##0.00">
                  <c:v>3.2109635812137043</c:v>
                </c:pt>
                <c:pt idx="47" formatCode="&quot;$&quot;#,##0.00">
                  <c:v>3.086340000000007</c:v>
                </c:pt>
              </c:numCache>
            </c:numRef>
          </c:val>
          <c:extLst>
            <c:ext xmlns:c16="http://schemas.microsoft.com/office/drawing/2014/chart" uri="{C3380CC4-5D6E-409C-BE32-E72D297353CC}">
              <c16:uniqueId val="{00000001-A753-4C31-AB39-7E91A4556111}"/>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DATA!$C$102:$D$149</c:f>
              <c:multiLvlStrCache>
                <c:ptCount val="48"/>
                <c:lvl>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pt idx="20">
                    <c:v>Apr</c:v>
                  </c:pt>
                  <c:pt idx="21">
                    <c:v>May</c:v>
                  </c:pt>
                  <c:pt idx="22">
                    <c:v>Jun</c:v>
                  </c:pt>
                  <c:pt idx="23">
                    <c:v>Jul</c:v>
                  </c:pt>
                  <c:pt idx="24">
                    <c:v>Aug</c:v>
                  </c:pt>
                  <c:pt idx="25">
                    <c:v>Sep</c:v>
                  </c:pt>
                  <c:pt idx="26">
                    <c:v>Oct</c:v>
                  </c:pt>
                  <c:pt idx="27">
                    <c:v>Nov</c:v>
                  </c:pt>
                  <c:pt idx="28">
                    <c:v>Dec</c:v>
                  </c:pt>
                  <c:pt idx="29">
                    <c:v>Jan</c:v>
                  </c:pt>
                  <c:pt idx="30">
                    <c:v>Feb</c:v>
                  </c:pt>
                  <c:pt idx="31">
                    <c:v>Mar</c:v>
                  </c:pt>
                  <c:pt idx="32">
                    <c:v>Apr</c:v>
                  </c:pt>
                  <c:pt idx="33">
                    <c:v>May</c:v>
                  </c:pt>
                  <c:pt idx="34">
                    <c:v>Jun</c:v>
                  </c:pt>
                  <c:pt idx="35">
                    <c:v>Jul</c:v>
                  </c:pt>
                  <c:pt idx="36">
                    <c:v>Aug</c:v>
                  </c:pt>
                  <c:pt idx="37">
                    <c:v>Sep</c:v>
                  </c:pt>
                  <c:pt idx="38">
                    <c:v>Oct</c:v>
                  </c:pt>
                  <c:pt idx="39">
                    <c:v>Nov</c:v>
                  </c:pt>
                  <c:pt idx="40">
                    <c:v>Dec</c:v>
                  </c:pt>
                  <c:pt idx="41">
                    <c:v>Jan</c:v>
                  </c:pt>
                  <c:pt idx="42">
                    <c:v>Feb</c:v>
                  </c:pt>
                  <c:pt idx="43">
                    <c:v>Mar</c:v>
                  </c:pt>
                  <c:pt idx="44">
                    <c:v>Apr</c:v>
                  </c:pt>
                  <c:pt idx="45">
                    <c:v>May</c:v>
                  </c:pt>
                  <c:pt idx="46">
                    <c:v>Jun</c:v>
                  </c:pt>
                  <c:pt idx="47">
                    <c:v>Jul</c:v>
                  </c:pt>
                </c:lvl>
                <c:lvl>
                  <c:pt idx="0">
                    <c:v>FY 2019-20</c:v>
                  </c:pt>
                  <c:pt idx="12">
                    <c:v>FY 2020-21</c:v>
                  </c:pt>
                  <c:pt idx="24">
                    <c:v>FY 2021-22</c:v>
                  </c:pt>
                  <c:pt idx="36">
                    <c:v>FY 2022-23</c:v>
                  </c:pt>
                </c:lvl>
              </c:multiLvlStrCache>
            </c:multiLvlStrRef>
          </c:cat>
          <c:val>
            <c:numRef>
              <c:f>DATA!$E$102:$E$149</c:f>
              <c:numCache>
                <c:formatCode>"$"#,##0.00</c:formatCode>
                <c:ptCount val="48"/>
                <c:pt idx="0">
                  <c:v>81.554023790000002</c:v>
                </c:pt>
                <c:pt idx="1">
                  <c:v>80.24466971999999</c:v>
                </c:pt>
                <c:pt idx="2">
                  <c:v>80.939035170000011</c:v>
                </c:pt>
                <c:pt idx="3">
                  <c:v>81.213748159999994</c:v>
                </c:pt>
                <c:pt idx="4">
                  <c:v>82.017154410000003</c:v>
                </c:pt>
                <c:pt idx="5">
                  <c:v>82.081723220000001</c:v>
                </c:pt>
                <c:pt idx="6">
                  <c:v>84.483365070000005</c:v>
                </c:pt>
                <c:pt idx="7">
                  <c:v>85.533649010000005</c:v>
                </c:pt>
                <c:pt idx="8">
                  <c:v>86.067188810000005</c:v>
                </c:pt>
                <c:pt idx="9">
                  <c:v>84.721131190000008</c:v>
                </c:pt>
                <c:pt idx="10">
                  <c:v>82.615337570000008</c:v>
                </c:pt>
                <c:pt idx="11">
                  <c:v>81.757988520000012</c:v>
                </c:pt>
                <c:pt idx="12">
                  <c:v>82.250889970000017</c:v>
                </c:pt>
                <c:pt idx="13">
                  <c:v>84.014667880000019</c:v>
                </c:pt>
                <c:pt idx="14">
                  <c:v>86.658006659999998</c:v>
                </c:pt>
                <c:pt idx="15">
                  <c:v>88.542064870000004</c:v>
                </c:pt>
                <c:pt idx="16">
                  <c:v>90.913909889999999</c:v>
                </c:pt>
                <c:pt idx="17">
                  <c:v>95.196969429999996</c:v>
                </c:pt>
                <c:pt idx="18">
                  <c:v>96.263706079999992</c:v>
                </c:pt>
                <c:pt idx="19">
                  <c:v>97.52964999999999</c:v>
                </c:pt>
                <c:pt idx="20">
                  <c:v>101.34564071</c:v>
                </c:pt>
                <c:pt idx="21">
                  <c:v>105.72823668999999</c:v>
                </c:pt>
                <c:pt idx="22">
                  <c:v>112.22523921000001</c:v>
                </c:pt>
                <c:pt idx="23">
                  <c:v>118.90292448000001</c:v>
                </c:pt>
                <c:pt idx="24">
                  <c:v>123.06175520000001</c:v>
                </c:pt>
                <c:pt idx="25">
                  <c:v>126.6430706</c:v>
                </c:pt>
                <c:pt idx="26">
                  <c:v>130.0927968</c:v>
                </c:pt>
                <c:pt idx="27">
                  <c:v>134.12609792000001</c:v>
                </c:pt>
                <c:pt idx="28">
                  <c:v>138.60215149000001</c:v>
                </c:pt>
                <c:pt idx="29">
                  <c:v>144.38958365000002</c:v>
                </c:pt>
                <c:pt idx="30">
                  <c:v>147.09694319000002</c:v>
                </c:pt>
                <c:pt idx="31">
                  <c:v>149.82548755000002</c:v>
                </c:pt>
                <c:pt idx="32">
                  <c:v>152.54314192000001</c:v>
                </c:pt>
                <c:pt idx="33">
                  <c:v>155.26425284000001</c:v>
                </c:pt>
                <c:pt idx="34">
                  <c:v>156.42985546</c:v>
                </c:pt>
                <c:pt idx="35">
                  <c:v>156.85090918999998</c:v>
                </c:pt>
                <c:pt idx="36">
                  <c:v>155.07419022999997</c:v>
                </c:pt>
                <c:pt idx="37">
                  <c:v>#N/A</c:v>
                </c:pt>
                <c:pt idx="38">
                  <c:v>#N/A</c:v>
                </c:pt>
                <c:pt idx="39">
                  <c:v>#N/A</c:v>
                </c:pt>
                <c:pt idx="40">
                  <c:v>#N/A</c:v>
                </c:pt>
                <c:pt idx="41">
                  <c:v>#N/A</c:v>
                </c:pt>
                <c:pt idx="42">
                  <c:v>#N/A</c:v>
                </c:pt>
                <c:pt idx="43">
                  <c:v>#N/A</c:v>
                </c:pt>
                <c:pt idx="44">
                  <c:v>#N/A</c:v>
                </c:pt>
                <c:pt idx="45">
                  <c:v>#N/A</c:v>
                </c:pt>
                <c:pt idx="46">
                  <c:v>#N/A</c:v>
                </c:pt>
                <c:pt idx="47">
                  <c:v>#N/A</c:v>
                </c:pt>
              </c:numCache>
            </c:numRef>
          </c:val>
          <c:smooth val="0"/>
          <c:extLst>
            <c:ext xmlns:c16="http://schemas.microsoft.com/office/drawing/2014/chart" uri="{C3380CC4-5D6E-409C-BE32-E72D297353CC}">
              <c16:uniqueId val="{00000002-A753-4C31-AB39-7E91A4556111}"/>
            </c:ext>
          </c:extLst>
        </c:ser>
        <c:ser>
          <c:idx val="1"/>
          <c:order val="1"/>
          <c:tx>
            <c:v>Estimate</c:v>
          </c:tx>
          <c:spPr>
            <a:ln w="25400" cap="rnd">
              <a:solidFill>
                <a:schemeClr val="accent1">
                  <a:lumMod val="75000"/>
                </a:schemeClr>
              </a:solidFill>
              <a:prstDash val="dash"/>
              <a:round/>
            </a:ln>
            <a:effectLst/>
          </c:spPr>
          <c:marker>
            <c:symbol val="none"/>
          </c:marker>
          <c:cat>
            <c:multiLvlStrRef>
              <c:f>DATA!$C$102:$D$149</c:f>
              <c:multiLvlStrCache>
                <c:ptCount val="48"/>
                <c:lvl>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pt idx="20">
                    <c:v>Apr</c:v>
                  </c:pt>
                  <c:pt idx="21">
                    <c:v>May</c:v>
                  </c:pt>
                  <c:pt idx="22">
                    <c:v>Jun</c:v>
                  </c:pt>
                  <c:pt idx="23">
                    <c:v>Jul</c:v>
                  </c:pt>
                  <c:pt idx="24">
                    <c:v>Aug</c:v>
                  </c:pt>
                  <c:pt idx="25">
                    <c:v>Sep</c:v>
                  </c:pt>
                  <c:pt idx="26">
                    <c:v>Oct</c:v>
                  </c:pt>
                  <c:pt idx="27">
                    <c:v>Nov</c:v>
                  </c:pt>
                  <c:pt idx="28">
                    <c:v>Dec</c:v>
                  </c:pt>
                  <c:pt idx="29">
                    <c:v>Jan</c:v>
                  </c:pt>
                  <c:pt idx="30">
                    <c:v>Feb</c:v>
                  </c:pt>
                  <c:pt idx="31">
                    <c:v>Mar</c:v>
                  </c:pt>
                  <c:pt idx="32">
                    <c:v>Apr</c:v>
                  </c:pt>
                  <c:pt idx="33">
                    <c:v>May</c:v>
                  </c:pt>
                  <c:pt idx="34">
                    <c:v>Jun</c:v>
                  </c:pt>
                  <c:pt idx="35">
                    <c:v>Jul</c:v>
                  </c:pt>
                  <c:pt idx="36">
                    <c:v>Aug</c:v>
                  </c:pt>
                  <c:pt idx="37">
                    <c:v>Sep</c:v>
                  </c:pt>
                  <c:pt idx="38">
                    <c:v>Oct</c:v>
                  </c:pt>
                  <c:pt idx="39">
                    <c:v>Nov</c:v>
                  </c:pt>
                  <c:pt idx="40">
                    <c:v>Dec</c:v>
                  </c:pt>
                  <c:pt idx="41">
                    <c:v>Jan</c:v>
                  </c:pt>
                  <c:pt idx="42">
                    <c:v>Feb</c:v>
                  </c:pt>
                  <c:pt idx="43">
                    <c:v>Mar</c:v>
                  </c:pt>
                  <c:pt idx="44">
                    <c:v>Apr</c:v>
                  </c:pt>
                  <c:pt idx="45">
                    <c:v>May</c:v>
                  </c:pt>
                  <c:pt idx="46">
                    <c:v>Jun</c:v>
                  </c:pt>
                  <c:pt idx="47">
                    <c:v>Jul</c:v>
                  </c:pt>
                </c:lvl>
                <c:lvl>
                  <c:pt idx="0">
                    <c:v>FY 2019-20</c:v>
                  </c:pt>
                  <c:pt idx="12">
                    <c:v>FY 2020-21</c:v>
                  </c:pt>
                  <c:pt idx="24">
                    <c:v>FY 2021-22</c:v>
                  </c:pt>
                  <c:pt idx="36">
                    <c:v>FY 2022-23</c:v>
                  </c:pt>
                </c:lvl>
              </c:multiLvlStrCache>
            </c:multiLvlStrRef>
          </c:cat>
          <c:val>
            <c:numRef>
              <c:f>DATA!$H$102:$H$149</c:f>
              <c:numCache>
                <c:formatCode>General</c:formatCode>
                <c:ptCount val="48"/>
                <c:pt idx="23" formatCode="&quot;$&quot;#,##0.00">
                  <c:v>118.90292448000001</c:v>
                </c:pt>
                <c:pt idx="24" formatCode="&quot;$&quot;#,##0.00">
                  <c:v>123.06175520000001</c:v>
                </c:pt>
                <c:pt idx="25" formatCode="&quot;$&quot;#,##0.00">
                  <c:v>126.6430706</c:v>
                </c:pt>
                <c:pt idx="26" formatCode="&quot;$&quot;#,##0.00">
                  <c:v>130.0927968</c:v>
                </c:pt>
                <c:pt idx="27" formatCode="&quot;$&quot;#,##0.00">
                  <c:v>134.12609792000001</c:v>
                </c:pt>
                <c:pt idx="28" formatCode="&quot;$&quot;#,##0.00">
                  <c:v>138.60215149000001</c:v>
                </c:pt>
                <c:pt idx="29" formatCode="&quot;$&quot;#,##0.00">
                  <c:v>144.38958365000002</c:v>
                </c:pt>
                <c:pt idx="30" formatCode="&quot;$&quot;#,##0.00">
                  <c:v>147.09694319000002</c:v>
                </c:pt>
                <c:pt idx="31" formatCode="&quot;$&quot;#,##0.00">
                  <c:v>149.82548755000002</c:v>
                </c:pt>
                <c:pt idx="32" formatCode="&quot;$&quot;#,##0.00">
                  <c:v>152.54314192000001</c:v>
                </c:pt>
                <c:pt idx="33" formatCode="&quot;$&quot;#,##0.00">
                  <c:v>155.26425284000001</c:v>
                </c:pt>
                <c:pt idx="34" formatCode="&quot;$&quot;#,##0.00">
                  <c:v>156.42985546</c:v>
                </c:pt>
                <c:pt idx="35" formatCode="&quot;$&quot;#,##0.00">
                  <c:v>156.85090918999998</c:v>
                </c:pt>
                <c:pt idx="36" formatCode="&quot;$&quot;#,##0.00">
                  <c:v>152.59106627865268</c:v>
                </c:pt>
                <c:pt idx="37" formatCode="&quot;$&quot;#,##0.00">
                  <c:v>148.30823289324925</c:v>
                </c:pt>
                <c:pt idx="38" formatCode="&quot;$&quot;#,##0.00">
                  <c:v>143.79547852005101</c:v>
                </c:pt>
                <c:pt idx="39" formatCode="&quot;$&quot;#,##0.00">
                  <c:v>139.06564450540765</c:v>
                </c:pt>
                <c:pt idx="40" formatCode="&quot;$&quot;#,##0.00">
                  <c:v>133.99486460000563</c:v>
                </c:pt>
                <c:pt idx="41" formatCode="&quot;$&quot;#,##0.00">
                  <c:v>127.15443237306125</c:v>
                </c:pt>
                <c:pt idx="42" formatCode="&quot;$&quot;#,##0.00">
                  <c:v>123.76246610174535</c:v>
                </c:pt>
                <c:pt idx="43" formatCode="&quot;$&quot;#,##0.00">
                  <c:v>120.48504172320052</c:v>
                </c:pt>
                <c:pt idx="44" formatCode="&quot;$&quot;#,##0.00">
                  <c:v>115.94111719620764</c:v>
                </c:pt>
                <c:pt idx="45" formatCode="&quot;$&quot;#,##0.00">
                  <c:v>111.38083309981323</c:v>
                </c:pt>
                <c:pt idx="46" formatCode="&quot;$&quot;#,##0.00">
                  <c:v>107.03211937379018</c:v>
                </c:pt>
                <c:pt idx="47" formatCode="&quot;$&quot;#,##0.00">
                  <c:v>102.87799999999999</c:v>
                </c:pt>
              </c:numCache>
            </c:numRef>
          </c:val>
          <c:smooth val="0"/>
          <c:extLst>
            <c:ext xmlns:c16="http://schemas.microsoft.com/office/drawing/2014/chart" uri="{C3380CC4-5D6E-409C-BE32-E72D297353CC}">
              <c16:uniqueId val="{00000003-A753-4C31-AB39-7E91A4556111}"/>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4"/>
          <c:tx>
            <c:strRef>
              <c:f>DATA!$R$6</c:f>
              <c:strCache>
                <c:ptCount val="1"/>
                <c:pt idx="0">
                  <c:v>Y</c:v>
                </c:pt>
              </c:strCache>
            </c:strRef>
          </c:tx>
          <c:spPr>
            <a:ln w="28575" cap="rnd">
              <a:noFill/>
              <a:round/>
            </a:ln>
            <a:effectLst/>
          </c:spPr>
          <c:marker>
            <c:symbol val="none"/>
          </c:marker>
          <c:errBars>
            <c:errDir val="y"/>
            <c:errBarType val="plus"/>
            <c:errValType val="cust"/>
            <c:noEndCap val="1"/>
            <c:plus>
              <c:numRef>
                <c:f>DATA!$S$7:$S$9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DATA!$Q$7:$Q$9</c:f>
              <c:numCache>
                <c:formatCode>General</c:formatCode>
                <c:ptCount val="3"/>
                <c:pt idx="0">
                  <c:v>12.5</c:v>
                </c:pt>
                <c:pt idx="1">
                  <c:v>24.5</c:v>
                </c:pt>
                <c:pt idx="2">
                  <c:v>36.5</c:v>
                </c:pt>
              </c:numCache>
            </c:numRef>
          </c:xVal>
          <c:yVal>
            <c:numRef>
              <c:f>DATA!$R$7:$R$9</c:f>
              <c:numCache>
                <c:formatCode>General</c:formatCode>
                <c:ptCount val="3"/>
                <c:pt idx="0">
                  <c:v>0</c:v>
                </c:pt>
                <c:pt idx="1">
                  <c:v>0</c:v>
                </c:pt>
                <c:pt idx="2">
                  <c:v>0</c:v>
                </c:pt>
              </c:numCache>
            </c:numRef>
          </c:yVal>
          <c:smooth val="1"/>
          <c:extLst>
            <c:ext xmlns:c16="http://schemas.microsoft.com/office/drawing/2014/chart" uri="{C3380CC4-5D6E-409C-BE32-E72D297353CC}">
              <c16:uniqueId val="{00000004-A753-4C31-AB39-7E91A4556111}"/>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ax val="170"/>
          <c:min val="5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1.9583207357844877E-2"/>
              <c:y val="0.4349763541281999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majorUnit val="20"/>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midCat"/>
      </c:valAx>
      <c:valAx>
        <c:axId val="732218560"/>
        <c:scaling>
          <c:orientation val="minMax"/>
        </c:scaling>
        <c:delete val="1"/>
        <c:axPos val="t"/>
        <c:numFmt formatCode="General" sourceLinked="1"/>
        <c:majorTickMark val="out"/>
        <c:minorTickMark val="none"/>
        <c:tickLblPos val="nextTo"/>
        <c:crossAx val="732224800"/>
        <c:crosses val="max"/>
        <c:crossBetween val="midCat"/>
      </c:valAx>
      <c:spPr>
        <a:noFill/>
        <a:ln>
          <a:solidFill>
            <a:schemeClr val="accent3"/>
          </a:solidFill>
        </a:ln>
        <a:effectLst/>
      </c:spPr>
    </c:plotArea>
    <c:legend>
      <c:legendPos val="b"/>
      <c:legendEntry>
        <c:idx val="0"/>
        <c:delete val="1"/>
      </c:legendEntry>
      <c:legendEntry>
        <c:idx val="1"/>
        <c:delete val="1"/>
      </c:legendEntry>
      <c:legendEntry>
        <c:idx val="4"/>
        <c:delete val="1"/>
      </c:legendEntry>
      <c:layout>
        <c:manualLayout>
          <c:xMode val="edge"/>
          <c:yMode val="edge"/>
          <c:x val="0.37845236373833907"/>
          <c:y val="0.9397640574807119"/>
          <c:w val="0.21858119535470116"/>
          <c:h val="3.402463012737367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TOTAL SOUTH CAROLINA HOME SALES</a:t>
            </a:r>
          </a:p>
          <a:p>
            <a:pPr>
              <a:defRPr/>
            </a:pPr>
            <a:r>
              <a:rPr lang="en-US" dirty="0"/>
              <a:t>Estimated</a:t>
            </a:r>
            <a:r>
              <a:rPr lang="en-US" baseline="0" dirty="0"/>
              <a:t> Dollar Value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327748398832141E-2"/>
          <c:y val="0.12844577497122645"/>
          <c:w val="0.90443357944716074"/>
          <c:h val="0.72582393259884415"/>
        </c:manualLayout>
      </c:layout>
      <c:lineChart>
        <c:grouping val="standard"/>
        <c:varyColors val="0"/>
        <c:ser>
          <c:idx val="0"/>
          <c:order val="0"/>
          <c:spPr>
            <a:ln w="28575" cap="rnd">
              <a:solidFill>
                <a:schemeClr val="accent1"/>
              </a:solidFill>
              <a:round/>
            </a:ln>
            <a:effectLst/>
          </c:spPr>
          <c:marker>
            <c:symbol val="none"/>
          </c:marker>
          <c:cat>
            <c:numRef>
              <c:f>Data!$A$2:$A$94</c:f>
              <c:numCache>
                <c:formatCode>mmm\-yy</c:formatCode>
                <c:ptCount val="9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numCache>
            </c:numRef>
          </c:cat>
          <c:val>
            <c:numRef>
              <c:f>Data!$H$2:$H$94</c:f>
              <c:numCache>
                <c:formatCode>"$"#,##0</c:formatCode>
                <c:ptCount val="91"/>
                <c:pt idx="0">
                  <c:v>835914918</c:v>
                </c:pt>
                <c:pt idx="1">
                  <c:v>911123550</c:v>
                </c:pt>
                <c:pt idx="2">
                  <c:v>1292097001</c:v>
                </c:pt>
                <c:pt idx="3">
                  <c:v>1367170308</c:v>
                </c:pt>
                <c:pt idx="4">
                  <c:v>1530029088</c:v>
                </c:pt>
                <c:pt idx="5">
                  <c:v>1704893480</c:v>
                </c:pt>
                <c:pt idx="6">
                  <c:v>1667765440</c:v>
                </c:pt>
                <c:pt idx="7">
                  <c:v>1417221150</c:v>
                </c:pt>
                <c:pt idx="8">
                  <c:v>1392055278</c:v>
                </c:pt>
                <c:pt idx="9">
                  <c:v>1216196200</c:v>
                </c:pt>
                <c:pt idx="10">
                  <c:v>976463782</c:v>
                </c:pt>
                <c:pt idx="11">
                  <c:v>1286389128</c:v>
                </c:pt>
                <c:pt idx="12">
                  <c:v>919526640</c:v>
                </c:pt>
                <c:pt idx="13">
                  <c:v>1062264756</c:v>
                </c:pt>
                <c:pt idx="14">
                  <c:v>1347493571</c:v>
                </c:pt>
                <c:pt idx="15">
                  <c:v>1463925372</c:v>
                </c:pt>
                <c:pt idx="16">
                  <c:v>1768358190</c:v>
                </c:pt>
                <c:pt idx="17">
                  <c:v>1984961839</c:v>
                </c:pt>
                <c:pt idx="18">
                  <c:v>1659195088</c:v>
                </c:pt>
                <c:pt idx="19">
                  <c:v>1768558869</c:v>
                </c:pt>
                <c:pt idx="20">
                  <c:v>1702747200</c:v>
                </c:pt>
                <c:pt idx="21">
                  <c:v>1385955494</c:v>
                </c:pt>
                <c:pt idx="22">
                  <c:v>1330639632</c:v>
                </c:pt>
                <c:pt idx="23">
                  <c:v>1464668236</c:v>
                </c:pt>
                <c:pt idx="24">
                  <c:v>1087505396</c:v>
                </c:pt>
                <c:pt idx="25">
                  <c:v>1183191810</c:v>
                </c:pt>
                <c:pt idx="26">
                  <c:v>1798519860</c:v>
                </c:pt>
                <c:pt idx="27">
                  <c:v>1626128217</c:v>
                </c:pt>
                <c:pt idx="28">
                  <c:v>2030184693</c:v>
                </c:pt>
                <c:pt idx="29">
                  <c:v>2219341544</c:v>
                </c:pt>
                <c:pt idx="30">
                  <c:v>1871445204</c:v>
                </c:pt>
                <c:pt idx="31">
                  <c:v>1969395242</c:v>
                </c:pt>
                <c:pt idx="32">
                  <c:v>1652680686</c:v>
                </c:pt>
                <c:pt idx="33">
                  <c:v>1548609074</c:v>
                </c:pt>
                <c:pt idx="34">
                  <c:v>1542189264</c:v>
                </c:pt>
                <c:pt idx="35">
                  <c:v>1670505525</c:v>
                </c:pt>
                <c:pt idx="36">
                  <c:v>1297846620</c:v>
                </c:pt>
                <c:pt idx="37">
                  <c:v>1334960025</c:v>
                </c:pt>
                <c:pt idx="38">
                  <c:v>1900821816</c:v>
                </c:pt>
                <c:pt idx="39">
                  <c:v>1924272610</c:v>
                </c:pt>
                <c:pt idx="40">
                  <c:v>2294179510</c:v>
                </c:pt>
                <c:pt idx="41">
                  <c:v>2437435532</c:v>
                </c:pt>
                <c:pt idx="42">
                  <c:v>2080953742</c:v>
                </c:pt>
                <c:pt idx="43">
                  <c:v>2080439010</c:v>
                </c:pt>
                <c:pt idx="44">
                  <c:v>1443992096</c:v>
                </c:pt>
                <c:pt idx="45">
                  <c:v>1644829450</c:v>
                </c:pt>
                <c:pt idx="46">
                  <c:v>1473861103</c:v>
                </c:pt>
                <c:pt idx="47">
                  <c:v>1602796832</c:v>
                </c:pt>
                <c:pt idx="48">
                  <c:v>1206192540</c:v>
                </c:pt>
                <c:pt idx="49">
                  <c:v>1428956034</c:v>
                </c:pt>
                <c:pt idx="50">
                  <c:v>1946784004</c:v>
                </c:pt>
                <c:pt idx="51">
                  <c:v>2003565942</c:v>
                </c:pt>
                <c:pt idx="52">
                  <c:v>2373534280</c:v>
                </c:pt>
                <c:pt idx="53">
                  <c:v>2317818195</c:v>
                </c:pt>
                <c:pt idx="54">
                  <c:v>2264732214</c:v>
                </c:pt>
                <c:pt idx="55">
                  <c:v>2366878266</c:v>
                </c:pt>
                <c:pt idx="56">
                  <c:v>1945281636</c:v>
                </c:pt>
                <c:pt idx="57">
                  <c:v>1961721856</c:v>
                </c:pt>
                <c:pt idx="58">
                  <c:v>1710190963</c:v>
                </c:pt>
                <c:pt idx="59">
                  <c:v>1932965552</c:v>
                </c:pt>
                <c:pt idx="60">
                  <c:v>1385116848</c:v>
                </c:pt>
                <c:pt idx="61">
                  <c:v>1551148544</c:v>
                </c:pt>
                <c:pt idx="62">
                  <c:v>2261579740</c:v>
                </c:pt>
                <c:pt idx="63">
                  <c:v>1926657600</c:v>
                </c:pt>
                <c:pt idx="64">
                  <c:v>1961341956</c:v>
                </c:pt>
                <c:pt idx="65">
                  <c:v>2849581560</c:v>
                </c:pt>
                <c:pt idx="66">
                  <c:v>3375061375</c:v>
                </c:pt>
                <c:pt idx="67">
                  <c:v>3329554992</c:v>
                </c:pt>
                <c:pt idx="68">
                  <c:v>3396342508</c:v>
                </c:pt>
                <c:pt idx="69">
                  <c:v>3466875560</c:v>
                </c:pt>
                <c:pt idx="70">
                  <c:v>2953377100</c:v>
                </c:pt>
                <c:pt idx="71">
                  <c:v>3302205281</c:v>
                </c:pt>
                <c:pt idx="72">
                  <c:v>2429133300</c:v>
                </c:pt>
                <c:pt idx="73">
                  <c:v>2515993232</c:v>
                </c:pt>
                <c:pt idx="74">
                  <c:v>3689636461</c:v>
                </c:pt>
                <c:pt idx="75">
                  <c:v>3763054992</c:v>
                </c:pt>
                <c:pt idx="76">
                  <c:v>3815248777</c:v>
                </c:pt>
                <c:pt idx="77">
                  <c:v>4408036047</c:v>
                </c:pt>
                <c:pt idx="78">
                  <c:v>3788309254</c:v>
                </c:pt>
                <c:pt idx="79">
                  <c:v>3787029600</c:v>
                </c:pt>
                <c:pt idx="80">
                  <c:v>3629556920</c:v>
                </c:pt>
                <c:pt idx="81">
                  <c:v>3604691300</c:v>
                </c:pt>
                <c:pt idx="82">
                  <c:v>3494824344</c:v>
                </c:pt>
                <c:pt idx="83">
                  <c:v>3861404016</c:v>
                </c:pt>
                <c:pt idx="84">
                  <c:v>2688552771</c:v>
                </c:pt>
                <c:pt idx="85">
                  <c:v>2936230520</c:v>
                </c:pt>
                <c:pt idx="86">
                  <c:v>4136803650</c:v>
                </c:pt>
                <c:pt idx="87">
                  <c:v>3948445075</c:v>
                </c:pt>
                <c:pt idx="88">
                  <c:v>4208307090</c:v>
                </c:pt>
                <c:pt idx="89">
                  <c:v>4506837899</c:v>
                </c:pt>
                <c:pt idx="90">
                  <c:v>3544890474</c:v>
                </c:pt>
              </c:numCache>
            </c:numRef>
          </c:val>
          <c:smooth val="0"/>
          <c:extLst>
            <c:ext xmlns:c16="http://schemas.microsoft.com/office/drawing/2014/chart" uri="{C3380CC4-5D6E-409C-BE32-E72D297353CC}">
              <c16:uniqueId val="{00000000-3618-4EF0-A531-D42D14C434DA}"/>
            </c:ext>
          </c:extLst>
        </c:ser>
        <c:dLbls>
          <c:showLegendKey val="0"/>
          <c:showVal val="0"/>
          <c:showCatName val="0"/>
          <c:showSerName val="0"/>
          <c:showPercent val="0"/>
          <c:showBubbleSize val="0"/>
        </c:dLbls>
        <c:smooth val="0"/>
        <c:axId val="683504160"/>
        <c:axId val="683521632"/>
      </c:lineChart>
      <c:dateAx>
        <c:axId val="683504160"/>
        <c:scaling>
          <c:orientation val="minMax"/>
        </c:scaling>
        <c:delete val="0"/>
        <c:axPos val="b"/>
        <c:minorGridlines>
          <c:spPr>
            <a:ln w="3175" cap="flat" cmpd="sng" algn="ctr">
              <a:solidFill>
                <a:schemeClr val="accent3">
                  <a:lumMod val="60000"/>
                  <a:lumOff val="40000"/>
                </a:schemeClr>
              </a:solidFill>
              <a:round/>
            </a:ln>
            <a:effectLst/>
          </c:spPr>
        </c:min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83521632"/>
        <c:crosses val="autoZero"/>
        <c:auto val="1"/>
        <c:lblOffset val="100"/>
        <c:baseTimeUnit val="months"/>
        <c:minorUnit val="12"/>
        <c:minorTimeUnit val="months"/>
      </c:dateAx>
      <c:valAx>
        <c:axId val="683521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(millions</a:t>
                </a:r>
                <a:r>
                  <a:rPr lang="en-US" baseline="0" dirty="0"/>
                  <a:t>)</a:t>
                </a:r>
                <a:endParaRPr lang="en-US" dirty="0"/>
              </a:p>
            </c:rich>
          </c:tx>
          <c:layout>
            <c:manualLayout>
              <c:xMode val="edge"/>
              <c:yMode val="edge"/>
              <c:x val="1.4235757124821403E-2"/>
              <c:y val="0.39678430301692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3504160"/>
        <c:crosses val="autoZero"/>
        <c:crossBetween val="between"/>
      </c:valAx>
      <c:spPr>
        <a:noFill/>
        <a:ln>
          <a:solidFill>
            <a:srgbClr val="A5A5A5"/>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a:t>
            </a:r>
            <a:r>
              <a:rPr lang="en-US" sz="1800" b="0" dirty="0">
                <a:solidFill>
                  <a:schemeClr val="tx1">
                    <a:lumMod val="65000"/>
                    <a:lumOff val="35000"/>
                  </a:schemeClr>
                </a:solidFill>
              </a:rPr>
              <a:t>INDIVIDUAL</a:t>
            </a:r>
            <a:r>
              <a:rPr lang="en-US" sz="1800" b="0" baseline="0" dirty="0">
                <a:solidFill>
                  <a:schemeClr val="tx1">
                    <a:lumMod val="65000"/>
                    <a:lumOff val="35000"/>
                  </a:schemeClr>
                </a:solidFill>
              </a:rPr>
              <a:t> INCOME WITHHOLDINGS</a:t>
            </a:r>
          </a:p>
          <a:p>
            <a:pPr algn="ctr">
              <a:defRPr sz="1800" b="1"/>
            </a:pPr>
            <a:r>
              <a:rPr lang="en-US" sz="1400" b="0" baseline="0" dirty="0">
                <a:solidFill>
                  <a:schemeClr val="tx1">
                    <a:lumMod val="65000"/>
                    <a:lumOff val="35000"/>
                  </a:schemeClr>
                </a:solidFill>
              </a:rPr>
              <a:t>Actual, Estimate, and Target Range, FY 2019-20 to FY 2022-23</a:t>
            </a:r>
            <a:endParaRPr lang="en-US" sz="1400" b="0" dirty="0">
              <a:solidFill>
                <a:schemeClr val="tx1">
                  <a:lumMod val="65000"/>
                  <a:lumOff val="35000"/>
                </a:schemeClr>
              </a:solidFill>
            </a:endParaRPr>
          </a:p>
        </c:rich>
      </c:tx>
      <c:layout>
        <c:manualLayout>
          <c:xMode val="edge"/>
          <c:yMode val="edge"/>
          <c:x val="0.25004498079044468"/>
          <c:y val="1.1093565326267048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713993852303002E-2"/>
          <c:y val="0.14864156449095778"/>
          <c:w val="0.8971356300126343"/>
          <c:h val="0.65585374333800617"/>
        </c:manualLayout>
      </c:layout>
      <c:areaChart>
        <c:grouping val="stacked"/>
        <c:varyColors val="0"/>
        <c:ser>
          <c:idx val="3"/>
          <c:order val="2"/>
          <c:tx>
            <c:v>Threshold</c:v>
          </c:tx>
          <c:spPr>
            <a:noFill/>
            <a:ln>
              <a:noFill/>
            </a:ln>
            <a:effectLst/>
          </c:spPr>
          <c:val>
            <c:numRef>
              <c:f>DATA!$I$102:$I$149</c:f>
              <c:numCache>
                <c:formatCode>General</c:formatCode>
                <c:ptCount val="48"/>
                <c:pt idx="35" formatCode="&quot;$&quot;#,##0.00">
                  <c:v>6864.7654022799998</c:v>
                </c:pt>
                <c:pt idx="36" formatCode="&quot;$&quot;#,##0.00">
                  <c:v>6914.391144383414</c:v>
                </c:pt>
                <c:pt idx="37" formatCode="&quot;$&quot;#,##0.00">
                  <c:v>6942.9224114804347</c:v>
                </c:pt>
                <c:pt idx="38" formatCode="&quot;$&quot;#,##0.00">
                  <c:v>6970.0449228232274</c:v>
                </c:pt>
                <c:pt idx="39" formatCode="&quot;$&quot;#,##0.00">
                  <c:v>7030.9947282834573</c:v>
                </c:pt>
                <c:pt idx="40" formatCode="&quot;$&quot;#,##0.00">
                  <c:v>7008.9231974487666</c:v>
                </c:pt>
                <c:pt idx="41" formatCode="&quot;$&quot;#,##0.00">
                  <c:v>6983.9541956849298</c:v>
                </c:pt>
                <c:pt idx="42" formatCode="&quot;$&quot;#,##0.00">
                  <c:v>6978.6774651576998</c:v>
                </c:pt>
                <c:pt idx="43" formatCode="&quot;$&quot;#,##0.00">
                  <c:v>6959.8674132650922</c:v>
                </c:pt>
                <c:pt idx="44" formatCode="&quot;$&quot;#,##0.00">
                  <c:v>6945.2894517069599</c:v>
                </c:pt>
                <c:pt idx="45" formatCode="&quot;$&quot;#,##0.00">
                  <c:v>6931.5375546205569</c:v>
                </c:pt>
                <c:pt idx="46" formatCode="&quot;$&quot;#,##0.00">
                  <c:v>6900.4440897546028</c:v>
                </c:pt>
                <c:pt idx="47" formatCode="&quot;$&quot;#,##0.00">
                  <c:v>6889.6454149771025</c:v>
                </c:pt>
              </c:numCache>
            </c:numRef>
          </c:val>
          <c:extLst>
            <c:ext xmlns:c16="http://schemas.microsoft.com/office/drawing/2014/chart" uri="{C3380CC4-5D6E-409C-BE32-E72D297353CC}">
              <c16:uniqueId val="{00000000-EF65-455E-BF71-7EB628CDA658}"/>
            </c:ext>
          </c:extLst>
        </c:ser>
        <c:ser>
          <c:idx val="2"/>
          <c:order val="3"/>
          <c:tx>
            <c:strRef>
              <c:f>DATA!$K$5</c:f>
              <c:strCache>
                <c:ptCount val="1"/>
                <c:pt idx="0">
                  <c:v>Threshold Range</c:v>
                </c:pt>
              </c:strCache>
            </c:strRef>
          </c:tx>
          <c:spPr>
            <a:solidFill>
              <a:schemeClr val="accent3">
                <a:lumMod val="60000"/>
                <a:lumOff val="40000"/>
                <a:alpha val="60000"/>
              </a:schemeClr>
            </a:solidFill>
            <a:ln>
              <a:noFill/>
            </a:ln>
            <a:effectLst/>
          </c:spPr>
          <c:val>
            <c:numRef>
              <c:f>DATA!$K$102:$K$149</c:f>
              <c:numCache>
                <c:formatCode>General</c:formatCode>
                <c:ptCount val="48"/>
                <c:pt idx="36" formatCode="&quot;$&quot;#,##0.00">
                  <c:v>207.43173433150241</c:v>
                </c:pt>
                <c:pt idx="37" formatCode="&quot;$&quot;#,##0.00">
                  <c:v>208.28767234441329</c:v>
                </c:pt>
                <c:pt idx="38" formatCode="&quot;$&quot;#,##0.00">
                  <c:v>209.10134768469743</c:v>
                </c:pt>
                <c:pt idx="39" formatCode="&quot;$&quot;#,##0.00">
                  <c:v>210.92984184850411</c:v>
                </c:pt>
                <c:pt idx="40" formatCode="&quot;$&quot;#,##0.00">
                  <c:v>210.26769592346318</c:v>
                </c:pt>
                <c:pt idx="41" formatCode="&quot;$&quot;#,##0.00">
                  <c:v>209.51862587054802</c:v>
                </c:pt>
                <c:pt idx="42" formatCode="&quot;$&quot;#,##0.00">
                  <c:v>209.36032395473103</c:v>
                </c:pt>
                <c:pt idx="43" formatCode="&quot;$&quot;#,##0.00">
                  <c:v>208.79602239795258</c:v>
                </c:pt>
                <c:pt idx="44" formatCode="&quot;$&quot;#,##0.00">
                  <c:v>208.35868355120874</c:v>
                </c:pt>
                <c:pt idx="45" formatCode="&quot;$&quot;#,##0.00">
                  <c:v>207.94612663861699</c:v>
                </c:pt>
                <c:pt idx="46" formatCode="&quot;$&quot;#,##0.00">
                  <c:v>207.01332269263821</c:v>
                </c:pt>
                <c:pt idx="47" formatCode="&quot;$&quot;#,##0.00">
                  <c:v>206.68936244931319</c:v>
                </c:pt>
              </c:numCache>
            </c:numRef>
          </c:val>
          <c:extLst>
            <c:ext xmlns:c16="http://schemas.microsoft.com/office/drawing/2014/chart" uri="{C3380CC4-5D6E-409C-BE32-E72D297353CC}">
              <c16:uniqueId val="{00000001-EF65-455E-BF71-7EB628CDA658}"/>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DATA!$E$102:$E$149</c:f>
              <c:numCache>
                <c:formatCode>"$"#,##0.00</c:formatCode>
                <c:ptCount val="48"/>
                <c:pt idx="0">
                  <c:v>5394.7699999999995</c:v>
                </c:pt>
                <c:pt idx="1">
                  <c:v>5398.8000000000011</c:v>
                </c:pt>
                <c:pt idx="2">
                  <c:v>5453.3</c:v>
                </c:pt>
                <c:pt idx="3">
                  <c:v>5461.7</c:v>
                </c:pt>
                <c:pt idx="4">
                  <c:v>5485.2</c:v>
                </c:pt>
                <c:pt idx="5">
                  <c:v>5521.4</c:v>
                </c:pt>
                <c:pt idx="6">
                  <c:v>5552.9000000000005</c:v>
                </c:pt>
                <c:pt idx="7">
                  <c:v>5575.3000000000011</c:v>
                </c:pt>
                <c:pt idx="8">
                  <c:v>5617.3</c:v>
                </c:pt>
                <c:pt idx="9">
                  <c:v>5591.3</c:v>
                </c:pt>
                <c:pt idx="10">
                  <c:v>5573.0999999999995</c:v>
                </c:pt>
                <c:pt idx="11">
                  <c:v>5646.9999999999991</c:v>
                </c:pt>
                <c:pt idx="12">
                  <c:v>5661.3944999999985</c:v>
                </c:pt>
                <c:pt idx="13">
                  <c:v>5696.0840199999993</c:v>
                </c:pt>
                <c:pt idx="14">
                  <c:v>5709.51351127</c:v>
                </c:pt>
                <c:pt idx="15">
                  <c:v>5706.7146940499997</c:v>
                </c:pt>
                <c:pt idx="16">
                  <c:v>5752.7114056</c:v>
                </c:pt>
                <c:pt idx="17">
                  <c:v>5758.0213004699999</c:v>
                </c:pt>
                <c:pt idx="18">
                  <c:v>5792.4878720999995</c:v>
                </c:pt>
                <c:pt idx="19">
                  <c:v>5829.9238677799995</c:v>
                </c:pt>
                <c:pt idx="20">
                  <c:v>5903.7016585900001</c:v>
                </c:pt>
                <c:pt idx="21">
                  <c:v>5957.9422775900002</c:v>
                </c:pt>
                <c:pt idx="22">
                  <c:v>6016.7730331300008</c:v>
                </c:pt>
                <c:pt idx="23">
                  <c:v>6041.1747369800005</c:v>
                </c:pt>
                <c:pt idx="24">
                  <c:v>6074.27394138</c:v>
                </c:pt>
                <c:pt idx="25">
                  <c:v>6144.7843599600001</c:v>
                </c:pt>
                <c:pt idx="26">
                  <c:v>6189.689372580001</c:v>
                </c:pt>
                <c:pt idx="27">
                  <c:v>6259.8258272399999</c:v>
                </c:pt>
                <c:pt idx="28">
                  <c:v>6347.8951078499995</c:v>
                </c:pt>
                <c:pt idx="29">
                  <c:v>6471.97246326</c:v>
                </c:pt>
                <c:pt idx="30">
                  <c:v>6546.1909809200006</c:v>
                </c:pt>
                <c:pt idx="31">
                  <c:v>6608.0926642900004</c:v>
                </c:pt>
                <c:pt idx="32">
                  <c:v>6664.8895026</c:v>
                </c:pt>
                <c:pt idx="33">
                  <c:v>6732.1133089200002</c:v>
                </c:pt>
                <c:pt idx="34">
                  <c:v>6835.5547724099997</c:v>
                </c:pt>
                <c:pt idx="35">
                  <c:v>6864.7654022799998</c:v>
                </c:pt>
                <c:pt idx="36">
                  <c:v>6906.672450250001</c:v>
                </c:pt>
                <c:pt idx="37">
                  <c:v>6975.163566700001</c:v>
                </c:pt>
                <c:pt idx="38">
                  <c:v>#N/A</c:v>
                </c:pt>
                <c:pt idx="39">
                  <c:v>#N/A</c:v>
                </c:pt>
                <c:pt idx="40">
                  <c:v>#N/A</c:v>
                </c:pt>
                <c:pt idx="41">
                  <c:v>#N/A</c:v>
                </c:pt>
                <c:pt idx="42">
                  <c:v>#N/A</c:v>
                </c:pt>
                <c:pt idx="43">
                  <c:v>#N/A</c:v>
                </c:pt>
                <c:pt idx="44">
                  <c:v>#N/A</c:v>
                </c:pt>
                <c:pt idx="45">
                  <c:v>#N/A</c:v>
                </c:pt>
                <c:pt idx="46">
                  <c:v>#N/A</c:v>
                </c:pt>
                <c:pt idx="47">
                  <c:v>#N/A</c:v>
                </c:pt>
              </c:numCache>
            </c:numRef>
          </c:val>
          <c:smooth val="0"/>
          <c:extLst>
            <c:ext xmlns:c16="http://schemas.microsoft.com/office/drawing/2014/chart" uri="{C3380CC4-5D6E-409C-BE32-E72D297353CC}">
              <c16:uniqueId val="{00000002-EF65-455E-BF71-7EB628CDA658}"/>
            </c:ext>
          </c:extLst>
        </c:ser>
        <c:ser>
          <c:idx val="1"/>
          <c:order val="1"/>
          <c:tx>
            <c:v>Estimate (After Tax Reform)</c:v>
          </c:tx>
          <c:spPr>
            <a:ln w="25400" cap="rnd">
              <a:solidFill>
                <a:schemeClr val="accent1">
                  <a:lumMod val="75000"/>
                </a:schemeClr>
              </a:solidFill>
              <a:prstDash val="dash"/>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DATA!$H$102:$H$149</c:f>
              <c:numCache>
                <c:formatCode>General</c:formatCode>
                <c:ptCount val="48"/>
                <c:pt idx="35" formatCode="&quot;$&quot;#,##0.00">
                  <c:v>6864.7654022799998</c:v>
                </c:pt>
                <c:pt idx="36" formatCode="&quot;$&quot;#,##0.00">
                  <c:v>6914.391144383414</c:v>
                </c:pt>
                <c:pt idx="37" formatCode="&quot;$&quot;#,##0.00">
                  <c:v>6942.9224114804347</c:v>
                </c:pt>
                <c:pt idx="38" formatCode="&quot;$&quot;#,##0.00">
                  <c:v>6970.0449228232274</c:v>
                </c:pt>
                <c:pt idx="39" formatCode="&quot;$&quot;#,##0.00">
                  <c:v>7030.9947282834573</c:v>
                </c:pt>
                <c:pt idx="40" formatCode="&quot;$&quot;#,##0.00">
                  <c:v>7008.9231974487666</c:v>
                </c:pt>
                <c:pt idx="41" formatCode="&quot;$&quot;#,##0.00">
                  <c:v>6983.9541956849298</c:v>
                </c:pt>
                <c:pt idx="42" formatCode="&quot;$&quot;#,##0.00">
                  <c:v>6978.6774651576998</c:v>
                </c:pt>
                <c:pt idx="43" formatCode="&quot;$&quot;#,##0.00">
                  <c:v>6959.8674132650922</c:v>
                </c:pt>
                <c:pt idx="44" formatCode="&quot;$&quot;#,##0.00">
                  <c:v>6945.2894517069599</c:v>
                </c:pt>
                <c:pt idx="45" formatCode="&quot;$&quot;#,##0.00">
                  <c:v>6931.5375546205569</c:v>
                </c:pt>
                <c:pt idx="46" formatCode="&quot;$&quot;#,##0.00">
                  <c:v>6900.4440897546028</c:v>
                </c:pt>
                <c:pt idx="47" formatCode="&quot;$&quot;#,##0.00">
                  <c:v>6889.6454149771025</c:v>
                </c:pt>
              </c:numCache>
            </c:numRef>
          </c:val>
          <c:smooth val="0"/>
          <c:extLst>
            <c:ext xmlns:c16="http://schemas.microsoft.com/office/drawing/2014/chart" uri="{C3380CC4-5D6E-409C-BE32-E72D297353CC}">
              <c16:uniqueId val="{00000003-EF65-455E-BF71-7EB628CDA658}"/>
            </c:ext>
          </c:extLst>
        </c:ser>
        <c:ser>
          <c:idx val="5"/>
          <c:order val="5"/>
          <c:tx>
            <c:v>Estimate (Before Tax Reform)</c:v>
          </c:tx>
          <c:spPr>
            <a:ln w="22225" cap="rnd">
              <a:solidFill>
                <a:schemeClr val="accent1"/>
              </a:solidFill>
              <a:prstDash val="sysDash"/>
              <a:round/>
            </a:ln>
            <a:effectLst/>
          </c:spPr>
          <c:marker>
            <c:symbol val="none"/>
          </c:marker>
          <c:cat>
            <c:numRef>
              <c:f>DATA!$N$102:$N$149</c:f>
              <c:numCache>
                <c:formatCode>General</c:formatCode>
                <c:ptCount val="48"/>
                <c:pt idx="41">
                  <c:v>6983.9541956849298</c:v>
                </c:pt>
                <c:pt idx="42">
                  <c:v>7013.2600429614477</c:v>
                </c:pt>
                <c:pt idx="43">
                  <c:v>7026.3816220433673</c:v>
                </c:pt>
                <c:pt idx="44">
                  <c:v>7048.0153531394471</c:v>
                </c:pt>
                <c:pt idx="45">
                  <c:v>7066.7199462393164</c:v>
                </c:pt>
                <c:pt idx="46">
                  <c:v>7068.7118880949874</c:v>
                </c:pt>
                <c:pt idx="47">
                  <c:v>7089.6454149771016</c:v>
                </c:pt>
              </c:numCache>
            </c:numRef>
          </c:cat>
          <c:val>
            <c:numRef>
              <c:f>DATA!$N$102:$N$149</c:f>
              <c:numCache>
                <c:formatCode>General</c:formatCode>
                <c:ptCount val="48"/>
                <c:pt idx="41">
                  <c:v>6983.9541956849298</c:v>
                </c:pt>
                <c:pt idx="42">
                  <c:v>7013.2600429614477</c:v>
                </c:pt>
                <c:pt idx="43">
                  <c:v>7026.3816220433673</c:v>
                </c:pt>
                <c:pt idx="44">
                  <c:v>7048.0153531394471</c:v>
                </c:pt>
                <c:pt idx="45">
                  <c:v>7066.7199462393164</c:v>
                </c:pt>
                <c:pt idx="46">
                  <c:v>7068.7118880949874</c:v>
                </c:pt>
                <c:pt idx="47">
                  <c:v>7089.6454149771016</c:v>
                </c:pt>
              </c:numCache>
            </c:numRef>
          </c:val>
          <c:smooth val="0"/>
          <c:extLst>
            <c:ext xmlns:c16="http://schemas.microsoft.com/office/drawing/2014/chart" uri="{C3380CC4-5D6E-409C-BE32-E72D297353CC}">
              <c16:uniqueId val="{00000004-EF65-455E-BF71-7EB628CDA658}"/>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4"/>
          <c:tx>
            <c:strRef>
              <c:f>DATA!$N$6</c:f>
              <c:strCache>
                <c:ptCount val="1"/>
                <c:pt idx="0">
                  <c:v>Y</c:v>
                </c:pt>
              </c:strCache>
            </c:strRef>
          </c:tx>
          <c:spPr>
            <a:ln w="28575" cap="rnd">
              <a:noFill/>
              <a:round/>
            </a:ln>
            <a:effectLst/>
          </c:spPr>
          <c:marker>
            <c:symbol val="none"/>
          </c:marker>
          <c:errBars>
            <c:errDir val="y"/>
            <c:errBarType val="plus"/>
            <c:errValType val="cust"/>
            <c:noEndCap val="1"/>
            <c:plus>
              <c:numRef>
                <c:f>DATA!$O$7:$O$9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DATA!$M$7:$M$9</c:f>
              <c:numCache>
                <c:formatCode>General</c:formatCode>
                <c:ptCount val="3"/>
                <c:pt idx="0">
                  <c:v>12.5</c:v>
                </c:pt>
                <c:pt idx="1">
                  <c:v>24.5</c:v>
                </c:pt>
                <c:pt idx="2">
                  <c:v>36.5</c:v>
                </c:pt>
              </c:numCache>
            </c:numRef>
          </c:xVal>
          <c:yVal>
            <c:numRef>
              <c:f>DATA!$N$7:$N$9</c:f>
              <c:numCache>
                <c:formatCode>General</c:formatCode>
                <c:ptCount val="3"/>
                <c:pt idx="0">
                  <c:v>0</c:v>
                </c:pt>
                <c:pt idx="1">
                  <c:v>0</c:v>
                </c:pt>
                <c:pt idx="2">
                  <c:v>0</c:v>
                </c:pt>
              </c:numCache>
            </c:numRef>
          </c:yVal>
          <c:smooth val="1"/>
          <c:extLst>
            <c:ext xmlns:c16="http://schemas.microsoft.com/office/drawing/2014/chart" uri="{C3380CC4-5D6E-409C-BE32-E72D297353CC}">
              <c16:uniqueId val="{00000005-EF65-455E-BF71-7EB628CDA658}"/>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ax val="7400"/>
          <c:min val="52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3.1786366042335867E-3"/>
              <c:y val="0.435040630440003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majorUnit val="200"/>
        <c:minorUnit val="50"/>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between"/>
      </c:valAx>
      <c:catAx>
        <c:axId val="732218560"/>
        <c:scaling>
          <c:orientation val="minMax"/>
        </c:scaling>
        <c:delete val="1"/>
        <c:axPos val="t"/>
        <c:numFmt formatCode="General" sourceLinked="1"/>
        <c:majorTickMark val="out"/>
        <c:minorTickMark val="none"/>
        <c:tickLblPos val="nextTo"/>
        <c:crossAx val="732224800"/>
        <c:crosses val="max"/>
        <c:auto val="1"/>
        <c:lblAlgn val="ctr"/>
        <c:lblOffset val="100"/>
        <c:noMultiLvlLbl val="1"/>
      </c:catAx>
      <c:spPr>
        <a:noFill/>
        <a:ln>
          <a:solidFill>
            <a:schemeClr val="accent3"/>
          </a:solidFill>
        </a:ln>
        <a:effectLst/>
      </c:spPr>
    </c:plotArea>
    <c:legend>
      <c:legendPos val="b"/>
      <c:legendEntry>
        <c:idx val="0"/>
        <c:delete val="1"/>
      </c:legendEntry>
      <c:legendEntry>
        <c:idx val="1"/>
        <c:delete val="1"/>
      </c:legendEntry>
      <c:legendEntry>
        <c:idx val="5"/>
        <c:delete val="1"/>
      </c:legendEntry>
      <c:layout>
        <c:manualLayout>
          <c:xMode val="edge"/>
          <c:yMode val="edge"/>
          <c:x val="0.18568502809434478"/>
          <c:y val="0.96905679113620047"/>
          <c:w val="0.66210877172962079"/>
          <c:h val="3.09432088637994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t>US JOB OPENINGS &amp; QUITS VS. WAGE GROWTH</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096199931530304E-2"/>
          <c:y val="0.105174798355685"/>
          <c:w val="0.89813343984175908"/>
          <c:h val="0.69386905403947796"/>
        </c:manualLayout>
      </c:layout>
      <c:barChart>
        <c:barDir val="col"/>
        <c:grouping val="clustered"/>
        <c:varyColors val="0"/>
        <c:ser>
          <c:idx val="2"/>
          <c:order val="2"/>
          <c:tx>
            <c:strRef>
              <c:f>'A - US Comp, Job Openings'!$K$7</c:f>
              <c:strCache>
                <c:ptCount val="1"/>
                <c:pt idx="0">
                  <c:v>Recession</c:v>
                </c:pt>
              </c:strCache>
            </c:strRef>
          </c:tx>
          <c:spPr>
            <a:solidFill>
              <a:schemeClr val="accent3">
                <a:lumMod val="60000"/>
                <a:lumOff val="40000"/>
                <a:alpha val="54000"/>
              </a:schemeClr>
            </a:solidFill>
            <a:ln>
              <a:noFill/>
            </a:ln>
            <a:effectLst/>
          </c:spPr>
          <c:invertIfNegative val="0"/>
          <c:cat>
            <c:numRef>
              <c:f>'A - US Comp, Job Openings'!$H$8:$H$242</c:f>
              <c:numCache>
                <c:formatCode>m/d/yyyy</c:formatCode>
                <c:ptCount val="235"/>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numCache>
            </c:numRef>
          </c:cat>
          <c:val>
            <c:numRef>
              <c:f>'A - US Comp, Job Openings'!$K$8:$K$242</c:f>
              <c:numCache>
                <c:formatCode>0.0</c:formatCode>
                <c:ptCount val="2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1</c:v>
                </c:pt>
                <c:pt idx="207">
                  <c:v>1</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numCache>
              <c:extLst/>
            </c:numRef>
          </c:val>
          <c:extLst>
            <c:ext xmlns:c16="http://schemas.microsoft.com/office/drawing/2014/chart" uri="{C3380CC4-5D6E-409C-BE32-E72D297353CC}">
              <c16:uniqueId val="{00000000-BE14-4C38-B7E8-C79E925FB9F8}"/>
            </c:ext>
          </c:extLst>
        </c:ser>
        <c:dLbls>
          <c:showLegendKey val="0"/>
          <c:showVal val="0"/>
          <c:showCatName val="0"/>
          <c:showSerName val="0"/>
          <c:showPercent val="0"/>
          <c:showBubbleSize val="0"/>
        </c:dLbls>
        <c:gapWidth val="0"/>
        <c:axId val="722953920"/>
        <c:axId val="729675680"/>
      </c:barChart>
      <c:lineChart>
        <c:grouping val="standard"/>
        <c:varyColors val="0"/>
        <c:ser>
          <c:idx val="1"/>
          <c:order val="0"/>
          <c:tx>
            <c:strRef>
              <c:f>'A - US Comp, Job Openings'!$I$7</c:f>
              <c:strCache>
                <c:ptCount val="1"/>
                <c:pt idx="0">
                  <c:v>US Wages and Salaries</c:v>
                </c:pt>
              </c:strCache>
            </c:strRef>
          </c:tx>
          <c:spPr>
            <a:ln w="28575" cap="rnd">
              <a:solidFill>
                <a:schemeClr val="accent5">
                  <a:lumMod val="60000"/>
                  <a:lumOff val="40000"/>
                </a:schemeClr>
              </a:solidFill>
              <a:round/>
            </a:ln>
            <a:effectLst/>
          </c:spPr>
          <c:marker>
            <c:symbol val="none"/>
          </c:marker>
          <c:cat>
            <c:numRef>
              <c:f>'A - US Comp, Job Openings'!$H$8:$H$242</c:f>
              <c:numCache>
                <c:formatCode>m/d/yyyy</c:formatCode>
                <c:ptCount val="235"/>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numCache>
            </c:numRef>
          </c:cat>
          <c:val>
            <c:numRef>
              <c:f>'A - US Comp, Job Openings'!$I$8:$I$242</c:f>
              <c:numCache>
                <c:formatCode>General</c:formatCode>
                <c:ptCount val="235"/>
                <c:pt idx="0">
                  <c:v>-0.75944238315534429</c:v>
                </c:pt>
                <c:pt idx="1">
                  <c:v>-0.77960412891961728</c:v>
                </c:pt>
                <c:pt idx="2">
                  <c:v>-0.77134910437618631</c:v>
                </c:pt>
                <c:pt idx="3">
                  <c:v>-0.73848460157659312</c:v>
                </c:pt>
                <c:pt idx="4">
                  <c:v>-0.66607497996736786</c:v>
                </c:pt>
                <c:pt idx="5">
                  <c:v>-0.62180930382787225</c:v>
                </c:pt>
                <c:pt idx="6">
                  <c:v>-0.49710467370292089</c:v>
                </c:pt>
                <c:pt idx="7">
                  <c:v>-0.39508552667588176</c:v>
                </c:pt>
                <c:pt idx="8">
                  <c:v>-0.24437791849867971</c:v>
                </c:pt>
                <c:pt idx="9">
                  <c:v>-8.7829043299858675E-2</c:v>
                </c:pt>
                <c:pt idx="10">
                  <c:v>0.11157014399370577</c:v>
                </c:pt>
                <c:pt idx="11">
                  <c:v>0.26374130961926218</c:v>
                </c:pt>
                <c:pt idx="12">
                  <c:v>0.36803154169024127</c:v>
                </c:pt>
                <c:pt idx="13">
                  <c:v>0.37881858561517023</c:v>
                </c:pt>
                <c:pt idx="14">
                  <c:v>0.39497529689439198</c:v>
                </c:pt>
                <c:pt idx="15">
                  <c:v>0.41933154410900253</c:v>
                </c:pt>
                <c:pt idx="16">
                  <c:v>0.50440947760169386</c:v>
                </c:pt>
                <c:pt idx="17">
                  <c:v>0.59139916510499224</c:v>
                </c:pt>
                <c:pt idx="18">
                  <c:v>0.71452332997364909</c:v>
                </c:pt>
                <c:pt idx="19">
                  <c:v>0.8020455205473731</c:v>
                </c:pt>
                <c:pt idx="20">
                  <c:v>0.87329354909860024</c:v>
                </c:pt>
                <c:pt idx="21">
                  <c:v>0.80681221112418955</c:v>
                </c:pt>
                <c:pt idx="22">
                  <c:v>0.62967304495815268</c:v>
                </c:pt>
                <c:pt idx="23">
                  <c:v>0.53911769428872525</c:v>
                </c:pt>
                <c:pt idx="24">
                  <c:v>0.53102304210962648</c:v>
                </c:pt>
                <c:pt idx="25">
                  <c:v>0.65176297787351933</c:v>
                </c:pt>
                <c:pt idx="26">
                  <c:v>0.66741147392741673</c:v>
                </c:pt>
                <c:pt idx="27">
                  <c:v>0.63192349589377383</c:v>
                </c:pt>
                <c:pt idx="28">
                  <c:v>0.46014371073089178</c:v>
                </c:pt>
                <c:pt idx="29">
                  <c:v>0.34359181336580513</c:v>
                </c:pt>
                <c:pt idx="30">
                  <c:v>0.25386452663623654</c:v>
                </c:pt>
                <c:pt idx="31">
                  <c:v>0.23705807347337238</c:v>
                </c:pt>
                <c:pt idx="32">
                  <c:v>0.23372163172573723</c:v>
                </c:pt>
                <c:pt idx="33">
                  <c:v>0.25282407316491806</c:v>
                </c:pt>
                <c:pt idx="34">
                  <c:v>0.35585672068786639</c:v>
                </c:pt>
                <c:pt idx="35">
                  <c:v>0.43413034868358258</c:v>
                </c:pt>
                <c:pt idx="36">
                  <c:v>0.65339523535522814</c:v>
                </c:pt>
                <c:pt idx="37">
                  <c:v>0.89858076767103989</c:v>
                </c:pt>
                <c:pt idx="38">
                  <c:v>1.17419100419038</c:v>
                </c:pt>
                <c:pt idx="39">
                  <c:v>1.254955240242198</c:v>
                </c:pt>
                <c:pt idx="40">
                  <c:v>1.1569792557606096</c:v>
                </c:pt>
                <c:pt idx="41">
                  <c:v>1.0074135203224255</c:v>
                </c:pt>
                <c:pt idx="42">
                  <c:v>0.82092292010283507</c:v>
                </c:pt>
                <c:pt idx="43">
                  <c:v>0.72086251339052865</c:v>
                </c:pt>
                <c:pt idx="44">
                  <c:v>0.6495217294801886</c:v>
                </c:pt>
                <c:pt idx="45">
                  <c:v>0.65165576090697952</c:v>
                </c:pt>
                <c:pt idx="46">
                  <c:v>0.72128842119895642</c:v>
                </c:pt>
                <c:pt idx="47">
                  <c:v>0.88384071552564325</c:v>
                </c:pt>
                <c:pt idx="48">
                  <c:v>0.95123351310382875</c:v>
                </c:pt>
                <c:pt idx="49">
                  <c:v>0.95343194005892928</c:v>
                </c:pt>
                <c:pt idx="50">
                  <c:v>0.86124283217338882</c:v>
                </c:pt>
                <c:pt idx="51">
                  <c:v>0.79161376605774436</c:v>
                </c:pt>
                <c:pt idx="52">
                  <c:v>0.78051748628091044</c:v>
                </c:pt>
                <c:pt idx="53">
                  <c:v>0.75937833154386059</c:v>
                </c:pt>
                <c:pt idx="54">
                  <c:v>0.76135882487386219</c:v>
                </c:pt>
                <c:pt idx="55">
                  <c:v>0.68030315542255226</c:v>
                </c:pt>
                <c:pt idx="56">
                  <c:v>0.61307289113536623</c:v>
                </c:pt>
                <c:pt idx="57">
                  <c:v>0.52248989537316637</c:v>
                </c:pt>
                <c:pt idx="58">
                  <c:v>0.46298918011768209</c:v>
                </c:pt>
                <c:pt idx="59">
                  <c:v>0.32895750510012034</c:v>
                </c:pt>
                <c:pt idx="60">
                  <c:v>0.14555232983068661</c:v>
                </c:pt>
                <c:pt idx="61">
                  <c:v>-9.0544932301647479E-2</c:v>
                </c:pt>
                <c:pt idx="62">
                  <c:v>-0.25835548936490838</c:v>
                </c:pt>
                <c:pt idx="63">
                  <c:v>-0.3650631273279053</c:v>
                </c:pt>
                <c:pt idx="64">
                  <c:v>-0.39294661501206268</c:v>
                </c:pt>
                <c:pt idx="65">
                  <c:v>-0.44882565310171613</c:v>
                </c:pt>
                <c:pt idx="66">
                  <c:v>-0.48109610667436764</c:v>
                </c:pt>
                <c:pt idx="67">
                  <c:v>-0.48458701054731862</c:v>
                </c:pt>
                <c:pt idx="68">
                  <c:v>-0.52357395522708927</c:v>
                </c:pt>
                <c:pt idx="69">
                  <c:v>-0.51636775560319848</c:v>
                </c:pt>
                <c:pt idx="70">
                  <c:v>-0.71411793432976722</c:v>
                </c:pt>
                <c:pt idx="71">
                  <c:v>-1.1167013483640538</c:v>
                </c:pt>
                <c:pt idx="72">
                  <c:v>-1.8101071266772244</c:v>
                </c:pt>
                <c:pt idx="73">
                  <c:v>-2.5146002422399731</c:v>
                </c:pt>
                <c:pt idx="74">
                  <c:v>-3.0590816370729441</c:v>
                </c:pt>
                <c:pt idx="75">
                  <c:v>-3.1731784046701672</c:v>
                </c:pt>
                <c:pt idx="76">
                  <c:v>-3.0705496409378514</c:v>
                </c:pt>
                <c:pt idx="77">
                  <c:v>-2.867055718661621</c:v>
                </c:pt>
                <c:pt idx="78">
                  <c:v>-2.8651041893238181</c:v>
                </c:pt>
                <c:pt idx="79">
                  <c:v>-2.9437444069289009</c:v>
                </c:pt>
                <c:pt idx="80">
                  <c:v>-3.035724573399281</c:v>
                </c:pt>
                <c:pt idx="81">
                  <c:v>-3.0800163948318091</c:v>
                </c:pt>
                <c:pt idx="82">
                  <c:v>-2.965936985710246</c:v>
                </c:pt>
                <c:pt idx="83">
                  <c:v>-2.6515160610260966</c:v>
                </c:pt>
                <c:pt idx="84">
                  <c:v>-2.1552687047576113</c:v>
                </c:pt>
                <c:pt idx="85">
                  <c:v>-1.7022255810555453</c:v>
                </c:pt>
                <c:pt idx="86">
                  <c:v>-1.3101922993540327</c:v>
                </c:pt>
                <c:pt idx="87">
                  <c:v>-1.0785010240721888</c:v>
                </c:pt>
                <c:pt idx="88">
                  <c:v>-0.85122207955088502</c:v>
                </c:pt>
                <c:pt idx="89">
                  <c:v>-0.75071099837007871</c:v>
                </c:pt>
                <c:pt idx="90">
                  <c:v>-0.57701430618040739</c:v>
                </c:pt>
                <c:pt idx="91">
                  <c:v>-0.4436143203810009</c:v>
                </c:pt>
                <c:pt idx="92">
                  <c:v>-0.29888203257776857</c:v>
                </c:pt>
                <c:pt idx="93">
                  <c:v>-0.2482791015112282</c:v>
                </c:pt>
                <c:pt idx="94">
                  <c:v>-0.28400784870055773</c:v>
                </c:pt>
                <c:pt idx="95">
                  <c:v>-0.25406592794241745</c:v>
                </c:pt>
                <c:pt idx="96">
                  <c:v>-5.0064491955817032E-2</c:v>
                </c:pt>
                <c:pt idx="97">
                  <c:v>0.34025929472928745</c:v>
                </c:pt>
                <c:pt idx="98">
                  <c:v>0.60667551848287149</c:v>
                </c:pt>
                <c:pt idx="99">
                  <c:v>0.5469948063516008</c:v>
                </c:pt>
                <c:pt idx="100">
                  <c:v>0.22862876104270402</c:v>
                </c:pt>
                <c:pt idx="101">
                  <c:v>2.8225556003839046E-2</c:v>
                </c:pt>
                <c:pt idx="102">
                  <c:v>3.3448040914343648E-2</c:v>
                </c:pt>
                <c:pt idx="103">
                  <c:v>0.10052351988055229</c:v>
                </c:pt>
                <c:pt idx="104">
                  <c:v>7.9274186372165323E-2</c:v>
                </c:pt>
                <c:pt idx="105">
                  <c:v>-0.13470613033413834</c:v>
                </c:pt>
                <c:pt idx="106">
                  <c:v>-0.33788291992949598</c:v>
                </c:pt>
                <c:pt idx="107">
                  <c:v>-0.4541206176965778</c:v>
                </c:pt>
                <c:pt idx="108">
                  <c:v>-0.35582675761602034</c:v>
                </c:pt>
                <c:pt idx="109">
                  <c:v>-0.14765527283104291</c:v>
                </c:pt>
                <c:pt idx="110">
                  <c:v>4.4818072304728999E-2</c:v>
                </c:pt>
                <c:pt idx="111">
                  <c:v>0.16457935083573283</c:v>
                </c:pt>
                <c:pt idx="112">
                  <c:v>0.165430773671775</c:v>
                </c:pt>
                <c:pt idx="113">
                  <c:v>8.5407016066591845E-2</c:v>
                </c:pt>
                <c:pt idx="114">
                  <c:v>-0.1518962206563014</c:v>
                </c:pt>
                <c:pt idx="115">
                  <c:v>-0.2582011546855062</c:v>
                </c:pt>
                <c:pt idx="116">
                  <c:v>-0.16081783603776523</c:v>
                </c:pt>
                <c:pt idx="117">
                  <c:v>0.21016660811088686</c:v>
                </c:pt>
                <c:pt idx="118">
                  <c:v>0.71805337092083832</c:v>
                </c:pt>
                <c:pt idx="119">
                  <c:v>1.089363731884794</c:v>
                </c:pt>
                <c:pt idx="120">
                  <c:v>0.88749930554102607</c:v>
                </c:pt>
                <c:pt idx="121">
                  <c:v>0.34436151018931865</c:v>
                </c:pt>
                <c:pt idx="122">
                  <c:v>-0.27546708330587077</c:v>
                </c:pt>
                <c:pt idx="123">
                  <c:v>-0.43250088966663514</c:v>
                </c:pt>
                <c:pt idx="124">
                  <c:v>-0.3399408926647296</c:v>
                </c:pt>
                <c:pt idx="125">
                  <c:v>-0.18128282598242867</c:v>
                </c:pt>
                <c:pt idx="126">
                  <c:v>-9.57073680755295E-2</c:v>
                </c:pt>
                <c:pt idx="127">
                  <c:v>-0.13028670747009288</c:v>
                </c:pt>
                <c:pt idx="128">
                  <c:v>-0.2904793839899571</c:v>
                </c:pt>
                <c:pt idx="129">
                  <c:v>-0.44733692214819748</c:v>
                </c:pt>
                <c:pt idx="130">
                  <c:v>-0.65739573481915448</c:v>
                </c:pt>
                <c:pt idx="131">
                  <c:v>-0.84233070693246892</c:v>
                </c:pt>
                <c:pt idx="132">
                  <c:v>-0.64943879944961014</c:v>
                </c:pt>
                <c:pt idx="133">
                  <c:v>-0.29244664555310085</c:v>
                </c:pt>
                <c:pt idx="134">
                  <c:v>0.23325103855760021</c:v>
                </c:pt>
                <c:pt idx="135">
                  <c:v>0.34393900428874929</c:v>
                </c:pt>
                <c:pt idx="136">
                  <c:v>0.29753046322393156</c:v>
                </c:pt>
                <c:pt idx="137">
                  <c:v>0.17836311962320056</c:v>
                </c:pt>
                <c:pt idx="138">
                  <c:v>0.23932793398761984</c:v>
                </c:pt>
                <c:pt idx="139">
                  <c:v>0.40326752869515603</c:v>
                </c:pt>
                <c:pt idx="140">
                  <c:v>0.59462495069769838</c:v>
                </c:pt>
                <c:pt idx="141">
                  <c:v>0.71360123100715844</c:v>
                </c:pt>
                <c:pt idx="142">
                  <c:v>0.7812282895889564</c:v>
                </c:pt>
                <c:pt idx="143">
                  <c:v>0.80798874548062682</c:v>
                </c:pt>
                <c:pt idx="144">
                  <c:v>0.74153054974221866</c:v>
                </c:pt>
                <c:pt idx="145">
                  <c:v>0.64618371675599373</c:v>
                </c:pt>
                <c:pt idx="146">
                  <c:v>0.5171477331340173</c:v>
                </c:pt>
                <c:pt idx="147">
                  <c:v>0.49247526789871165</c:v>
                </c:pt>
                <c:pt idx="148">
                  <c:v>0.56185543397597415</c:v>
                </c:pt>
                <c:pt idx="149">
                  <c:v>0.66654987714080327</c:v>
                </c:pt>
                <c:pt idx="150">
                  <c:v>0.70812985915976023</c:v>
                </c:pt>
                <c:pt idx="151">
                  <c:v>0.64077811810769392</c:v>
                </c:pt>
                <c:pt idx="152">
                  <c:v>0.53968929344969063</c:v>
                </c:pt>
                <c:pt idx="153">
                  <c:v>0.4284851105894017</c:v>
                </c:pt>
                <c:pt idx="154">
                  <c:v>0.28223353974912679</c:v>
                </c:pt>
                <c:pt idx="155">
                  <c:v>0.15205490103340455</c:v>
                </c:pt>
                <c:pt idx="156">
                  <c:v>6.8431666317568824E-3</c:v>
                </c:pt>
                <c:pt idx="157">
                  <c:v>-0.12436100719697803</c:v>
                </c:pt>
                <c:pt idx="158">
                  <c:v>-0.22345903866747183</c:v>
                </c:pt>
                <c:pt idx="159">
                  <c:v>-0.29338601105299261</c:v>
                </c:pt>
                <c:pt idx="160">
                  <c:v>-0.36114707695516435</c:v>
                </c:pt>
                <c:pt idx="161">
                  <c:v>-0.40867537541906701</c:v>
                </c:pt>
                <c:pt idx="162">
                  <c:v>-0.4296685830974924</c:v>
                </c:pt>
                <c:pt idx="163">
                  <c:v>-0.42135226311030427</c:v>
                </c:pt>
                <c:pt idx="164">
                  <c:v>-0.38149622964315855</c:v>
                </c:pt>
                <c:pt idx="165">
                  <c:v>-0.34998315171577943</c:v>
                </c:pt>
                <c:pt idx="166">
                  <c:v>-0.26581116539329663</c:v>
                </c:pt>
                <c:pt idx="167">
                  <c:v>-0.21232712090987665</c:v>
                </c:pt>
                <c:pt idx="168">
                  <c:v>-0.13441853967411713</c:v>
                </c:pt>
                <c:pt idx="169">
                  <c:v>-1.8652373342840457E-2</c:v>
                </c:pt>
                <c:pt idx="170">
                  <c:v>6.2137776512265985E-2</c:v>
                </c:pt>
                <c:pt idx="171">
                  <c:v>0.13537751038220142</c:v>
                </c:pt>
                <c:pt idx="172">
                  <c:v>0.17915900345548696</c:v>
                </c:pt>
                <c:pt idx="173">
                  <c:v>0.25148712420157532</c:v>
                </c:pt>
                <c:pt idx="174">
                  <c:v>0.29107646205715637</c:v>
                </c:pt>
                <c:pt idx="175">
                  <c:v>0.34131956486130843</c:v>
                </c:pt>
                <c:pt idx="176">
                  <c:v>0.39243008980221428</c:v>
                </c:pt>
                <c:pt idx="177">
                  <c:v>0.45841719355020411</c:v>
                </c:pt>
                <c:pt idx="178">
                  <c:v>0.53984438590193184</c:v>
                </c:pt>
                <c:pt idx="179">
                  <c:v>0.60361281106524922</c:v>
                </c:pt>
                <c:pt idx="180">
                  <c:v>0.64819992975764806</c:v>
                </c:pt>
                <c:pt idx="181">
                  <c:v>0.60388970265800646</c:v>
                </c:pt>
                <c:pt idx="182">
                  <c:v>0.5734912017805438</c:v>
                </c:pt>
                <c:pt idx="183">
                  <c:v>0.53236919843259667</c:v>
                </c:pt>
                <c:pt idx="184">
                  <c:v>0.52593260314057855</c:v>
                </c:pt>
                <c:pt idx="185">
                  <c:v>0.50775935291905716</c:v>
                </c:pt>
                <c:pt idx="186">
                  <c:v>0.52350357223857213</c:v>
                </c:pt>
                <c:pt idx="187">
                  <c:v>0.56127379851463266</c:v>
                </c:pt>
                <c:pt idx="188">
                  <c:v>0.52814885211550411</c:v>
                </c:pt>
                <c:pt idx="189">
                  <c:v>0.41163934543218317</c:v>
                </c:pt>
                <c:pt idx="190">
                  <c:v>0.21478747841424992</c:v>
                </c:pt>
                <c:pt idx="191">
                  <c:v>0.12436026527522427</c:v>
                </c:pt>
                <c:pt idx="192">
                  <c:v>0.17324993650442036</c:v>
                </c:pt>
                <c:pt idx="193">
                  <c:v>0.34145554699770081</c:v>
                </c:pt>
                <c:pt idx="194">
                  <c:v>0.52726111635914752</c:v>
                </c:pt>
                <c:pt idx="195">
                  <c:v>0.58313250185714283</c:v>
                </c:pt>
                <c:pt idx="196">
                  <c:v>0.52715758411266767</c:v>
                </c:pt>
                <c:pt idx="197">
                  <c:v>0.38343488333771242</c:v>
                </c:pt>
                <c:pt idx="198">
                  <c:v>0.22690349980977276</c:v>
                </c:pt>
                <c:pt idx="199">
                  <c:v>0.12244657216708665</c:v>
                </c:pt>
                <c:pt idx="200">
                  <c:v>5.9685633504684824E-2</c:v>
                </c:pt>
                <c:pt idx="201">
                  <c:v>0.14939369079440415</c:v>
                </c:pt>
                <c:pt idx="202">
                  <c:v>0.29187066924585514</c:v>
                </c:pt>
                <c:pt idx="203">
                  <c:v>0.37186765938565264</c:v>
                </c:pt>
                <c:pt idx="204">
                  <c:v>0.41396613942053517</c:v>
                </c:pt>
                <c:pt idx="205">
                  <c:v>0.45677754455718389</c:v>
                </c:pt>
                <c:pt idx="206">
                  <c:v>0.10020945278122831</c:v>
                </c:pt>
                <c:pt idx="207">
                  <c:v>-1.1950750668627039</c:v>
                </c:pt>
                <c:pt idx="208">
                  <c:v>-2.1889960518897396</c:v>
                </c:pt>
                <c:pt idx="209">
                  <c:v>-2.4895214195830477</c:v>
                </c:pt>
                <c:pt idx="210">
                  <c:v>-1.7653165039092709</c:v>
                </c:pt>
                <c:pt idx="211">
                  <c:v>-1.3128934249117099</c:v>
                </c:pt>
                <c:pt idx="212">
                  <c:v>-1.0359491875539801</c:v>
                </c:pt>
                <c:pt idx="213">
                  <c:v>-0.73242469855914083</c:v>
                </c:pt>
                <c:pt idx="214">
                  <c:v>-0.44117594685379635</c:v>
                </c:pt>
                <c:pt idx="215">
                  <c:v>-0.1627406123696879</c:v>
                </c:pt>
                <c:pt idx="216">
                  <c:v>-0.19490568487404722</c:v>
                </c:pt>
                <c:pt idx="217">
                  <c:v>-0.46312273394898823</c:v>
                </c:pt>
                <c:pt idx="218">
                  <c:v>-0.33626578366828452</c:v>
                </c:pt>
                <c:pt idx="219">
                  <c:v>1.0858852807869284</c:v>
                </c:pt>
                <c:pt idx="220">
                  <c:v>2.5592570068616358</c:v>
                </c:pt>
                <c:pt idx="221">
                  <c:v>3.399477810772463</c:v>
                </c:pt>
                <c:pt idx="222">
                  <c:v>3.0040423330883455</c:v>
                </c:pt>
                <c:pt idx="223">
                  <c:v>2.7661383199747704</c:v>
                </c:pt>
                <c:pt idx="224">
                  <c:v>2.711429872030414</c:v>
                </c:pt>
                <c:pt idx="225">
                  <c:v>2.5816294782848654</c:v>
                </c:pt>
                <c:pt idx="226">
                  <c:v>2.5137258270231415</c:v>
                </c:pt>
                <c:pt idx="227">
                  <c:v>2.4414298173139017</c:v>
                </c:pt>
                <c:pt idx="228">
                  <c:v>2.4824372058490694</c:v>
                </c:pt>
                <c:pt idx="229">
                  <c:v>2.7364711233829553</c:v>
                </c:pt>
                <c:pt idx="230">
                  <c:v>2.9809186916743875</c:v>
                </c:pt>
                <c:pt idx="231">
                  <c:v>3.0280115024507475</c:v>
                </c:pt>
                <c:pt idx="232">
                  <c:v>2.8157635974408537</c:v>
                </c:pt>
                <c:pt idx="233">
                  <c:v>2.5470954040647822</c:v>
                </c:pt>
                <c:pt idx="234">
                  <c:v>2.36175936109005</c:v>
                </c:pt>
              </c:numCache>
              <c:extLst/>
            </c:numRef>
          </c:val>
          <c:smooth val="0"/>
          <c:extLst>
            <c:ext xmlns:c16="http://schemas.microsoft.com/office/drawing/2014/chart" uri="{C3380CC4-5D6E-409C-BE32-E72D297353CC}">
              <c16:uniqueId val="{00000001-BE14-4C38-B7E8-C79E925FB9F8}"/>
            </c:ext>
          </c:extLst>
        </c:ser>
        <c:ser>
          <c:idx val="0"/>
          <c:order val="1"/>
          <c:tx>
            <c:strRef>
              <c:f>'A - US Comp, Job Openings'!$J$7</c:f>
              <c:strCache>
                <c:ptCount val="1"/>
                <c:pt idx="0">
                  <c:v>US Job Openings &amp; Quits</c:v>
                </c:pt>
              </c:strCache>
            </c:strRef>
          </c:tx>
          <c:spPr>
            <a:ln w="28575" cap="rnd">
              <a:solidFill>
                <a:schemeClr val="accent5">
                  <a:lumMod val="50000"/>
                </a:schemeClr>
              </a:solidFill>
              <a:round/>
            </a:ln>
            <a:effectLst/>
          </c:spPr>
          <c:marker>
            <c:symbol val="none"/>
          </c:marker>
          <c:cat>
            <c:numRef>
              <c:f>'A - US Comp, Job Openings'!$H$8:$H$242</c:f>
              <c:numCache>
                <c:formatCode>m/d/yyyy</c:formatCode>
                <c:ptCount val="235"/>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numCache>
            </c:numRef>
          </c:cat>
          <c:val>
            <c:numRef>
              <c:f>'A - US Comp, Job Openings'!$J$8:$J$242</c:f>
              <c:numCache>
                <c:formatCode>General</c:formatCode>
                <c:ptCount val="235"/>
                <c:pt idx="0">
                  <c:v>-0.88836223217885479</c:v>
                </c:pt>
                <c:pt idx="1">
                  <c:v>-0.84596291474374752</c:v>
                </c:pt>
                <c:pt idx="2">
                  <c:v>-0.90117223872307783</c:v>
                </c:pt>
                <c:pt idx="3">
                  <c:v>-0.96689314186301134</c:v>
                </c:pt>
                <c:pt idx="4">
                  <c:v>-0.91912494862447214</c:v>
                </c:pt>
                <c:pt idx="5">
                  <c:v>-0.71443080998950081</c:v>
                </c:pt>
                <c:pt idx="6">
                  <c:v>-0.77154262026063336</c:v>
                </c:pt>
                <c:pt idx="7">
                  <c:v>-0.92850025268409087</c:v>
                </c:pt>
                <c:pt idx="8">
                  <c:v>-1.0355349740313846</c:v>
                </c:pt>
                <c:pt idx="9">
                  <c:v>-0.76794817066314813</c:v>
                </c:pt>
                <c:pt idx="10">
                  <c:v>-0.5579025896733435</c:v>
                </c:pt>
                <c:pt idx="11">
                  <c:v>-0.34102558892564405</c:v>
                </c:pt>
                <c:pt idx="12">
                  <c:v>-0.34102558892564405</c:v>
                </c:pt>
                <c:pt idx="13">
                  <c:v>-0.17598896748669882</c:v>
                </c:pt>
                <c:pt idx="14">
                  <c:v>4.9747316838857858E-2</c:v>
                </c:pt>
                <c:pt idx="15">
                  <c:v>0.34949432020260668</c:v>
                </c:pt>
                <c:pt idx="16">
                  <c:v>0.34949432020260507</c:v>
                </c:pt>
                <c:pt idx="17">
                  <c:v>0.16881633939604634</c:v>
                </c:pt>
                <c:pt idx="18">
                  <c:v>0.46509181925768484</c:v>
                </c:pt>
                <c:pt idx="19">
                  <c:v>0.65352514088811653</c:v>
                </c:pt>
                <c:pt idx="20">
                  <c:v>0.90789711522486249</c:v>
                </c:pt>
                <c:pt idx="21">
                  <c:v>0.57380851479757911</c:v>
                </c:pt>
                <c:pt idx="22">
                  <c:v>0.50392535409649786</c:v>
                </c:pt>
                <c:pt idx="23">
                  <c:v>0.48582877519504675</c:v>
                </c:pt>
                <c:pt idx="24">
                  <c:v>0.54098025375185643</c:v>
                </c:pt>
                <c:pt idx="25">
                  <c:v>0.5285400706187432</c:v>
                </c:pt>
                <c:pt idx="26">
                  <c:v>0.40943376415709121</c:v>
                </c:pt>
                <c:pt idx="27">
                  <c:v>0.45744198476139281</c:v>
                </c:pt>
                <c:pt idx="28">
                  <c:v>0.45744198476139281</c:v>
                </c:pt>
                <c:pt idx="29">
                  <c:v>0.51646848550438584</c:v>
                </c:pt>
                <c:pt idx="30">
                  <c:v>0.34195535287292828</c:v>
                </c:pt>
                <c:pt idx="31">
                  <c:v>0.44139017376797418</c:v>
                </c:pt>
                <c:pt idx="32">
                  <c:v>0.53354849423001716</c:v>
                </c:pt>
                <c:pt idx="33">
                  <c:v>0.5335484942300156</c:v>
                </c:pt>
                <c:pt idx="34">
                  <c:v>0.47689578923161874</c:v>
                </c:pt>
                <c:pt idx="35">
                  <c:v>0.21197315753363177</c:v>
                </c:pt>
                <c:pt idx="36">
                  <c:v>0.25804561375835133</c:v>
                </c:pt>
                <c:pt idx="37">
                  <c:v>0.20187318965254167</c:v>
                </c:pt>
                <c:pt idx="38">
                  <c:v>0.39713923535368501</c:v>
                </c:pt>
                <c:pt idx="39">
                  <c:v>0.33986119528134962</c:v>
                </c:pt>
                <c:pt idx="40">
                  <c:v>0.38802681988763166</c:v>
                </c:pt>
                <c:pt idx="41">
                  <c:v>0.33986119528134801</c:v>
                </c:pt>
                <c:pt idx="42">
                  <c:v>0.29169557067506763</c:v>
                </c:pt>
                <c:pt idx="43">
                  <c:v>0.18592008134362467</c:v>
                </c:pt>
                <c:pt idx="44">
                  <c:v>-5.620136119451493E-2</c:v>
                </c:pt>
                <c:pt idx="45">
                  <c:v>-1.01832485133517E-2</c:v>
                </c:pt>
                <c:pt idx="46">
                  <c:v>-1.01832485133517E-2</c:v>
                </c:pt>
                <c:pt idx="47">
                  <c:v>0.13321512842213781</c:v>
                </c:pt>
                <c:pt idx="48">
                  <c:v>3.5834864167806721E-2</c:v>
                </c:pt>
                <c:pt idx="49">
                  <c:v>-5.7657630583161229E-2</c:v>
                </c:pt>
                <c:pt idx="50">
                  <c:v>-0.152498522916206</c:v>
                </c:pt>
                <c:pt idx="51">
                  <c:v>-0.19764353575440485</c:v>
                </c:pt>
                <c:pt idx="52">
                  <c:v>-0.19818407471078181</c:v>
                </c:pt>
                <c:pt idx="53">
                  <c:v>-0.24196773017736234</c:v>
                </c:pt>
                <c:pt idx="54">
                  <c:v>-0.24169412403895177</c:v>
                </c:pt>
                <c:pt idx="55">
                  <c:v>-0.3306161190232822</c:v>
                </c:pt>
                <c:pt idx="56">
                  <c:v>-0.42008532628444095</c:v>
                </c:pt>
                <c:pt idx="57">
                  <c:v>-0.46358870229216192</c:v>
                </c:pt>
                <c:pt idx="58">
                  <c:v>-0.50791289671511941</c:v>
                </c:pt>
                <c:pt idx="59">
                  <c:v>-0.55061547426894764</c:v>
                </c:pt>
                <c:pt idx="60">
                  <c:v>-0.55061547426894686</c:v>
                </c:pt>
                <c:pt idx="61">
                  <c:v>-0.59656128556103849</c:v>
                </c:pt>
                <c:pt idx="62">
                  <c:v>-0.81173510212340516</c:v>
                </c:pt>
                <c:pt idx="63">
                  <c:v>-0.98688282796443205</c:v>
                </c:pt>
                <c:pt idx="64">
                  <c:v>-1.1132318651298714</c:v>
                </c:pt>
                <c:pt idx="65">
                  <c:v>-1.1673704234957341</c:v>
                </c:pt>
                <c:pt idx="66">
                  <c:v>-1.3057483963283876</c:v>
                </c:pt>
                <c:pt idx="67">
                  <c:v>-1.4904325397573865</c:v>
                </c:pt>
                <c:pt idx="68">
                  <c:v>-1.6040307109986172</c:v>
                </c:pt>
                <c:pt idx="69">
                  <c:v>-1.7857877849845889</c:v>
                </c:pt>
                <c:pt idx="70">
                  <c:v>-1.9781857003273364</c:v>
                </c:pt>
                <c:pt idx="71">
                  <c:v>-2.115366276737634</c:v>
                </c:pt>
                <c:pt idx="72">
                  <c:v>-2.3897274295582305</c:v>
                </c:pt>
                <c:pt idx="73">
                  <c:v>-2.4630076519996287</c:v>
                </c:pt>
                <c:pt idx="74">
                  <c:v>-2.6001307537256593</c:v>
                </c:pt>
                <c:pt idx="75">
                  <c:v>-2.7107361161917245</c:v>
                </c:pt>
                <c:pt idx="76">
                  <c:v>-2.8420189445255182</c:v>
                </c:pt>
                <c:pt idx="77">
                  <c:v>-2.7949182061775382</c:v>
                </c:pt>
                <c:pt idx="78">
                  <c:v>-2.6601691373385332</c:v>
                </c:pt>
                <c:pt idx="79">
                  <c:v>-2.5875384335671545</c:v>
                </c:pt>
                <c:pt idx="80">
                  <c:v>-2.4537450318830372</c:v>
                </c:pt>
                <c:pt idx="81">
                  <c:v>-2.2358529205689015</c:v>
                </c:pt>
                <c:pt idx="82">
                  <c:v>-1.8387376763730656</c:v>
                </c:pt>
                <c:pt idx="83">
                  <c:v>-1.5720691916324407</c:v>
                </c:pt>
                <c:pt idx="84">
                  <c:v>-1.0603823200584346</c:v>
                </c:pt>
                <c:pt idx="85">
                  <c:v>-0.8165556817337094</c:v>
                </c:pt>
                <c:pt idx="86">
                  <c:v>-0.42523122634921606</c:v>
                </c:pt>
                <c:pt idx="87">
                  <c:v>0.29753382820310031</c:v>
                </c:pt>
                <c:pt idx="88">
                  <c:v>0.7784218824859237</c:v>
                </c:pt>
                <c:pt idx="89">
                  <c:v>1.0203287429105314</c:v>
                </c:pt>
                <c:pt idx="90">
                  <c:v>0.86660866437984474</c:v>
                </c:pt>
                <c:pt idx="91">
                  <c:v>1.0487335400303346</c:v>
                </c:pt>
                <c:pt idx="92">
                  <c:v>1.2221919229590754</c:v>
                </c:pt>
                <c:pt idx="93">
                  <c:v>1.2057953593986479</c:v>
                </c:pt>
                <c:pt idx="94">
                  <c:v>1.0826258273677074</c:v>
                </c:pt>
                <c:pt idx="95">
                  <c:v>0.9799177944308155</c:v>
                </c:pt>
                <c:pt idx="96">
                  <c:v>0.65293775522218678</c:v>
                </c:pt>
                <c:pt idx="97">
                  <c:v>0.64363845146156784</c:v>
                </c:pt>
                <c:pt idx="98">
                  <c:v>0.63452148699037358</c:v>
                </c:pt>
                <c:pt idx="99">
                  <c:v>0.32140520828268149</c:v>
                </c:pt>
                <c:pt idx="100">
                  <c:v>0.17768886289138805</c:v>
                </c:pt>
                <c:pt idx="101">
                  <c:v>0.16932884870235113</c:v>
                </c:pt>
                <c:pt idx="102">
                  <c:v>0.5753866807414264</c:v>
                </c:pt>
                <c:pt idx="103">
                  <c:v>0.6416696503830992</c:v>
                </c:pt>
                <c:pt idx="104">
                  <c:v>0.69891403325545309</c:v>
                </c:pt>
                <c:pt idx="105">
                  <c:v>0.62494962200502047</c:v>
                </c:pt>
                <c:pt idx="106">
                  <c:v>0.54488478320720513</c:v>
                </c:pt>
                <c:pt idx="107">
                  <c:v>0.47421793760414005</c:v>
                </c:pt>
                <c:pt idx="108">
                  <c:v>0.60882145303855373</c:v>
                </c:pt>
                <c:pt idx="109">
                  <c:v>0.6009695813048791</c:v>
                </c:pt>
                <c:pt idx="110">
                  <c:v>0.65607899160955319</c:v>
                </c:pt>
                <c:pt idx="111">
                  <c:v>0.64795510440084703</c:v>
                </c:pt>
                <c:pt idx="112">
                  <c:v>0.7725213749343357</c:v>
                </c:pt>
                <c:pt idx="113">
                  <c:v>0.57089292008775494</c:v>
                </c:pt>
                <c:pt idx="114">
                  <c:v>0.18746831742868739</c:v>
                </c:pt>
                <c:pt idx="115">
                  <c:v>6.6139474957843586E-2</c:v>
                </c:pt>
                <c:pt idx="116">
                  <c:v>-0.17069442554524172</c:v>
                </c:pt>
                <c:pt idx="117">
                  <c:v>-0.17069442554524172</c:v>
                </c:pt>
                <c:pt idx="118">
                  <c:v>-0.22895189530712659</c:v>
                </c:pt>
                <c:pt idx="119">
                  <c:v>-0.11427183672074327</c:v>
                </c:pt>
                <c:pt idx="120">
                  <c:v>-1.8492596025889835E-3</c:v>
                </c:pt>
                <c:pt idx="121">
                  <c:v>0.10881671474808978</c:v>
                </c:pt>
                <c:pt idx="122">
                  <c:v>4.7162399597016229E-2</c:v>
                </c:pt>
                <c:pt idx="123">
                  <c:v>4.4616946740548113E-2</c:v>
                </c:pt>
                <c:pt idx="124">
                  <c:v>-6.9003392541905725E-2</c:v>
                </c:pt>
                <c:pt idx="125">
                  <c:v>4.2110061351604479E-2</c:v>
                </c:pt>
                <c:pt idx="126">
                  <c:v>0.10273812029657438</c:v>
                </c:pt>
                <c:pt idx="127">
                  <c:v>0.16176039731858163</c:v>
                </c:pt>
                <c:pt idx="128">
                  <c:v>0.28259340539513705</c:v>
                </c:pt>
                <c:pt idx="129">
                  <c:v>0.39637047139423104</c:v>
                </c:pt>
                <c:pt idx="130">
                  <c:v>0.39637047139423104</c:v>
                </c:pt>
                <c:pt idx="131">
                  <c:v>0.27377347779831018</c:v>
                </c:pt>
                <c:pt idx="132">
                  <c:v>4.2110061351601266E-2</c:v>
                </c:pt>
                <c:pt idx="133">
                  <c:v>3.4812239441560824E-2</c:v>
                </c:pt>
                <c:pt idx="134">
                  <c:v>0.13869888074922862</c:v>
                </c:pt>
                <c:pt idx="135">
                  <c:v>0.29380501408848103</c:v>
                </c:pt>
                <c:pt idx="136">
                  <c:v>0.39927718475917251</c:v>
                </c:pt>
                <c:pt idx="137">
                  <c:v>0.55137111203067768</c:v>
                </c:pt>
                <c:pt idx="138">
                  <c:v>0.76842978210659196</c:v>
                </c:pt>
                <c:pt idx="139">
                  <c:v>0.97937412344797825</c:v>
                </c:pt>
                <c:pt idx="140">
                  <c:v>1.0321102087833232</c:v>
                </c:pt>
                <c:pt idx="141">
                  <c:v>0.96116310117389903</c:v>
                </c:pt>
                <c:pt idx="142">
                  <c:v>0.80523122295212046</c:v>
                </c:pt>
                <c:pt idx="143">
                  <c:v>0.75325393021152809</c:v>
                </c:pt>
                <c:pt idx="144">
                  <c:v>0.97020263034617804</c:v>
                </c:pt>
                <c:pt idx="145">
                  <c:v>0.99470872982208369</c:v>
                </c:pt>
                <c:pt idx="146">
                  <c:v>0.96802121618828441</c:v>
                </c:pt>
                <c:pt idx="147">
                  <c:v>0.73885481533068986</c:v>
                </c:pt>
                <c:pt idx="148">
                  <c:v>0.67702056752532536</c:v>
                </c:pt>
                <c:pt idx="149">
                  <c:v>0.41742661672523135</c:v>
                </c:pt>
                <c:pt idx="150">
                  <c:v>0.40397976561710136</c:v>
                </c:pt>
                <c:pt idx="151">
                  <c:v>0.20733093627151489</c:v>
                </c:pt>
                <c:pt idx="152">
                  <c:v>0.24888168213615008</c:v>
                </c:pt>
                <c:pt idx="153">
                  <c:v>0.15695001962927288</c:v>
                </c:pt>
                <c:pt idx="154">
                  <c:v>0.34588189835713429</c:v>
                </c:pt>
                <c:pt idx="155">
                  <c:v>0.53161490833655123</c:v>
                </c:pt>
                <c:pt idx="156">
                  <c:v>0.42727288438164007</c:v>
                </c:pt>
                <c:pt idx="157">
                  <c:v>0.32303224210566012</c:v>
                </c:pt>
                <c:pt idx="158">
                  <c:v>0.22671472801097101</c:v>
                </c:pt>
                <c:pt idx="159">
                  <c:v>0.2267147280109694</c:v>
                </c:pt>
                <c:pt idx="160">
                  <c:v>0.18119796128418364</c:v>
                </c:pt>
                <c:pt idx="161">
                  <c:v>0.14121361924242171</c:v>
                </c:pt>
                <c:pt idx="162">
                  <c:v>4.9747316838857858E-2</c:v>
                </c:pt>
                <c:pt idx="163">
                  <c:v>7.7424116589602425E-3</c:v>
                </c:pt>
                <c:pt idx="164">
                  <c:v>-3.7159383533345657E-2</c:v>
                </c:pt>
                <c:pt idx="165">
                  <c:v>-0.11924351556119465</c:v>
                </c:pt>
                <c:pt idx="166">
                  <c:v>-7.8681473711172553E-2</c:v>
                </c:pt>
                <c:pt idx="167">
                  <c:v>-0.20465527272526871</c:v>
                </c:pt>
                <c:pt idx="168">
                  <c:v>-0.20511390560097031</c:v>
                </c:pt>
                <c:pt idx="169">
                  <c:v>-0.32642994510555834</c:v>
                </c:pt>
                <c:pt idx="170">
                  <c:v>-0.36612445157206186</c:v>
                </c:pt>
                <c:pt idx="171">
                  <c:v>-0.28629192460032304</c:v>
                </c:pt>
                <c:pt idx="172">
                  <c:v>-0.32620818808619245</c:v>
                </c:pt>
                <c:pt idx="173">
                  <c:v>-0.12484290357367794</c:v>
                </c:pt>
                <c:pt idx="174">
                  <c:v>-0.12573984257938192</c:v>
                </c:pt>
                <c:pt idx="175">
                  <c:v>3.6606117452965582E-2</c:v>
                </c:pt>
                <c:pt idx="176">
                  <c:v>-5.3257810636760687E-3</c:v>
                </c:pt>
                <c:pt idx="177">
                  <c:v>0.20352798665000787</c:v>
                </c:pt>
                <c:pt idx="178">
                  <c:v>0.15769288322295225</c:v>
                </c:pt>
                <c:pt idx="179">
                  <c:v>0.15769288322295225</c:v>
                </c:pt>
                <c:pt idx="180">
                  <c:v>0.1150882804520314</c:v>
                </c:pt>
                <c:pt idx="181">
                  <c:v>0.23841739373627399</c:v>
                </c:pt>
                <c:pt idx="182">
                  <c:v>0.35950415950625747</c:v>
                </c:pt>
                <c:pt idx="183">
                  <c:v>0.39228455465945727</c:v>
                </c:pt>
                <c:pt idx="184">
                  <c:v>0.55660650600962114</c:v>
                </c:pt>
                <c:pt idx="185">
                  <c:v>0.54278849895044246</c:v>
                </c:pt>
                <c:pt idx="186">
                  <c:v>0.57754808192539653</c:v>
                </c:pt>
                <c:pt idx="187">
                  <c:v>0.48641863058067969</c:v>
                </c:pt>
                <c:pt idx="188">
                  <c:v>0.52505415833973001</c:v>
                </c:pt>
                <c:pt idx="189">
                  <c:v>0.47824179930892313</c:v>
                </c:pt>
                <c:pt idx="190">
                  <c:v>0.51224343071435996</c:v>
                </c:pt>
                <c:pt idx="191">
                  <c:v>0.51224343071435996</c:v>
                </c:pt>
                <c:pt idx="192">
                  <c:v>0.55026892382458314</c:v>
                </c:pt>
                <c:pt idx="193">
                  <c:v>0.3910371714255248</c:v>
                </c:pt>
                <c:pt idx="194">
                  <c:v>0.23241480192887301</c:v>
                </c:pt>
                <c:pt idx="195">
                  <c:v>4.2110061351602869E-2</c:v>
                </c:pt>
                <c:pt idx="196">
                  <c:v>-7.0624948751297864E-2</c:v>
                </c:pt>
                <c:pt idx="197">
                  <c:v>-0.21546012370873138</c:v>
                </c:pt>
                <c:pt idx="198">
                  <c:v>-0.28629192460032149</c:v>
                </c:pt>
                <c:pt idx="199">
                  <c:v>-0.32119455112661327</c:v>
                </c:pt>
                <c:pt idx="200">
                  <c:v>-0.35576157547476794</c:v>
                </c:pt>
                <c:pt idx="201">
                  <c:v>-0.35542918480072894</c:v>
                </c:pt>
                <c:pt idx="202">
                  <c:v>-0.49173771675982247</c:v>
                </c:pt>
                <c:pt idx="203">
                  <c:v>-0.56021964747965369</c:v>
                </c:pt>
                <c:pt idx="204">
                  <c:v>-0.62708643832402078</c:v>
                </c:pt>
                <c:pt idx="205">
                  <c:v>-0.56152406520765152</c:v>
                </c:pt>
                <c:pt idx="206">
                  <c:v>-0.80482137610336479</c:v>
                </c:pt>
                <c:pt idx="207">
                  <c:v>-1.3682733469153643</c:v>
                </c:pt>
                <c:pt idx="208">
                  <c:v>-1.7522022387045728</c:v>
                </c:pt>
                <c:pt idx="209">
                  <c:v>-1.619030081181926</c:v>
                </c:pt>
                <c:pt idx="210">
                  <c:v>-1.0929492298997152</c:v>
                </c:pt>
                <c:pt idx="211">
                  <c:v>-0.81237277588253554</c:v>
                </c:pt>
                <c:pt idx="212">
                  <c:v>-0.63701249212179833</c:v>
                </c:pt>
                <c:pt idx="213">
                  <c:v>-0.56551293681065606</c:v>
                </c:pt>
                <c:pt idx="214">
                  <c:v>-0.32153506455613956</c:v>
                </c:pt>
                <c:pt idx="215">
                  <c:v>-0.10834010955248229</c:v>
                </c:pt>
                <c:pt idx="216">
                  <c:v>-1.5950119666431538E-4</c:v>
                </c:pt>
                <c:pt idx="217">
                  <c:v>0.2502063692815355</c:v>
                </c:pt>
                <c:pt idx="218">
                  <c:v>0.97991779443081395</c:v>
                </c:pt>
                <c:pt idx="219">
                  <c:v>2.5461752042350394</c:v>
                </c:pt>
                <c:pt idx="220">
                  <c:v>3.7421057697433056</c:v>
                </c:pt>
                <c:pt idx="221">
                  <c:v>3.9712052504192914</c:v>
                </c:pt>
                <c:pt idx="222">
                  <c:v>3.3853499511244909</c:v>
                </c:pt>
                <c:pt idx="223">
                  <c:v>3.193737497214852</c:v>
                </c:pt>
                <c:pt idx="224">
                  <c:v>3.1418226838570313</c:v>
                </c:pt>
                <c:pt idx="225">
                  <c:v>3.0175310697502118</c:v>
                </c:pt>
                <c:pt idx="226">
                  <c:v>2.8657232150755196</c:v>
                </c:pt>
                <c:pt idx="227">
                  <c:v>2.8051075393125195</c:v>
                </c:pt>
                <c:pt idx="228">
                  <c:v>2.7068576045043748</c:v>
                </c:pt>
                <c:pt idx="229">
                  <c:v>2.4105391305440684</c:v>
                </c:pt>
                <c:pt idx="230">
                  <c:v>1.963549751087873</c:v>
                </c:pt>
                <c:pt idx="231">
                  <c:v>1.3945900769658635</c:v>
                </c:pt>
                <c:pt idx="232">
                  <c:v>0.92253406260015303</c:v>
                </c:pt>
                <c:pt idx="233">
                  <c:v>0.44431024639385008</c:v>
                </c:pt>
                <c:pt idx="234">
                  <c:v>5.400868403102229E-2</c:v>
                </c:pt>
              </c:numCache>
              <c:extLst/>
            </c:numRef>
          </c:val>
          <c:smooth val="0"/>
          <c:extLst>
            <c:ext xmlns:c16="http://schemas.microsoft.com/office/drawing/2014/chart" uri="{C3380CC4-5D6E-409C-BE32-E72D297353CC}">
              <c16:uniqueId val="{00000002-BE14-4C38-B7E8-C79E925FB9F8}"/>
            </c:ext>
          </c:extLst>
        </c:ser>
        <c:dLbls>
          <c:showLegendKey val="0"/>
          <c:showVal val="0"/>
          <c:showCatName val="0"/>
          <c:showSerName val="0"/>
          <c:showPercent val="0"/>
          <c:showBubbleSize val="0"/>
        </c:dLbls>
        <c:marker val="1"/>
        <c:smooth val="0"/>
        <c:axId val="318822623"/>
        <c:axId val="365161679"/>
      </c:lineChart>
      <c:dateAx>
        <c:axId val="318822623"/>
        <c:scaling>
          <c:orientation val="minMax"/>
        </c:scaling>
        <c:delete val="0"/>
        <c:axPos val="b"/>
        <c:numFmt formatCode="yyyy" sourceLinked="0"/>
        <c:majorTickMark val="out"/>
        <c:minorTickMark val="none"/>
        <c:tickLblPos val="low"/>
        <c:spPr>
          <a:noFill/>
          <a:ln w="9525" cap="flat" cmpd="sng" algn="ctr">
            <a:solidFill>
              <a:schemeClr val="bg2">
                <a:lumMod val="90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5161679"/>
        <c:crosses val="autoZero"/>
        <c:auto val="1"/>
        <c:lblOffset val="100"/>
        <c:baseTimeUnit val="months"/>
        <c:majorUnit val="12"/>
        <c:majorTimeUnit val="months"/>
      </c:dateAx>
      <c:valAx>
        <c:axId val="365161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Standardized percent change of metric, qtr. over prior year qtr.</a:t>
                </a:r>
                <a:endParaRPr lang="en-US" sz="1000">
                  <a:effectLst/>
                </a:endParaRPr>
              </a:p>
            </c:rich>
          </c:tx>
          <c:layout>
            <c:manualLayout>
              <c:xMode val="edge"/>
              <c:yMode val="edge"/>
              <c:x val="1.8289303510974173E-2"/>
              <c:y val="0.120063251175165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a:solidFill>
              <a:schemeClr val="bg2">
                <a:lumMod val="9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8822623"/>
        <c:crosses val="autoZero"/>
        <c:crossBetween val="between"/>
      </c:valAx>
      <c:valAx>
        <c:axId val="729675680"/>
        <c:scaling>
          <c:orientation val="minMax"/>
          <c:max val="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2953920"/>
        <c:crosses val="max"/>
        <c:crossBetween val="between"/>
      </c:valAx>
      <c:dateAx>
        <c:axId val="722953920"/>
        <c:scaling>
          <c:orientation val="minMax"/>
        </c:scaling>
        <c:delete val="1"/>
        <c:axPos val="b"/>
        <c:numFmt formatCode="m/d/yyyy" sourceLinked="1"/>
        <c:majorTickMark val="out"/>
        <c:minorTickMark val="none"/>
        <c:tickLblPos val="nextTo"/>
        <c:crossAx val="729675680"/>
        <c:crosses val="autoZero"/>
        <c:auto val="1"/>
        <c:lblOffset val="100"/>
        <c:baseTimeUnit val="months"/>
      </c:dateAx>
      <c:spPr>
        <a:noFill/>
        <a:ln>
          <a:solidFill>
            <a:schemeClr val="bg2">
              <a:lumMod val="90000"/>
            </a:schemeClr>
          </a:solidFill>
        </a:ln>
        <a:effectLst/>
      </c:spPr>
    </c:plotArea>
    <c:legend>
      <c:legendPos val="b"/>
      <c:legendEntry>
        <c:idx val="0"/>
        <c:delete val="1"/>
      </c:legendEntry>
      <c:layout>
        <c:manualLayout>
          <c:xMode val="edge"/>
          <c:yMode val="edge"/>
          <c:x val="0.19794345327087279"/>
          <c:y val="0.89992353695514093"/>
          <c:w val="0.60411309345825448"/>
          <c:h val="5.137022255779671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en-US" sz="1800" b="0" dirty="0">
                <a:solidFill>
                  <a:schemeClr val="tx1">
                    <a:lumMod val="65000"/>
                    <a:lumOff val="35000"/>
                  </a:schemeClr>
                </a:solidFill>
              </a:rPr>
              <a:t>ROLLING FISCAL YEAR</a:t>
            </a:r>
            <a:r>
              <a:rPr lang="en-US" sz="1800" b="0" baseline="0" dirty="0">
                <a:solidFill>
                  <a:schemeClr val="tx1">
                    <a:lumMod val="65000"/>
                    <a:lumOff val="35000"/>
                  </a:schemeClr>
                </a:solidFill>
              </a:rPr>
              <a:t> - </a:t>
            </a:r>
            <a:r>
              <a:rPr lang="en-US" sz="1800" b="0" dirty="0">
                <a:solidFill>
                  <a:schemeClr val="tx1">
                    <a:lumMod val="65000"/>
                    <a:lumOff val="35000"/>
                  </a:schemeClr>
                </a:solidFill>
              </a:rPr>
              <a:t>CORPORATE</a:t>
            </a:r>
            <a:r>
              <a:rPr lang="en-US" sz="1800" b="0" baseline="0" dirty="0">
                <a:solidFill>
                  <a:schemeClr val="tx1">
                    <a:lumMod val="65000"/>
                    <a:lumOff val="35000"/>
                  </a:schemeClr>
                </a:solidFill>
              </a:rPr>
              <a:t> INCOME TAX</a:t>
            </a:r>
          </a:p>
          <a:p>
            <a:pPr algn="ctr">
              <a:defRPr sz="1800" b="1"/>
            </a:pPr>
            <a:r>
              <a:rPr lang="en-US" sz="1400" b="0" baseline="0" dirty="0">
                <a:solidFill>
                  <a:schemeClr val="tx1">
                    <a:lumMod val="65000"/>
                    <a:lumOff val="35000"/>
                  </a:schemeClr>
                </a:solidFill>
              </a:rPr>
              <a:t>Actual, Estimate, and Target Range, FY 2019-20 to FY 2022-23</a:t>
            </a:r>
            <a:endParaRPr lang="en-US" sz="1400" b="0" dirty="0">
              <a:solidFill>
                <a:schemeClr val="tx1">
                  <a:lumMod val="65000"/>
                  <a:lumOff val="35000"/>
                </a:schemeClr>
              </a:solidFill>
            </a:endParaRPr>
          </a:p>
        </c:rich>
      </c:tx>
      <c:layout>
        <c:manualLayout>
          <c:xMode val="edge"/>
          <c:yMode val="edge"/>
          <c:x val="0.29720934716215563"/>
          <c:y val="2.2204644994262251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713993852303002E-2"/>
          <c:y val="0.14864156449095778"/>
          <c:w val="0.8971356300126343"/>
          <c:h val="0.65585374333800617"/>
        </c:manualLayout>
      </c:layout>
      <c:areaChart>
        <c:grouping val="stacked"/>
        <c:varyColors val="0"/>
        <c:ser>
          <c:idx val="3"/>
          <c:order val="2"/>
          <c:tx>
            <c:v>Threshold</c:v>
          </c:tx>
          <c:spPr>
            <a:noFill/>
            <a:ln>
              <a:noFill/>
            </a:ln>
            <a:effectLst/>
          </c:spPr>
          <c:val>
            <c:numRef>
              <c:f>DATA!$I$102:$I$149</c:f>
              <c:numCache>
                <c:formatCode>General</c:formatCode>
                <c:ptCount val="48"/>
                <c:pt idx="35" formatCode="&quot;$&quot;#,##0.00">
                  <c:v>1129.3751244499999</c:v>
                </c:pt>
                <c:pt idx="36" formatCode="&quot;$&quot;#,##0.00">
                  <c:v>1116.568913385717</c:v>
                </c:pt>
                <c:pt idx="37" formatCode="&quot;$&quot;#,##0.00">
                  <c:v>1105.6256444374856</c:v>
                </c:pt>
                <c:pt idx="38" formatCode="&quot;$&quot;#,##0.00">
                  <c:v>1036.6934560283682</c:v>
                </c:pt>
                <c:pt idx="39" formatCode="&quot;$&quot;#,##0.00">
                  <c:v>1030.6616027862044</c:v>
                </c:pt>
                <c:pt idx="40" formatCode="&quot;$&quot;#,##0.00">
                  <c:v>988.96737562020485</c:v>
                </c:pt>
                <c:pt idx="41" formatCode="&quot;$&quot;#,##0.00">
                  <c:v>933.11622876235856</c:v>
                </c:pt>
                <c:pt idx="42" formatCode="&quot;$&quot;#,##0.00">
                  <c:v>899.66088048546385</c:v>
                </c:pt>
                <c:pt idx="43" formatCode="&quot;$&quot;#,##0.00">
                  <c:v>891.62816261379373</c:v>
                </c:pt>
                <c:pt idx="44" formatCode="&quot;$&quot;#,##0.00">
                  <c:v>797.98830031463035</c:v>
                </c:pt>
                <c:pt idx="45" formatCode="&quot;$&quot;#,##0.00">
                  <c:v>664.10526831088714</c:v>
                </c:pt>
                <c:pt idx="46" formatCode="&quot;$&quot;#,##0.00">
                  <c:v>637.40430016701328</c:v>
                </c:pt>
                <c:pt idx="47" formatCode="&quot;$&quot;#,##0.00">
                  <c:v>560.44454941017364</c:v>
                </c:pt>
              </c:numCache>
            </c:numRef>
          </c:val>
          <c:extLst>
            <c:ext xmlns:c16="http://schemas.microsoft.com/office/drawing/2014/chart" uri="{C3380CC4-5D6E-409C-BE32-E72D297353CC}">
              <c16:uniqueId val="{00000000-C435-4AA7-8534-94095FF863AA}"/>
            </c:ext>
          </c:extLst>
        </c:ser>
        <c:ser>
          <c:idx val="2"/>
          <c:order val="3"/>
          <c:tx>
            <c:strRef>
              <c:f>DATA!$K$5</c:f>
              <c:strCache>
                <c:ptCount val="1"/>
                <c:pt idx="0">
                  <c:v>Threshold Range</c:v>
                </c:pt>
              </c:strCache>
            </c:strRef>
          </c:tx>
          <c:spPr>
            <a:solidFill>
              <a:schemeClr val="accent3">
                <a:lumMod val="60000"/>
                <a:lumOff val="40000"/>
                <a:alpha val="60000"/>
              </a:schemeClr>
            </a:solidFill>
            <a:ln>
              <a:noFill/>
            </a:ln>
            <a:effectLst/>
          </c:spPr>
          <c:val>
            <c:numRef>
              <c:f>DATA!$K$102:$K$149</c:f>
              <c:numCache>
                <c:formatCode>General</c:formatCode>
                <c:ptCount val="48"/>
                <c:pt idx="36" formatCode="&quot;$&quot;#,##0.00">
                  <c:v>33.497067401571485</c:v>
                </c:pt>
                <c:pt idx="37" formatCode="&quot;$&quot;#,##0.00">
                  <c:v>33.168769333124601</c:v>
                </c:pt>
                <c:pt idx="38" formatCode="&quot;$&quot;#,##0.00">
                  <c:v>31.100803680851186</c:v>
                </c:pt>
                <c:pt idx="39" formatCode="&quot;$&quot;#,##0.00">
                  <c:v>30.919848083586203</c:v>
                </c:pt>
                <c:pt idx="40" formatCode="&quot;$&quot;#,##0.00">
                  <c:v>29.669021268606116</c:v>
                </c:pt>
                <c:pt idx="41" formatCode="&quot;$&quot;#,##0.00">
                  <c:v>27.993486862870782</c:v>
                </c:pt>
                <c:pt idx="42" formatCode="&quot;$&quot;#,##0.00">
                  <c:v>26.989826414563936</c:v>
                </c:pt>
                <c:pt idx="43" formatCode="&quot;$&quot;#,##0.00">
                  <c:v>26.74884487841382</c:v>
                </c:pt>
                <c:pt idx="44" formatCode="&quot;$&quot;#,##0.00">
                  <c:v>23.939649009438881</c:v>
                </c:pt>
                <c:pt idx="45" formatCode="&quot;$&quot;#,##0.00">
                  <c:v>19.923158049326616</c:v>
                </c:pt>
                <c:pt idx="46" formatCode="&quot;$&quot;#,##0.00">
                  <c:v>19.122129005010379</c:v>
                </c:pt>
                <c:pt idx="47" formatCode="&quot;$&quot;#,##0.00">
                  <c:v>16.813336482305203</c:v>
                </c:pt>
              </c:numCache>
            </c:numRef>
          </c:val>
          <c:extLst>
            <c:ext xmlns:c16="http://schemas.microsoft.com/office/drawing/2014/chart" uri="{C3380CC4-5D6E-409C-BE32-E72D297353CC}">
              <c16:uniqueId val="{00000001-C435-4AA7-8534-94095FF863AA}"/>
            </c:ext>
          </c:extLst>
        </c:ser>
        <c:dLbls>
          <c:showLegendKey val="0"/>
          <c:showVal val="0"/>
          <c:showCatName val="0"/>
          <c:showSerName val="0"/>
          <c:showPercent val="0"/>
          <c:showBubbleSize val="0"/>
        </c:dLbls>
        <c:axId val="236495288"/>
        <c:axId val="236494112"/>
      </c:areaChart>
      <c:lineChart>
        <c:grouping val="standard"/>
        <c:varyColors val="0"/>
        <c:ser>
          <c:idx val="0"/>
          <c:order val="0"/>
          <c:tx>
            <c:v>Actual Collections</c:v>
          </c:tx>
          <c:spPr>
            <a:ln w="25400" cap="rnd">
              <a:solidFill>
                <a:schemeClr val="accent1">
                  <a:lumMod val="75000"/>
                </a:schemeClr>
              </a:solidFill>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DATA!$E$102:$E$149</c:f>
              <c:numCache>
                <c:formatCode>"$"#,##0.00</c:formatCode>
                <c:ptCount val="48"/>
                <c:pt idx="0">
                  <c:v>479.17</c:v>
                </c:pt>
                <c:pt idx="1">
                  <c:v>468.15999999999991</c:v>
                </c:pt>
                <c:pt idx="2">
                  <c:v>494.59999999999991</c:v>
                </c:pt>
                <c:pt idx="3">
                  <c:v>496.7999999999999</c:v>
                </c:pt>
                <c:pt idx="4">
                  <c:v>493.39999999999986</c:v>
                </c:pt>
                <c:pt idx="5">
                  <c:v>508.59999999999991</c:v>
                </c:pt>
                <c:pt idx="6">
                  <c:v>520.29999999999984</c:v>
                </c:pt>
                <c:pt idx="7">
                  <c:v>522.89999999999986</c:v>
                </c:pt>
                <c:pt idx="8">
                  <c:v>522.70000000000005</c:v>
                </c:pt>
                <c:pt idx="9">
                  <c:v>372.6</c:v>
                </c:pt>
                <c:pt idx="10">
                  <c:v>366.9</c:v>
                </c:pt>
                <c:pt idx="11">
                  <c:v>423</c:v>
                </c:pt>
                <c:pt idx="12">
                  <c:v>445.63627700000001</c:v>
                </c:pt>
                <c:pt idx="13">
                  <c:v>447.779605</c:v>
                </c:pt>
                <c:pt idx="14">
                  <c:v>431.95962866999992</c:v>
                </c:pt>
                <c:pt idx="15">
                  <c:v>453.94280938999998</c:v>
                </c:pt>
                <c:pt idx="16">
                  <c:v>437.77350092</c:v>
                </c:pt>
                <c:pt idx="17">
                  <c:v>464.69385098999999</c:v>
                </c:pt>
                <c:pt idx="18">
                  <c:v>457.31209618999998</c:v>
                </c:pt>
                <c:pt idx="19">
                  <c:v>456.12806442000004</c:v>
                </c:pt>
                <c:pt idx="20">
                  <c:v>489.80695235000007</c:v>
                </c:pt>
                <c:pt idx="21">
                  <c:v>666.31970634999993</c:v>
                </c:pt>
                <c:pt idx="22">
                  <c:v>683.92882357000008</c:v>
                </c:pt>
                <c:pt idx="23">
                  <c:v>669.22111473999996</c:v>
                </c:pt>
                <c:pt idx="24">
                  <c:v>666.79809468999997</c:v>
                </c:pt>
                <c:pt idx="25">
                  <c:v>669.85940841000001</c:v>
                </c:pt>
                <c:pt idx="26">
                  <c:v>739.5300444400001</c:v>
                </c:pt>
                <c:pt idx="27">
                  <c:v>740.80296557000008</c:v>
                </c:pt>
                <c:pt idx="28">
                  <c:v>766.90173507999998</c:v>
                </c:pt>
                <c:pt idx="29">
                  <c:v>800.60952396999994</c:v>
                </c:pt>
                <c:pt idx="30">
                  <c:v>835.45544253000003</c:v>
                </c:pt>
                <c:pt idx="31">
                  <c:v>839.67595417999996</c:v>
                </c:pt>
                <c:pt idx="32">
                  <c:v>926.88217839999993</c:v>
                </c:pt>
                <c:pt idx="33">
                  <c:v>1044.7140547399999</c:v>
                </c:pt>
                <c:pt idx="34">
                  <c:v>1067.14338778</c:v>
                </c:pt>
                <c:pt idx="35">
                  <c:v>1129.3751244499999</c:v>
                </c:pt>
                <c:pt idx="36">
                  <c:v>1126.6564274999998</c:v>
                </c:pt>
                <c:pt idx="37">
                  <c:v>1141.4849447799998</c:v>
                </c:pt>
                <c:pt idx="38">
                  <c:v>#N/A</c:v>
                </c:pt>
                <c:pt idx="39">
                  <c:v>#N/A</c:v>
                </c:pt>
                <c:pt idx="40">
                  <c:v>#N/A</c:v>
                </c:pt>
                <c:pt idx="41">
                  <c:v>#N/A</c:v>
                </c:pt>
                <c:pt idx="42">
                  <c:v>#N/A</c:v>
                </c:pt>
                <c:pt idx="43">
                  <c:v>#N/A</c:v>
                </c:pt>
                <c:pt idx="44">
                  <c:v>#N/A</c:v>
                </c:pt>
                <c:pt idx="45">
                  <c:v>#N/A</c:v>
                </c:pt>
                <c:pt idx="46">
                  <c:v>#N/A</c:v>
                </c:pt>
                <c:pt idx="47">
                  <c:v>#N/A</c:v>
                </c:pt>
              </c:numCache>
            </c:numRef>
          </c:val>
          <c:smooth val="0"/>
          <c:extLst>
            <c:ext xmlns:c16="http://schemas.microsoft.com/office/drawing/2014/chart" uri="{C3380CC4-5D6E-409C-BE32-E72D297353CC}">
              <c16:uniqueId val="{00000002-C435-4AA7-8534-94095FF863AA}"/>
            </c:ext>
          </c:extLst>
        </c:ser>
        <c:ser>
          <c:idx val="1"/>
          <c:order val="1"/>
          <c:tx>
            <c:v>Estimate</c:v>
          </c:tx>
          <c:spPr>
            <a:ln w="25400" cap="rnd">
              <a:solidFill>
                <a:schemeClr val="accent1">
                  <a:lumMod val="75000"/>
                </a:schemeClr>
              </a:solidFill>
              <a:prstDash val="dash"/>
              <a:round/>
            </a:ln>
            <a:effectLst/>
          </c:spPr>
          <c:marker>
            <c:symbol val="none"/>
          </c:marker>
          <c:cat>
            <c:multiLvlStrRef>
              <c:f>DATA!$C$102:$D$149</c:f>
              <c:multiLvlStrCache>
                <c:ptCount val="48"/>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lvl>
                <c:lvl>
                  <c:pt idx="0">
                    <c:v>FY 2019-20</c:v>
                  </c:pt>
                  <c:pt idx="12">
                    <c:v>FY 2020-21</c:v>
                  </c:pt>
                  <c:pt idx="24">
                    <c:v>FY 2021-22</c:v>
                  </c:pt>
                  <c:pt idx="36">
                    <c:v>FY 2022-23</c:v>
                  </c:pt>
                </c:lvl>
              </c:multiLvlStrCache>
            </c:multiLvlStrRef>
          </c:cat>
          <c:val>
            <c:numRef>
              <c:f>DATA!$H$102:$H$149</c:f>
              <c:numCache>
                <c:formatCode>General</c:formatCode>
                <c:ptCount val="48"/>
                <c:pt idx="35" formatCode="&quot;$&quot;#,##0.00">
                  <c:v>1129.3751244499999</c:v>
                </c:pt>
                <c:pt idx="36" formatCode="&quot;$&quot;#,##0.00">
                  <c:v>1116.568913385717</c:v>
                </c:pt>
                <c:pt idx="37" formatCode="&quot;$&quot;#,##0.00">
                  <c:v>1105.6256444374856</c:v>
                </c:pt>
                <c:pt idx="38" formatCode="&quot;$&quot;#,##0.00">
                  <c:v>1036.6934560283682</c:v>
                </c:pt>
                <c:pt idx="39" formatCode="&quot;$&quot;#,##0.00">
                  <c:v>1030.6616027862044</c:v>
                </c:pt>
                <c:pt idx="40" formatCode="&quot;$&quot;#,##0.00">
                  <c:v>988.96737562020485</c:v>
                </c:pt>
                <c:pt idx="41" formatCode="&quot;$&quot;#,##0.00">
                  <c:v>933.11622876235856</c:v>
                </c:pt>
                <c:pt idx="42" formatCode="&quot;$&quot;#,##0.00">
                  <c:v>899.66088048546385</c:v>
                </c:pt>
                <c:pt idx="43" formatCode="&quot;$&quot;#,##0.00">
                  <c:v>891.62816261379373</c:v>
                </c:pt>
                <c:pt idx="44" formatCode="&quot;$&quot;#,##0.00">
                  <c:v>797.98830031463035</c:v>
                </c:pt>
                <c:pt idx="45" formatCode="&quot;$&quot;#,##0.00">
                  <c:v>664.10526831088714</c:v>
                </c:pt>
                <c:pt idx="46" formatCode="&quot;$&quot;#,##0.00">
                  <c:v>637.40430016701328</c:v>
                </c:pt>
                <c:pt idx="47" formatCode="&quot;$&quot;#,##0.00">
                  <c:v>560.44454941017364</c:v>
                </c:pt>
              </c:numCache>
            </c:numRef>
          </c:val>
          <c:smooth val="0"/>
          <c:extLst>
            <c:ext xmlns:c16="http://schemas.microsoft.com/office/drawing/2014/chart" uri="{C3380CC4-5D6E-409C-BE32-E72D297353CC}">
              <c16:uniqueId val="{00000003-C435-4AA7-8534-94095FF863AA}"/>
            </c:ext>
          </c:extLst>
        </c:ser>
        <c:dLbls>
          <c:showLegendKey val="0"/>
          <c:showVal val="0"/>
          <c:showCatName val="0"/>
          <c:showSerName val="0"/>
          <c:showPercent val="0"/>
          <c:showBubbleSize val="0"/>
        </c:dLbls>
        <c:marker val="1"/>
        <c:smooth val="0"/>
        <c:axId val="236495288"/>
        <c:axId val="236494112"/>
      </c:lineChart>
      <c:scatterChart>
        <c:scatterStyle val="smoothMarker"/>
        <c:varyColors val="0"/>
        <c:ser>
          <c:idx val="4"/>
          <c:order val="4"/>
          <c:tx>
            <c:strRef>
              <c:f>DATA!$N$6</c:f>
              <c:strCache>
                <c:ptCount val="1"/>
                <c:pt idx="0">
                  <c:v>Y</c:v>
                </c:pt>
              </c:strCache>
            </c:strRef>
          </c:tx>
          <c:spPr>
            <a:ln w="28575" cap="rnd">
              <a:noFill/>
              <a:round/>
            </a:ln>
            <a:effectLst/>
          </c:spPr>
          <c:marker>
            <c:symbol val="none"/>
          </c:marker>
          <c:errBars>
            <c:errDir val="y"/>
            <c:errBarType val="plus"/>
            <c:errValType val="cust"/>
            <c:noEndCap val="1"/>
            <c:plus>
              <c:numRef>
                <c:f>DATA!$O$7:$O$9</c:f>
                <c:numCache>
                  <c:formatCode>General</c:formatCode>
                  <c:ptCount val="3"/>
                  <c:pt idx="0">
                    <c:v>1</c:v>
                  </c:pt>
                  <c:pt idx="1">
                    <c:v>1</c:v>
                  </c:pt>
                  <c:pt idx="2">
                    <c:v>1</c:v>
                  </c:pt>
                </c:numCache>
              </c:numRef>
            </c:plus>
            <c:minus>
              <c:numLit>
                <c:formatCode>General</c:formatCode>
                <c:ptCount val="1"/>
                <c:pt idx="0">
                  <c:v>1</c:v>
                </c:pt>
              </c:numLit>
            </c:minus>
            <c:spPr>
              <a:noFill/>
              <a:ln w="9525" cap="flat" cmpd="sng" algn="ctr">
                <a:solidFill>
                  <a:schemeClr val="accent3"/>
                </a:solidFill>
                <a:round/>
              </a:ln>
              <a:effectLst/>
            </c:spPr>
          </c:errBars>
          <c:errBars>
            <c:errDir val="x"/>
            <c:errBarType val="both"/>
            <c:errValType val="fixedVal"/>
            <c:noEndCap val="0"/>
            <c:val val="1"/>
            <c:spPr>
              <a:noFill/>
              <a:ln w="9525" cap="flat" cmpd="sng" algn="ctr">
                <a:noFill/>
                <a:round/>
              </a:ln>
              <a:effectLst/>
            </c:spPr>
          </c:errBars>
          <c:xVal>
            <c:numRef>
              <c:f>DATA!$M$7:$M$9</c:f>
              <c:numCache>
                <c:formatCode>General</c:formatCode>
                <c:ptCount val="3"/>
                <c:pt idx="0">
                  <c:v>12.5</c:v>
                </c:pt>
                <c:pt idx="1">
                  <c:v>24.5</c:v>
                </c:pt>
                <c:pt idx="2">
                  <c:v>36.5</c:v>
                </c:pt>
              </c:numCache>
            </c:numRef>
          </c:xVal>
          <c:yVal>
            <c:numRef>
              <c:f>DATA!$N$7:$N$9</c:f>
              <c:numCache>
                <c:formatCode>General</c:formatCode>
                <c:ptCount val="3"/>
                <c:pt idx="0">
                  <c:v>0</c:v>
                </c:pt>
                <c:pt idx="1">
                  <c:v>0</c:v>
                </c:pt>
                <c:pt idx="2">
                  <c:v>0</c:v>
                </c:pt>
              </c:numCache>
            </c:numRef>
          </c:yVal>
          <c:smooth val="1"/>
          <c:extLst>
            <c:ext xmlns:c16="http://schemas.microsoft.com/office/drawing/2014/chart" uri="{C3380CC4-5D6E-409C-BE32-E72D297353CC}">
              <c16:uniqueId val="{00000004-C435-4AA7-8534-94095FF863AA}"/>
            </c:ext>
          </c:extLst>
        </c:ser>
        <c:dLbls>
          <c:showLegendKey val="0"/>
          <c:showVal val="0"/>
          <c:showCatName val="0"/>
          <c:showSerName val="0"/>
          <c:showPercent val="0"/>
          <c:showBubbleSize val="0"/>
        </c:dLbls>
        <c:axId val="732218560"/>
        <c:axId val="732224800"/>
      </c:scatterChart>
      <c:catAx>
        <c:axId val="236495288"/>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4112"/>
        <c:crosses val="autoZero"/>
        <c:auto val="1"/>
        <c:lblAlgn val="ctr"/>
        <c:lblOffset val="100"/>
        <c:noMultiLvlLbl val="0"/>
      </c:catAx>
      <c:valAx>
        <c:axId val="236494112"/>
        <c:scaling>
          <c:orientation val="minMax"/>
          <c:max val="1200"/>
          <c:min val="3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(millions)</a:t>
                </a:r>
              </a:p>
            </c:rich>
          </c:tx>
          <c:layout>
            <c:manualLayout>
              <c:xMode val="edge"/>
              <c:yMode val="edge"/>
              <c:x val="6.2981665335311351E-3"/>
              <c:y val="0.400841262217137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in"/>
        <c:tickLblPos val="nextTo"/>
        <c:spPr>
          <a:noFill/>
          <a:ln>
            <a:solidFill>
              <a:schemeClr val="accent3"/>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495288"/>
        <c:crosses val="autoZero"/>
        <c:crossBetween val="between"/>
        <c:majorUnit val="100"/>
        <c:minorUnit val="20"/>
      </c:valAx>
      <c:valAx>
        <c:axId val="732224800"/>
        <c:scaling>
          <c:orientation val="minMax"/>
          <c:max val="1"/>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218560"/>
        <c:crosses val="max"/>
        <c:crossBetween val="midCat"/>
      </c:valAx>
      <c:valAx>
        <c:axId val="732218560"/>
        <c:scaling>
          <c:orientation val="minMax"/>
        </c:scaling>
        <c:delete val="1"/>
        <c:axPos val="t"/>
        <c:numFmt formatCode="General" sourceLinked="1"/>
        <c:majorTickMark val="out"/>
        <c:minorTickMark val="none"/>
        <c:tickLblPos val="nextTo"/>
        <c:crossAx val="732224800"/>
        <c:crosses val="max"/>
        <c:crossBetween val="midCat"/>
      </c:valAx>
      <c:spPr>
        <a:noFill/>
        <a:ln>
          <a:solidFill>
            <a:schemeClr val="accent3"/>
          </a:solidFill>
        </a:ln>
        <a:effectLst/>
      </c:spPr>
    </c:plotArea>
    <c:legend>
      <c:legendPos val="b"/>
      <c:legendEntry>
        <c:idx val="0"/>
        <c:delete val="1"/>
      </c:legendEntry>
      <c:legendEntry>
        <c:idx val="1"/>
        <c:delete val="1"/>
      </c:legendEntry>
      <c:legendEntry>
        <c:idx val="4"/>
        <c:delete val="1"/>
      </c:legendEntry>
      <c:layout>
        <c:manualLayout>
          <c:xMode val="edge"/>
          <c:yMode val="edge"/>
          <c:x val="0.3687663091026665"/>
          <c:y val="0.95073035678627926"/>
          <c:w val="0.26087389744061623"/>
          <c:h val="3.402463012737367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0.78547</cdr:x>
      <cdr:y>0.15124</cdr:y>
    </cdr:from>
    <cdr:to>
      <cdr:x>0.9833</cdr:x>
      <cdr:y>0.19364</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259688" y="700593"/>
          <a:ext cx="2080301" cy="196410"/>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drawings/drawing10.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0.82304</cdr:x>
      <cdr:y>0.15727</cdr:y>
    </cdr:from>
    <cdr:to>
      <cdr:x>0.96745</cdr:x>
      <cdr:y>0.19659</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654759" y="755739"/>
          <a:ext cx="1518558" cy="188947"/>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drawings/drawing11.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0.82304</cdr:x>
      <cdr:y>0.15727</cdr:y>
    </cdr:from>
    <cdr:to>
      <cdr:x>0.96745</cdr:x>
      <cdr:y>0.19659</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654759" y="728526"/>
          <a:ext cx="1518558" cy="182143"/>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drawings/drawing12.xml><?xml version="1.0" encoding="utf-8"?>
<c:userShapes xmlns:c="http://schemas.openxmlformats.org/drawingml/2006/chart">
  <cdr:relSizeAnchor xmlns:cdr="http://schemas.openxmlformats.org/drawingml/2006/chartDrawing">
    <cdr:from>
      <cdr:x>0.00543</cdr:x>
      <cdr:y>0.96132</cdr:y>
    </cdr:from>
    <cdr:to>
      <cdr:x>0.92053</cdr:x>
      <cdr:y>1</cdr:y>
    </cdr:to>
    <cdr:sp macro="" textlink="">
      <cdr:nvSpPr>
        <cdr:cNvPr id="2" name="TextBox 1">
          <a:extLst xmlns:a="http://schemas.openxmlformats.org/drawingml/2006/main">
            <a:ext uri="{FF2B5EF4-FFF2-40B4-BE49-F238E27FC236}">
              <a16:creationId xmlns:a16="http://schemas.microsoft.com/office/drawing/2014/main" id="{50DDD82D-C2E8-4D95-BE7D-162602CD509D}"/>
            </a:ext>
          </a:extLst>
        </cdr:cNvPr>
        <cdr:cNvSpPr txBox="1"/>
      </cdr:nvSpPr>
      <cdr:spPr>
        <a:xfrm xmlns:a="http://schemas.openxmlformats.org/drawingml/2006/main">
          <a:off x="62025" y="6053512"/>
          <a:ext cx="10445713" cy="2435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chemeClr val="tx1">
                  <a:lumMod val="65000"/>
                  <a:lumOff val="35000"/>
                </a:schemeClr>
              </a:solidFill>
            </a:rPr>
            <a:t>Source:</a:t>
          </a:r>
          <a:r>
            <a:rPr lang="en-US" sz="900" baseline="0" dirty="0">
              <a:solidFill>
                <a:schemeClr val="tx1">
                  <a:lumMod val="65000"/>
                  <a:lumOff val="35000"/>
                </a:schemeClr>
              </a:solidFill>
            </a:rPr>
            <a:t> </a:t>
          </a:r>
          <a:r>
            <a:rPr lang="en-US" sz="900" b="0" i="0" dirty="0">
              <a:solidFill>
                <a:schemeClr val="tx1">
                  <a:lumMod val="65000"/>
                  <a:lumOff val="35000"/>
                </a:schemeClr>
              </a:solidFill>
              <a:effectLst/>
              <a:latin typeface="+mn-lt"/>
              <a:ea typeface="+mn-ea"/>
              <a:cs typeface="+mn-cs"/>
            </a:rPr>
            <a:t>Federal Deposit Insurance Corporation, Quarterly Net Income-</a:t>
          </a:r>
          <a:r>
            <a:rPr lang="en-US" sz="900" b="0" i="0" baseline="0" dirty="0">
              <a:solidFill>
                <a:schemeClr val="tx1">
                  <a:lumMod val="65000"/>
                  <a:lumOff val="35000"/>
                </a:schemeClr>
              </a:solidFill>
              <a:effectLst/>
              <a:latin typeface="+mn-lt"/>
              <a:ea typeface="+mn-ea"/>
              <a:cs typeface="+mn-cs"/>
            </a:rPr>
            <a:t> </a:t>
          </a:r>
          <a:r>
            <a:rPr lang="en-US" sz="900" baseline="0" dirty="0">
              <a:solidFill>
                <a:schemeClr val="tx1">
                  <a:lumMod val="65000"/>
                  <a:lumOff val="35000"/>
                </a:schemeClr>
              </a:solidFill>
            </a:rPr>
            <a:t>279/RFA/</a:t>
          </a:r>
          <a:r>
            <a:rPr lang="en-US" sz="900" baseline="0" dirty="0" err="1">
              <a:solidFill>
                <a:schemeClr val="tx1">
                  <a:lumMod val="65000"/>
                  <a:lumOff val="35000"/>
                </a:schemeClr>
              </a:solidFill>
            </a:rPr>
            <a:t>lhj</a:t>
          </a:r>
          <a:r>
            <a:rPr lang="en-US" sz="900" baseline="0" dirty="0">
              <a:solidFill>
                <a:schemeClr val="tx1">
                  <a:lumMod val="65000"/>
                  <a:lumOff val="35000"/>
                </a:schemeClr>
              </a:solidFill>
            </a:rPr>
            <a:t>/09/14/2022</a:t>
          </a:r>
          <a:endParaRPr lang="en-US" sz="900" dirty="0">
            <a:solidFill>
              <a:schemeClr val="tx1">
                <a:lumMod val="65000"/>
                <a:lumOff val="35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0.96248</cdr:y>
    </cdr:from>
    <cdr:to>
      <cdr:x>0.70093</cdr:x>
      <cdr:y>1</cdr:y>
    </cdr:to>
    <cdr:sp macro="" textlink="">
      <cdr:nvSpPr>
        <cdr:cNvPr id="3" name="TextBox 2">
          <a:extLst xmlns:a="http://schemas.openxmlformats.org/drawingml/2006/main">
            <a:ext uri="{FF2B5EF4-FFF2-40B4-BE49-F238E27FC236}">
              <a16:creationId xmlns:a16="http://schemas.microsoft.com/office/drawing/2014/main" id="{6D6D3A83-D1D0-4B40-9ED9-C1C8A26CE812}"/>
            </a:ext>
          </a:extLst>
        </cdr:cNvPr>
        <cdr:cNvSpPr txBox="1"/>
      </cdr:nvSpPr>
      <cdr:spPr>
        <a:xfrm xmlns:a="http://schemas.openxmlformats.org/drawingml/2006/main">
          <a:off x="0" y="6056923"/>
          <a:ext cx="7994487" cy="2360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rgbClr val="595959"/>
              </a:solidFill>
            </a:rPr>
            <a:t>Source:  U.S. Dept. of Commerce,</a:t>
          </a:r>
          <a:r>
            <a:rPr lang="en-US" sz="900" baseline="0" dirty="0">
              <a:solidFill>
                <a:srgbClr val="595959"/>
              </a:solidFill>
            </a:rPr>
            <a:t> Bureau of Economic Analyses RFA</a:t>
          </a:r>
          <a:r>
            <a:rPr lang="en-US" sz="900" dirty="0">
              <a:solidFill>
                <a:srgbClr val="595959"/>
              </a:solidFill>
            </a:rPr>
            <a:t>/lhj/266/09/09/2022</a:t>
          </a:r>
        </a:p>
      </cdr:txBody>
    </cdr:sp>
  </cdr:relSizeAnchor>
</c:userShapes>
</file>

<file path=ppt/drawings/drawing14.xml><?xml version="1.0" encoding="utf-8"?>
<c:userShapes xmlns:c="http://schemas.openxmlformats.org/drawingml/2006/chart">
  <cdr:relSizeAnchor xmlns:cdr="http://schemas.openxmlformats.org/drawingml/2006/chartDrawing">
    <cdr:from>
      <cdr:x>0.00596</cdr:x>
      <cdr:y>0.96366</cdr:y>
    </cdr:from>
    <cdr:to>
      <cdr:x>0.79319</cdr:x>
      <cdr:y>1</cdr:y>
    </cdr:to>
    <cdr:sp macro="" textlink="">
      <cdr:nvSpPr>
        <cdr:cNvPr id="2" name="TextBox 1">
          <a:extLst xmlns:a="http://schemas.openxmlformats.org/drawingml/2006/main">
            <a:ext uri="{FF2B5EF4-FFF2-40B4-BE49-F238E27FC236}">
              <a16:creationId xmlns:a16="http://schemas.microsoft.com/office/drawing/2014/main" id="{B73A1D65-C88B-4C27-80B9-0609C02D4605}"/>
            </a:ext>
          </a:extLst>
        </cdr:cNvPr>
        <cdr:cNvSpPr txBox="1"/>
      </cdr:nvSpPr>
      <cdr:spPr>
        <a:xfrm xmlns:a="http://schemas.openxmlformats.org/drawingml/2006/main">
          <a:off x="51685" y="6069419"/>
          <a:ext cx="6829941" cy="228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rgbClr val="595959"/>
              </a:solidFill>
            </a:rPr>
            <a:t>Source:</a:t>
          </a:r>
          <a:r>
            <a:rPr lang="en-US" sz="900" baseline="0" dirty="0">
              <a:solidFill>
                <a:srgbClr val="595959"/>
              </a:solidFill>
            </a:rPr>
            <a:t> U.S. Department of Commerce, Bureau of Labor Statistics 129--RFA/lhj/08/26/2022</a:t>
          </a:r>
          <a:endParaRPr lang="en-US" sz="900" dirty="0">
            <a:solidFill>
              <a:srgbClr val="595959"/>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0.95286</cdr:y>
    </cdr:from>
    <cdr:to>
      <cdr:x>0.75733</cdr:x>
      <cdr:y>1</cdr:y>
    </cdr:to>
    <cdr:sp macro="" textlink="">
      <cdr:nvSpPr>
        <cdr:cNvPr id="3" name="TextBox 2">
          <a:extLst xmlns:a="http://schemas.openxmlformats.org/drawingml/2006/main">
            <a:ext uri="{FF2B5EF4-FFF2-40B4-BE49-F238E27FC236}">
              <a16:creationId xmlns:a16="http://schemas.microsoft.com/office/drawing/2014/main" id="{6CED9298-15F3-4707-B63A-97DBB59054A0}"/>
            </a:ext>
          </a:extLst>
        </cdr:cNvPr>
        <cdr:cNvSpPr txBox="1"/>
      </cdr:nvSpPr>
      <cdr:spPr>
        <a:xfrm xmlns:a="http://schemas.openxmlformats.org/drawingml/2006/main">
          <a:off x="0" y="5990167"/>
          <a:ext cx="6561667" cy="296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rgbClr val="595959"/>
              </a:solidFill>
            </a:rPr>
            <a:t>Source: U.S. Department of Labor, Bureau of Labor Statistics; Wells Fargo US Economic Outlook  216 - RFA/lhj/09/07/2022</a:t>
          </a:r>
        </a:p>
      </cdr:txBody>
    </cdr:sp>
  </cdr:relSizeAnchor>
  <cdr:relSizeAnchor xmlns:cdr="http://schemas.openxmlformats.org/drawingml/2006/chartDrawing">
    <cdr:from>
      <cdr:x>0.66803</cdr:x>
      <cdr:y>0.63285</cdr:y>
    </cdr:from>
    <cdr:to>
      <cdr:x>0.80105</cdr:x>
      <cdr:y>0.7269</cdr:y>
    </cdr:to>
    <cdr:sp macro="" textlink="">
      <cdr:nvSpPr>
        <cdr:cNvPr id="5" name="TextBox 4">
          <a:extLst xmlns:a="http://schemas.openxmlformats.org/drawingml/2006/main">
            <a:ext uri="{FF2B5EF4-FFF2-40B4-BE49-F238E27FC236}">
              <a16:creationId xmlns:a16="http://schemas.microsoft.com/office/drawing/2014/main" id="{1FCD3AB5-68D8-48D5-A656-C6EF759F152D}"/>
            </a:ext>
          </a:extLst>
        </cdr:cNvPr>
        <cdr:cNvSpPr txBox="1"/>
      </cdr:nvSpPr>
      <cdr:spPr>
        <a:xfrm xmlns:a="http://schemas.openxmlformats.org/drawingml/2006/main">
          <a:off x="7053136" y="3031958"/>
          <a:ext cx="1404440" cy="450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0" dirty="0">
              <a:solidFill>
                <a:schemeClr val="accent3">
                  <a:lumMod val="75000"/>
                </a:schemeClr>
              </a:solidFill>
            </a:rPr>
            <a:t>Wells Fargo Forecast (Aug. 2021</a:t>
          </a:r>
          <a:r>
            <a:rPr lang="en-US" sz="1000" b="0" baseline="0" dirty="0">
              <a:solidFill>
                <a:schemeClr val="accent3">
                  <a:lumMod val="75000"/>
                </a:schemeClr>
              </a:solidFill>
            </a:rPr>
            <a:t>)</a:t>
          </a:r>
          <a:endParaRPr lang="en-US" sz="1000" b="0" dirty="0">
            <a:solidFill>
              <a:schemeClr val="accent3">
                <a:lumMod val="75000"/>
              </a:schemeClr>
            </a:solidFill>
          </a:endParaRPr>
        </a:p>
      </cdr:txBody>
    </cdr:sp>
  </cdr:relSizeAnchor>
  <cdr:relSizeAnchor xmlns:cdr="http://schemas.openxmlformats.org/drawingml/2006/chartDrawing">
    <cdr:from>
      <cdr:x>0.85729</cdr:x>
      <cdr:y>0.40523</cdr:y>
    </cdr:from>
    <cdr:to>
      <cdr:x>0.99031</cdr:x>
      <cdr:y>0.5508</cdr:y>
    </cdr:to>
    <cdr:sp macro="" textlink="">
      <cdr:nvSpPr>
        <cdr:cNvPr id="6" name="TextBox 1">
          <a:extLst xmlns:a="http://schemas.openxmlformats.org/drawingml/2006/main">
            <a:ext uri="{FF2B5EF4-FFF2-40B4-BE49-F238E27FC236}">
              <a16:creationId xmlns:a16="http://schemas.microsoft.com/office/drawing/2014/main" id="{C78DA0D3-A63A-9100-A3E2-792F05CD944B}"/>
            </a:ext>
          </a:extLst>
        </cdr:cNvPr>
        <cdr:cNvSpPr txBox="1"/>
      </cdr:nvSpPr>
      <cdr:spPr>
        <a:xfrm xmlns:a="http://schemas.openxmlformats.org/drawingml/2006/main">
          <a:off x="9051380" y="1877143"/>
          <a:ext cx="1404440" cy="674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dirty="0">
              <a:solidFill>
                <a:schemeClr val="accent5"/>
              </a:solidFill>
            </a:rPr>
            <a:t>Wells Fargo Forecast (Aug. 2022</a:t>
          </a:r>
          <a:r>
            <a:rPr lang="en-US" sz="1000" b="0" baseline="0" dirty="0">
              <a:solidFill>
                <a:schemeClr val="accent5"/>
              </a:solidFill>
            </a:rPr>
            <a:t>)</a:t>
          </a:r>
          <a:endParaRPr lang="en-US" sz="1000" b="0" dirty="0">
            <a:solidFill>
              <a:schemeClr val="accent5"/>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0.30613</cdr:x>
      <cdr:y>0.12495</cdr:y>
    </cdr:from>
    <cdr:to>
      <cdr:x>0.30613</cdr:x>
      <cdr:y>0.87505</cdr:y>
    </cdr:to>
    <cdr:cxnSp macro="">
      <cdr:nvCxnSpPr>
        <cdr:cNvPr id="3" name="Straight Connector 2">
          <a:extLst xmlns:a="http://schemas.openxmlformats.org/drawingml/2006/main">
            <a:ext uri="{FF2B5EF4-FFF2-40B4-BE49-F238E27FC236}">
              <a16:creationId xmlns:a16="http://schemas.microsoft.com/office/drawing/2014/main" id="{EB6A37DE-2B88-425A-A708-166BA59C2EC8}"/>
            </a:ext>
          </a:extLst>
        </cdr:cNvPr>
        <cdr:cNvCxnSpPr/>
      </cdr:nvCxnSpPr>
      <cdr:spPr>
        <a:xfrm xmlns:a="http://schemas.openxmlformats.org/drawingml/2006/main">
          <a:off x="3219104" y="578802"/>
          <a:ext cx="0" cy="3474720"/>
        </a:xfrm>
        <a:prstGeom xmlns:a="http://schemas.openxmlformats.org/drawingml/2006/main" prst="line">
          <a:avLst/>
        </a:prstGeom>
        <a:ln xmlns:a="http://schemas.openxmlformats.org/drawingml/2006/main">
          <a:solidFill>
            <a:schemeClr val="accent3">
              <a:lumMod val="40000"/>
              <a:lumOff val="6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0.9446</cdr:y>
    </cdr:from>
    <cdr:to>
      <cdr:x>0.42342</cdr:x>
      <cdr:y>0.99443</cdr:y>
    </cdr:to>
    <cdr:sp macro="" textlink="">
      <cdr:nvSpPr>
        <cdr:cNvPr id="4" name="TextBox 5">
          <a:extLst xmlns:a="http://schemas.openxmlformats.org/drawingml/2006/main">
            <a:ext uri="{FF2B5EF4-FFF2-40B4-BE49-F238E27FC236}">
              <a16:creationId xmlns:a16="http://schemas.microsoft.com/office/drawing/2014/main" id="{F0C1F411-7219-4016-9AB5-F1295596D0AB}"/>
            </a:ext>
          </a:extLst>
        </cdr:cNvPr>
        <cdr:cNvSpPr txBox="1"/>
      </cdr:nvSpPr>
      <cdr:spPr>
        <a:xfrm xmlns:a="http://schemas.openxmlformats.org/drawingml/2006/main">
          <a:off x="0" y="4375694"/>
          <a:ext cx="445251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chemeClr val="tx1">
                  <a:lumMod val="65000"/>
                  <a:lumOff val="35000"/>
                </a:schemeClr>
              </a:solidFill>
            </a:rPr>
            <a:t>Source:</a:t>
          </a:r>
          <a:r>
            <a:rPr lang="en-US" sz="900" baseline="0" dirty="0">
              <a:solidFill>
                <a:schemeClr val="tx1">
                  <a:lumMod val="65000"/>
                  <a:lumOff val="35000"/>
                </a:schemeClr>
              </a:solidFill>
            </a:rPr>
            <a:t> </a:t>
          </a:r>
          <a:r>
            <a:rPr lang="en-US" sz="900" dirty="0">
              <a:solidFill>
                <a:schemeClr val="tx1">
                  <a:lumMod val="65000"/>
                  <a:lumOff val="35000"/>
                </a:schemeClr>
              </a:solidFill>
            </a:rPr>
            <a:t>U.S. Bureau of Labor Statistics, Consumer Price Index, bdc/8/17/2022 </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0.9424</cdr:y>
    </cdr:from>
    <cdr:to>
      <cdr:x>1</cdr:x>
      <cdr:y>1</cdr:y>
    </cdr:to>
    <cdr:sp macro="" textlink="">
      <cdr:nvSpPr>
        <cdr:cNvPr id="3" name="TextBox 1">
          <a:extLst xmlns:a="http://schemas.openxmlformats.org/drawingml/2006/main">
            <a:ext uri="{FF2B5EF4-FFF2-40B4-BE49-F238E27FC236}">
              <a16:creationId xmlns:a16="http://schemas.microsoft.com/office/drawing/2014/main" id="{C0CE66E3-29F7-54D0-70FC-EA9830ECD19E}"/>
            </a:ext>
          </a:extLst>
        </cdr:cNvPr>
        <cdr:cNvSpPr txBox="1"/>
      </cdr:nvSpPr>
      <cdr:spPr>
        <a:xfrm xmlns:a="http://schemas.openxmlformats.org/drawingml/2006/main">
          <a:off x="50800" y="4464757"/>
          <a:ext cx="7963779" cy="2183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595959"/>
              </a:solidFill>
            </a:rPr>
            <a:t>Source: Board of Governors of the Federal Reserve System 322 - RFA/bdc/9/7/2022</a:t>
          </a:r>
        </a:p>
      </cdr:txBody>
    </cdr:sp>
  </cdr:relSizeAnchor>
</c:userShapes>
</file>

<file path=ppt/drawings/drawing18.xml><?xml version="1.0" encoding="utf-8"?>
<c:userShapes xmlns:c="http://schemas.openxmlformats.org/drawingml/2006/chart">
  <cdr:relSizeAnchor xmlns:cdr="http://schemas.openxmlformats.org/drawingml/2006/chartDrawing">
    <cdr:from>
      <cdr:x>0.03163</cdr:x>
      <cdr:y>0.95976</cdr:y>
    </cdr:from>
    <cdr:to>
      <cdr:x>0.61373</cdr:x>
      <cdr:y>0.98781</cdr:y>
    </cdr:to>
    <cdr:sp macro="" textlink="">
      <cdr:nvSpPr>
        <cdr:cNvPr id="2" name="TextBox 1">
          <a:extLst xmlns:a="http://schemas.openxmlformats.org/drawingml/2006/main">
            <a:ext uri="{FF2B5EF4-FFF2-40B4-BE49-F238E27FC236}">
              <a16:creationId xmlns:a16="http://schemas.microsoft.com/office/drawing/2014/main" id="{7D493CD0-22DB-DD14-5D95-576226703F7D}"/>
            </a:ext>
          </a:extLst>
        </cdr:cNvPr>
        <cdr:cNvSpPr txBox="1"/>
      </cdr:nvSpPr>
      <cdr:spPr>
        <a:xfrm xmlns:a="http://schemas.openxmlformats.org/drawingml/2006/main">
          <a:off x="361029" y="6045303"/>
          <a:ext cx="6644456" cy="176674"/>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900" dirty="0">
              <a:solidFill>
                <a:schemeClr val="tx1">
                  <a:lumMod val="65000"/>
                  <a:lumOff val="35000"/>
                </a:schemeClr>
              </a:solidFill>
            </a:rPr>
            <a:t>Source: US Institute for Supply Management </a:t>
          </a:r>
          <a:r>
            <a:rPr lang="en-US" sz="900" baseline="0" dirty="0">
              <a:solidFill>
                <a:schemeClr val="tx1">
                  <a:lumMod val="65000"/>
                  <a:lumOff val="35000"/>
                </a:schemeClr>
              </a:solidFill>
            </a:rPr>
            <a:t>324/lhj/09/08/2022</a:t>
          </a:r>
          <a:endParaRPr lang="en-US" sz="900" dirty="0">
            <a:solidFill>
              <a:schemeClr val="tx1">
                <a:lumMod val="65000"/>
                <a:lumOff val="35000"/>
              </a:schemeClr>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0.0038</cdr:x>
      <cdr:y>0.96441</cdr:y>
    </cdr:from>
    <cdr:to>
      <cdr:x>0.42631</cdr:x>
      <cdr:y>1</cdr:y>
    </cdr:to>
    <cdr:sp macro="" textlink="">
      <cdr:nvSpPr>
        <cdr:cNvPr id="7" name="TextBox 6">
          <a:extLst xmlns:a="http://schemas.openxmlformats.org/drawingml/2006/main">
            <a:ext uri="{FF2B5EF4-FFF2-40B4-BE49-F238E27FC236}">
              <a16:creationId xmlns:a16="http://schemas.microsoft.com/office/drawing/2014/main" id="{76265778-F992-45D9-A89E-DF4AF98028BF}"/>
            </a:ext>
          </a:extLst>
        </cdr:cNvPr>
        <cdr:cNvSpPr txBox="1"/>
      </cdr:nvSpPr>
      <cdr:spPr>
        <a:xfrm xmlns:a="http://schemas.openxmlformats.org/drawingml/2006/main">
          <a:off x="43401" y="6067820"/>
          <a:ext cx="4825597" cy="223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rgbClr val="595959"/>
              </a:solidFill>
            </a:rPr>
            <a:t>Source:</a:t>
          </a:r>
          <a:r>
            <a:rPr lang="en-US" sz="900" baseline="0" dirty="0">
              <a:solidFill>
                <a:srgbClr val="595959"/>
              </a:solidFill>
            </a:rPr>
            <a:t> U.S. Department of Labor, </a:t>
          </a:r>
          <a:r>
            <a:rPr lang="en-US" sz="900" baseline="0" dirty="0">
              <a:solidFill>
                <a:srgbClr val="595959"/>
              </a:solidFill>
              <a:effectLst/>
              <a:latin typeface="+mn-lt"/>
              <a:ea typeface="+mn-ea"/>
              <a:cs typeface="+mn-cs"/>
            </a:rPr>
            <a:t>Bureau of Labor Statistics</a:t>
          </a:r>
          <a:r>
            <a:rPr lang="en-US" sz="900" baseline="0" dirty="0">
              <a:solidFill>
                <a:srgbClr val="595959"/>
              </a:solidFill>
            </a:rPr>
            <a:t> 60-RFA/bdc/9/7/2022</a:t>
          </a:r>
          <a:endParaRPr lang="en-US" sz="900" dirty="0">
            <a:solidFill>
              <a:srgbClr val="595959"/>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0.82888</cdr:x>
      <cdr:y>0.10281</cdr:y>
    </cdr:from>
    <cdr:to>
      <cdr:x>0.97329</cdr:x>
      <cdr:y>0.14213</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716171" y="476249"/>
          <a:ext cx="1518557" cy="182143"/>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drawings/drawing20.xml><?xml version="1.0" encoding="utf-8"?>
<c:userShapes xmlns:c="http://schemas.openxmlformats.org/drawingml/2006/chart">
  <cdr:relSizeAnchor xmlns:cdr="http://schemas.openxmlformats.org/drawingml/2006/chartDrawing">
    <cdr:from>
      <cdr:x>0</cdr:x>
      <cdr:y>0.95665</cdr:y>
    </cdr:from>
    <cdr:to>
      <cdr:x>0.56422</cdr:x>
      <cdr:y>1</cdr:y>
    </cdr:to>
    <cdr:sp macro="" textlink="">
      <cdr:nvSpPr>
        <cdr:cNvPr id="2" name="TextBox 6">
          <a:extLst xmlns:a="http://schemas.openxmlformats.org/drawingml/2006/main">
            <a:ext uri="{FF2B5EF4-FFF2-40B4-BE49-F238E27FC236}">
              <a16:creationId xmlns:a16="http://schemas.microsoft.com/office/drawing/2014/main" id="{78930213-D589-4614-ACFB-6D99E49E550B}"/>
            </a:ext>
          </a:extLst>
        </cdr:cNvPr>
        <cdr:cNvSpPr txBox="1"/>
      </cdr:nvSpPr>
      <cdr:spPr>
        <a:xfrm xmlns:a="http://schemas.openxmlformats.org/drawingml/2006/main">
          <a:off x="0" y="5186235"/>
          <a:ext cx="6807164" cy="2350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595959"/>
              </a:solidFill>
            </a:rPr>
            <a:t>Data</a:t>
          </a:r>
          <a:r>
            <a:rPr lang="en-US" sz="900" baseline="0" dirty="0">
              <a:solidFill>
                <a:srgbClr val="595959"/>
              </a:solidFill>
            </a:rPr>
            <a:t> </a:t>
          </a:r>
          <a:r>
            <a:rPr lang="en-US" sz="900" dirty="0">
              <a:solidFill>
                <a:srgbClr val="595959"/>
              </a:solidFill>
            </a:rPr>
            <a:t>Source:</a:t>
          </a:r>
          <a:r>
            <a:rPr lang="en-US" sz="900" baseline="0" dirty="0">
              <a:solidFill>
                <a:srgbClr val="595959"/>
              </a:solidFill>
            </a:rPr>
            <a:t> U.S. Department of Commerce, </a:t>
          </a:r>
          <a:r>
            <a:rPr lang="en-US" sz="900" baseline="0" dirty="0">
              <a:solidFill>
                <a:srgbClr val="595959"/>
              </a:solidFill>
              <a:effectLst/>
              <a:latin typeface="+mn-lt"/>
              <a:ea typeface="+mn-ea"/>
              <a:cs typeface="+mn-cs"/>
            </a:rPr>
            <a:t>Bureau of Economic Analysis; S.C. Board of Economic Advisors</a:t>
          </a:r>
          <a:endParaRPr lang="en-US" sz="900" dirty="0">
            <a:solidFill>
              <a:srgbClr val="595959"/>
            </a:solidFill>
          </a:endParaRPr>
        </a:p>
      </cdr:txBody>
    </cdr:sp>
  </cdr:relSizeAnchor>
  <cdr:relSizeAnchor xmlns:cdr="http://schemas.openxmlformats.org/drawingml/2006/chartDrawing">
    <cdr:from>
      <cdr:x>0.72473</cdr:x>
      <cdr:y>0.03765</cdr:y>
    </cdr:from>
    <cdr:to>
      <cdr:x>0.94885</cdr:x>
      <cdr:y>0.11115</cdr:y>
    </cdr:to>
    <cdr:grpSp>
      <cdr:nvGrpSpPr>
        <cdr:cNvPr id="3" name="Group 2">
          <a:extLst xmlns:a="http://schemas.openxmlformats.org/drawingml/2006/main">
            <a:ext uri="{FF2B5EF4-FFF2-40B4-BE49-F238E27FC236}">
              <a16:creationId xmlns:a16="http://schemas.microsoft.com/office/drawing/2014/main" id="{64786D9C-A00E-460C-B9EE-51DA4837C19D}"/>
            </a:ext>
          </a:extLst>
        </cdr:cNvPr>
        <cdr:cNvGrpSpPr/>
      </cdr:nvGrpSpPr>
      <cdr:grpSpPr>
        <a:xfrm xmlns:a="http://schemas.openxmlformats.org/drawingml/2006/main">
          <a:off x="7620971" y="174407"/>
          <a:ext cx="2356756" cy="340476"/>
          <a:chOff x="4491061" y="-2518492"/>
          <a:chExt cx="132306" cy="279122"/>
        </a:xfrm>
      </cdr:grpSpPr>
      <cdr:sp macro="" textlink="">
        <cdr:nvSpPr>
          <cdr:cNvPr id="4" name="TextBox 2">
            <a:extLst xmlns:a="http://schemas.openxmlformats.org/drawingml/2006/main">
              <a:ext uri="{FF2B5EF4-FFF2-40B4-BE49-F238E27FC236}">
                <a16:creationId xmlns:a16="http://schemas.microsoft.com/office/drawing/2014/main" id="{5171E84F-C919-47BC-823B-AA32B9B58713}"/>
              </a:ext>
            </a:extLst>
          </cdr:cNvPr>
          <cdr:cNvSpPr txBox="1"/>
        </cdr:nvSpPr>
        <cdr:spPr>
          <a:xfrm xmlns:a="http://schemas.openxmlformats.org/drawingml/2006/main">
            <a:off x="4523833" y="-2518492"/>
            <a:ext cx="99534" cy="279122"/>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solidFill>
                  <a:schemeClr val="tx1">
                    <a:lumMod val="65000"/>
                    <a:lumOff val="35000"/>
                  </a:schemeClr>
                </a:solidFill>
              </a:rPr>
              <a:t>Historical Trend Range:</a:t>
            </a:r>
          </a:p>
          <a:p xmlns:a="http://schemas.openxmlformats.org/drawingml/2006/main">
            <a:pPr algn="ctr"/>
            <a:r>
              <a:rPr lang="en-US" sz="1050" dirty="0">
                <a:solidFill>
                  <a:schemeClr val="tx1">
                    <a:lumMod val="65000"/>
                    <a:lumOff val="35000"/>
                  </a:schemeClr>
                </a:solidFill>
              </a:rPr>
              <a:t>5-year (top) to 10-year (bottom)</a:t>
            </a:r>
          </a:p>
        </cdr:txBody>
      </cdr:sp>
      <cdr:sp macro="" textlink="">
        <cdr:nvSpPr>
          <cdr:cNvPr id="5" name="Rectangle 4">
            <a:extLst xmlns:a="http://schemas.openxmlformats.org/drawingml/2006/main">
              <a:ext uri="{FF2B5EF4-FFF2-40B4-BE49-F238E27FC236}">
                <a16:creationId xmlns:a16="http://schemas.microsoft.com/office/drawing/2014/main" id="{88DA8461-8D03-4E89-B41D-B1B81A4CEB50}"/>
              </a:ext>
            </a:extLst>
          </cdr:cNvPr>
          <cdr:cNvSpPr/>
        </cdr:nvSpPr>
        <cdr:spPr>
          <a:xfrm xmlns:a="http://schemas.openxmlformats.org/drawingml/2006/main">
            <a:off x="4491061" y="-2402929"/>
            <a:ext cx="31357" cy="101530"/>
          </a:xfrm>
          <a:prstGeom xmlns:a="http://schemas.openxmlformats.org/drawingml/2006/main" prst="rect">
            <a:avLst/>
          </a:prstGeom>
          <a:solidFill xmlns:a="http://schemas.openxmlformats.org/drawingml/2006/main">
            <a:srgbClr val="DEEBF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grpSp>
  </cdr:relSizeAnchor>
</c:userShapes>
</file>

<file path=ppt/drawings/drawing21.xml><?xml version="1.0" encoding="utf-8"?>
<c:userShapes xmlns:c="http://schemas.openxmlformats.org/drawingml/2006/chart">
  <cdr:relSizeAnchor xmlns:cdr="http://schemas.openxmlformats.org/drawingml/2006/chartDrawing">
    <cdr:from>
      <cdr:x>0.12283</cdr:x>
      <cdr:y>0.35966</cdr:y>
    </cdr:from>
    <cdr:to>
      <cdr:x>0.32242</cdr:x>
      <cdr:y>0.47814</cdr:y>
    </cdr:to>
    <cdr:sp macro="" textlink="">
      <cdr:nvSpPr>
        <cdr:cNvPr id="2" name="TextBox 1"/>
        <cdr:cNvSpPr txBox="1"/>
      </cdr:nvSpPr>
      <cdr:spPr>
        <a:xfrm xmlns:a="http://schemas.openxmlformats.org/drawingml/2006/main">
          <a:off x="1063256" y="2259419"/>
          <a:ext cx="1727791" cy="744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0.0182</cdr:x>
      <cdr:y>0.95808</cdr:y>
    </cdr:from>
    <cdr:to>
      <cdr:x>0.36722</cdr:x>
      <cdr:y>0.99681</cdr:y>
    </cdr:to>
    <cdr:sp macro="" textlink="">
      <cdr:nvSpPr>
        <cdr:cNvPr id="3" name="TextBox 2">
          <a:extLst xmlns:a="http://schemas.openxmlformats.org/drawingml/2006/main">
            <a:ext uri="{FF2B5EF4-FFF2-40B4-BE49-F238E27FC236}">
              <a16:creationId xmlns:a16="http://schemas.microsoft.com/office/drawing/2014/main" id="{08F2BA17-10DD-4D29-9EB0-BE9282740C49}"/>
            </a:ext>
          </a:extLst>
        </cdr:cNvPr>
        <cdr:cNvSpPr txBox="1"/>
      </cdr:nvSpPr>
      <cdr:spPr>
        <a:xfrm xmlns:a="http://schemas.openxmlformats.org/drawingml/2006/main">
          <a:off x="207688" y="6022951"/>
          <a:ext cx="3981880" cy="243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0.00628</cdr:x>
      <cdr:y>0.96263</cdr:y>
    </cdr:from>
    <cdr:to>
      <cdr:x>0.48775</cdr:x>
      <cdr:y>0.99795</cdr:y>
    </cdr:to>
    <cdr:sp macro="" textlink="">
      <cdr:nvSpPr>
        <cdr:cNvPr id="4" name="TextBox 3">
          <a:extLst xmlns:a="http://schemas.openxmlformats.org/drawingml/2006/main">
            <a:ext uri="{FF2B5EF4-FFF2-40B4-BE49-F238E27FC236}">
              <a16:creationId xmlns:a16="http://schemas.microsoft.com/office/drawing/2014/main" id="{EB5FE82E-EDCB-4DDC-AFF8-ECD215A541CC}"/>
            </a:ext>
          </a:extLst>
        </cdr:cNvPr>
        <cdr:cNvSpPr txBox="1"/>
      </cdr:nvSpPr>
      <cdr:spPr>
        <a:xfrm xmlns:a="http://schemas.openxmlformats.org/drawingml/2006/main">
          <a:off x="71617" y="6051597"/>
          <a:ext cx="5492988" cy="222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Source: U.S. Department of Commerce, Bureau of Economic Analysis; SC Revenue and Fiscal Affairs Office 34F-LHJ/9/7/2022</a:t>
          </a:r>
        </a:p>
      </cdr:txBody>
    </cdr:sp>
  </cdr:relSizeAnchor>
  <cdr:relSizeAnchor xmlns:cdr="http://schemas.openxmlformats.org/drawingml/2006/chartDrawing">
    <cdr:from>
      <cdr:x>0.09308</cdr:x>
      <cdr:y>0.57291</cdr:y>
    </cdr:from>
    <cdr:to>
      <cdr:x>0.97471</cdr:x>
      <cdr:y>0.57408</cdr:y>
    </cdr:to>
    <cdr:cxnSp macro="">
      <cdr:nvCxnSpPr>
        <cdr:cNvPr id="6" name="Straight Connector 5">
          <a:extLst xmlns:a="http://schemas.openxmlformats.org/drawingml/2006/main">
            <a:ext uri="{FF2B5EF4-FFF2-40B4-BE49-F238E27FC236}">
              <a16:creationId xmlns:a16="http://schemas.microsoft.com/office/drawing/2014/main" id="{657F5245-ACF8-400A-BBAB-9B869589E0FB}"/>
            </a:ext>
          </a:extLst>
        </cdr:cNvPr>
        <cdr:cNvCxnSpPr/>
      </cdr:nvCxnSpPr>
      <cdr:spPr>
        <a:xfrm xmlns:a="http://schemas.openxmlformats.org/drawingml/2006/main" flipV="1">
          <a:off x="1062499" y="3606934"/>
          <a:ext cx="10063376" cy="7366"/>
        </a:xfrm>
        <a:prstGeom xmlns:a="http://schemas.openxmlformats.org/drawingml/2006/main" prst="line">
          <a:avLst/>
        </a:prstGeom>
        <a:ln xmlns:a="http://schemas.openxmlformats.org/drawingml/2006/main" w="19050">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0.09633</cdr:x>
      <cdr:y>0.65464</cdr:y>
    </cdr:from>
    <cdr:to>
      <cdr:x>0.97796</cdr:x>
      <cdr:y>0.65581</cdr:y>
    </cdr:to>
    <cdr:cxnSp macro="">
      <cdr:nvCxnSpPr>
        <cdr:cNvPr id="7" name="Straight Connector 6">
          <a:extLst xmlns:a="http://schemas.openxmlformats.org/drawingml/2006/main">
            <a:ext uri="{FF2B5EF4-FFF2-40B4-BE49-F238E27FC236}">
              <a16:creationId xmlns:a16="http://schemas.microsoft.com/office/drawing/2014/main" id="{79190333-2298-47E5-9A0E-6F931F83256A}"/>
            </a:ext>
          </a:extLst>
        </cdr:cNvPr>
        <cdr:cNvCxnSpPr/>
      </cdr:nvCxnSpPr>
      <cdr:spPr>
        <a:xfrm xmlns:a="http://schemas.openxmlformats.org/drawingml/2006/main" flipV="1">
          <a:off x="1099542" y="4121485"/>
          <a:ext cx="10063376" cy="7366"/>
        </a:xfrm>
        <a:prstGeom xmlns:a="http://schemas.openxmlformats.org/drawingml/2006/main" prst="line">
          <a:avLst/>
        </a:prstGeom>
        <a:ln xmlns:a="http://schemas.openxmlformats.org/drawingml/2006/main" w="19050">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2.xml><?xml version="1.0" encoding="utf-8"?>
<c:userShapes xmlns:c="http://schemas.openxmlformats.org/drawingml/2006/chart">
  <cdr:relSizeAnchor xmlns:cdr="http://schemas.openxmlformats.org/drawingml/2006/chartDrawing">
    <cdr:from>
      <cdr:x>0.00569</cdr:x>
      <cdr:y>0.93406</cdr:y>
    </cdr:from>
    <cdr:to>
      <cdr:x>0.73817</cdr:x>
      <cdr:y>1</cdr:y>
    </cdr:to>
    <cdr:sp macro="" textlink="">
      <cdr:nvSpPr>
        <cdr:cNvPr id="2" name="TextBox 1">
          <a:extLst xmlns:a="http://schemas.openxmlformats.org/drawingml/2006/main">
            <a:ext uri="{FF2B5EF4-FFF2-40B4-BE49-F238E27FC236}">
              <a16:creationId xmlns:a16="http://schemas.microsoft.com/office/drawing/2014/main" id="{3C7B7FE8-A190-44A8-840B-389283369AEF}"/>
            </a:ext>
          </a:extLst>
        </cdr:cNvPr>
        <cdr:cNvSpPr txBox="1"/>
      </cdr:nvSpPr>
      <cdr:spPr>
        <a:xfrm xmlns:a="http://schemas.openxmlformats.org/drawingml/2006/main">
          <a:off x="59871" y="4423302"/>
          <a:ext cx="7702413" cy="31226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900" dirty="0">
              <a:solidFill>
                <a:schemeClr val="tx1">
                  <a:lumMod val="65000"/>
                  <a:lumOff val="35000"/>
                </a:schemeClr>
              </a:solidFill>
            </a:rPr>
            <a:t>Note: Includes tax reform adjustments</a:t>
          </a:r>
          <a:r>
            <a:rPr lang="en-US" sz="900" baseline="0" dirty="0">
              <a:solidFill>
                <a:schemeClr val="tx1">
                  <a:lumMod val="65000"/>
                  <a:lumOff val="35000"/>
                </a:schemeClr>
              </a:solidFill>
            </a:rPr>
            <a:t> to refunds, nonwithholdings, and potential withholdings adjustment for tax year 2023 starting January 2023.</a:t>
          </a:r>
          <a:endParaRPr lang="en-US" sz="900" dirty="0">
            <a:solidFill>
              <a:schemeClr val="tx1">
                <a:lumMod val="65000"/>
                <a:lumOff val="35000"/>
              </a:schemeClr>
            </a:solidFill>
          </a:endParaRPr>
        </a:p>
        <a:p xmlns:a="http://schemas.openxmlformats.org/drawingml/2006/main">
          <a:r>
            <a:rPr lang="en-US" sz="900" dirty="0">
              <a:solidFill>
                <a:schemeClr val="tx1">
                  <a:lumMod val="65000"/>
                  <a:lumOff val="35000"/>
                </a:schemeClr>
              </a:solidFill>
            </a:rPr>
            <a:t>Source: Revenue and Fiscal Affairs - 169A/lhj/09/09/2022</a:t>
          </a:r>
        </a:p>
        <a:p xmlns:a="http://schemas.openxmlformats.org/drawingml/2006/main">
          <a:endParaRPr lang="en-US" sz="900" dirty="0">
            <a:solidFill>
              <a:schemeClr val="tx1">
                <a:lumMod val="65000"/>
                <a:lumOff val="35000"/>
              </a:schemeClr>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0.82304</cdr:x>
      <cdr:y>0.15727</cdr:y>
    </cdr:from>
    <cdr:to>
      <cdr:x>0.96745</cdr:x>
      <cdr:y>0.19659</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654759" y="728526"/>
          <a:ext cx="1518558" cy="182143"/>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0.00958</cdr:x>
      <cdr:y>0.92988</cdr:y>
    </cdr:from>
    <cdr:to>
      <cdr:x>0.98784</cdr:x>
      <cdr:y>0.99983</cdr:y>
    </cdr:to>
    <cdr:sp macro="" textlink="">
      <cdr:nvSpPr>
        <cdr:cNvPr id="2" name="TextBox 1">
          <a:extLst xmlns:a="http://schemas.openxmlformats.org/drawingml/2006/main">
            <a:ext uri="{FF2B5EF4-FFF2-40B4-BE49-F238E27FC236}">
              <a16:creationId xmlns:a16="http://schemas.microsoft.com/office/drawing/2014/main" id="{239F24A3-C233-5F83-4109-43F7DA5E2C7C}"/>
            </a:ext>
          </a:extLst>
        </cdr:cNvPr>
        <cdr:cNvSpPr txBox="1"/>
      </cdr:nvSpPr>
      <cdr:spPr>
        <a:xfrm xmlns:a="http://schemas.openxmlformats.org/drawingml/2006/main">
          <a:off x="100693" y="4307522"/>
          <a:ext cx="10287000" cy="32401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900" dirty="0">
              <a:solidFill>
                <a:schemeClr val="tx1">
                  <a:lumMod val="65000"/>
                  <a:lumOff val="35000"/>
                </a:schemeClr>
              </a:solidFill>
            </a:rPr>
            <a:t>Source: </a:t>
          </a:r>
          <a:r>
            <a:rPr lang="en-US" sz="900" b="0" i="0" dirty="0">
              <a:solidFill>
                <a:schemeClr val="tx1">
                  <a:lumMod val="65000"/>
                  <a:lumOff val="35000"/>
                </a:schemeClr>
              </a:solidFill>
              <a:effectLst/>
              <a:latin typeface="+mn-lt"/>
              <a:ea typeface="+mn-ea"/>
              <a:cs typeface="+mn-cs"/>
            </a:rPr>
            <a:t>U.S. Census Bureau, Advance Retail Sales: Retail Trade [RSXFS], retrieved from FRED, Federal Reserve Bank of St. Louis; https://fred.stlouisfed.org/series/RSXFS, September 7, 2022; Wells Fargo US Economic Outlook,</a:t>
          </a:r>
          <a:r>
            <a:rPr lang="en-US" sz="900" b="0" i="0" baseline="0" dirty="0">
              <a:solidFill>
                <a:schemeClr val="tx1">
                  <a:lumMod val="65000"/>
                  <a:lumOff val="35000"/>
                </a:schemeClr>
              </a:solidFill>
              <a:effectLst/>
              <a:latin typeface="+mn-lt"/>
              <a:ea typeface="+mn-ea"/>
              <a:cs typeface="+mn-cs"/>
            </a:rPr>
            <a:t> August 11, 2022</a:t>
          </a:r>
          <a:endParaRPr lang="en-US" sz="900" dirty="0">
            <a:solidFill>
              <a:schemeClr val="tx1">
                <a:lumMod val="65000"/>
                <a:lumOff val="3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0.82304</cdr:x>
      <cdr:y>0.15727</cdr:y>
    </cdr:from>
    <cdr:to>
      <cdr:x>0.96745</cdr:x>
      <cdr:y>0.19659</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654759" y="728526"/>
          <a:ext cx="1518558" cy="182143"/>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drawings/drawing6.xml><?xml version="1.0" encoding="utf-8"?>
<c:userShapes xmlns:c="http://schemas.openxmlformats.org/drawingml/2006/chart">
  <cdr:relSizeAnchor xmlns:cdr="http://schemas.openxmlformats.org/drawingml/2006/chartDrawing">
    <cdr:from>
      <cdr:x>0.00876</cdr:x>
      <cdr:y>0.9758</cdr:y>
    </cdr:from>
    <cdr:to>
      <cdr:x>0.50609</cdr:x>
      <cdr:y>1</cdr:y>
    </cdr:to>
    <cdr:sp macro="" textlink="">
      <cdr:nvSpPr>
        <cdr:cNvPr id="2" name="TextBox 1">
          <a:extLst xmlns:a="http://schemas.openxmlformats.org/drawingml/2006/main">
            <a:ext uri="{FF2B5EF4-FFF2-40B4-BE49-F238E27FC236}">
              <a16:creationId xmlns:a16="http://schemas.microsoft.com/office/drawing/2014/main" id="{FDF01D1D-9C8A-28A2-D93A-10D9798A162E}"/>
            </a:ext>
          </a:extLst>
        </cdr:cNvPr>
        <cdr:cNvSpPr txBox="1"/>
      </cdr:nvSpPr>
      <cdr:spPr>
        <a:xfrm xmlns:a="http://schemas.openxmlformats.org/drawingml/2006/main">
          <a:off x="92066" y="4520223"/>
          <a:ext cx="5229724" cy="112102"/>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900" dirty="0">
              <a:solidFill>
                <a:schemeClr val="tx1">
                  <a:lumMod val="65000"/>
                  <a:lumOff val="35000"/>
                </a:schemeClr>
              </a:solidFill>
            </a:rPr>
            <a:t>Source:</a:t>
          </a:r>
          <a:r>
            <a:rPr lang="en-US" sz="900" baseline="0" dirty="0">
              <a:solidFill>
                <a:schemeClr val="tx1">
                  <a:lumMod val="65000"/>
                  <a:lumOff val="35000"/>
                </a:schemeClr>
              </a:solidFill>
            </a:rPr>
            <a:t> SC Realtors; Market Activity; calculations by SCRFA: Average sales price x closed sales 276/lhj/09/07/2022</a:t>
          </a:r>
          <a:endParaRPr lang="en-US" sz="900" dirty="0">
            <a:solidFill>
              <a:schemeClr val="tx1">
                <a:lumMod val="65000"/>
                <a:lumOff val="3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0.82818</cdr:x>
      <cdr:y>0.14328</cdr:y>
    </cdr:from>
    <cdr:to>
      <cdr:x>0.97259</cdr:x>
      <cdr:y>0.1826</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708810" y="663720"/>
          <a:ext cx="1518557" cy="182143"/>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drawings/drawing8.xml><?xml version="1.0" encoding="utf-8"?>
<c:userShapes xmlns:c="http://schemas.openxmlformats.org/drawingml/2006/chart">
  <cdr:relSizeAnchor xmlns:cdr="http://schemas.openxmlformats.org/drawingml/2006/chartDrawing">
    <cdr:from>
      <cdr:x>0</cdr:x>
      <cdr:y>0.94436</cdr:y>
    </cdr:from>
    <cdr:to>
      <cdr:x>1</cdr:x>
      <cdr:y>0.99651</cdr:y>
    </cdr:to>
    <cdr:sp macro="" textlink="">
      <cdr:nvSpPr>
        <cdr:cNvPr id="2" name="TextBox 5">
          <a:extLst xmlns:a="http://schemas.openxmlformats.org/drawingml/2006/main">
            <a:ext uri="{FF2B5EF4-FFF2-40B4-BE49-F238E27FC236}">
              <a16:creationId xmlns:a16="http://schemas.microsoft.com/office/drawing/2014/main" id="{3083A349-E6C7-427D-9647-9B0E361ABB87}"/>
            </a:ext>
          </a:extLst>
        </cdr:cNvPr>
        <cdr:cNvSpPr txBox="1"/>
      </cdr:nvSpPr>
      <cdr:spPr>
        <a:xfrm xmlns:a="http://schemas.openxmlformats.org/drawingml/2006/main">
          <a:off x="0" y="3939823"/>
          <a:ext cx="7524750" cy="217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solidFill>
                <a:schemeClr val="tx1">
                  <a:lumMod val="65000"/>
                  <a:lumOff val="35000"/>
                </a:schemeClr>
              </a:solidFill>
            </a:rPr>
            <a:t>Source: U.S. Bureau of Economic Analysis, Compensation of Employees, Received; U.S. Bureau of Labor Statistics, JOLTS; 309A - RFA/bdc/9/14/2022 </a:t>
          </a:r>
        </a:p>
      </cdr:txBody>
    </cdr:sp>
  </cdr:relSizeAnchor>
</c:userShapes>
</file>

<file path=ppt/drawings/drawing9.xml><?xml version="1.0" encoding="utf-8"?>
<c:userShapes xmlns:c="http://schemas.openxmlformats.org/drawingml/2006/chart">
  <cdr:relSizeAnchor xmlns:cdr="http://schemas.openxmlformats.org/drawingml/2006/chartDrawing">
    <cdr:from>
      <cdr:x>0.83863</cdr:x>
      <cdr:y>0.94089</cdr:y>
    </cdr:from>
    <cdr:to>
      <cdr:x>0.97747</cdr:x>
      <cdr:y>0.98444</cdr:y>
    </cdr:to>
    <cdr:sp macro="" textlink="">
      <cdr:nvSpPr>
        <cdr:cNvPr id="2" name="TextBox 1">
          <a:extLst xmlns:a="http://schemas.openxmlformats.org/drawingml/2006/main">
            <a:ext uri="{FF2B5EF4-FFF2-40B4-BE49-F238E27FC236}">
              <a16:creationId xmlns:a16="http://schemas.microsoft.com/office/drawing/2014/main" id="{C950C6D1-4C1F-405B-8517-4CAF8DE1D2CE}"/>
            </a:ext>
          </a:extLst>
        </cdr:cNvPr>
        <cdr:cNvSpPr txBox="1"/>
      </cdr:nvSpPr>
      <cdr:spPr>
        <a:xfrm xmlns:a="http://schemas.openxmlformats.org/drawingml/2006/main">
          <a:off x="9572625" y="5926456"/>
          <a:ext cx="1584837"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0.82304</cdr:x>
      <cdr:y>0.15727</cdr:y>
    </cdr:from>
    <cdr:to>
      <cdr:x>0.96745</cdr:x>
      <cdr:y>0.19659</cdr:y>
    </cdr:to>
    <cdr:grpSp>
      <cdr:nvGrpSpPr>
        <cdr:cNvPr id="11" name="Group 10">
          <a:extLst xmlns:a="http://schemas.openxmlformats.org/drawingml/2006/main">
            <a:ext uri="{FF2B5EF4-FFF2-40B4-BE49-F238E27FC236}">
              <a16:creationId xmlns:a16="http://schemas.microsoft.com/office/drawing/2014/main" id="{A784E6BF-CBE0-4E25-9E17-D10FE5EEFAD0}"/>
            </a:ext>
          </a:extLst>
        </cdr:cNvPr>
        <cdr:cNvGrpSpPr/>
      </cdr:nvGrpSpPr>
      <cdr:grpSpPr>
        <a:xfrm xmlns:a="http://schemas.openxmlformats.org/drawingml/2006/main">
          <a:off x="8654759" y="728526"/>
          <a:ext cx="1518558" cy="182143"/>
          <a:chOff x="8515350" y="5876925"/>
          <a:chExt cx="1504682" cy="247650"/>
        </a:xfrm>
      </cdr:grpSpPr>
      <cdr:sp macro="" textlink="">
        <cdr:nvSpPr>
          <cdr:cNvPr id="6" name="Rectangle 5">
            <a:extLst xmlns:a="http://schemas.openxmlformats.org/drawingml/2006/main">
              <a:ext uri="{FF2B5EF4-FFF2-40B4-BE49-F238E27FC236}">
                <a16:creationId xmlns:a16="http://schemas.microsoft.com/office/drawing/2014/main" id="{10E53730-11C9-45B2-A58C-25FBB08ED5B4}"/>
              </a:ext>
            </a:extLst>
          </cdr:cNvPr>
          <cdr:cNvSpPr/>
        </cdr:nvSpPr>
        <cdr:spPr>
          <a:xfrm xmlns:a="http://schemas.openxmlformats.org/drawingml/2006/main">
            <a:off x="8515350" y="5964174"/>
            <a:ext cx="365760" cy="73152"/>
          </a:xfrm>
          <a:prstGeom xmlns:a="http://schemas.openxmlformats.org/drawingml/2006/main" prst="rect">
            <a:avLst/>
          </a:prstGeom>
          <a:solidFill xmlns:a="http://schemas.openxmlformats.org/drawingml/2006/main">
            <a:schemeClr val="accent3">
              <a:lumMod val="60000"/>
              <a:lumOff val="40000"/>
              <a:alpha val="60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7" name="TextBox 6">
            <a:extLst xmlns:a="http://schemas.openxmlformats.org/drawingml/2006/main">
              <a:ext uri="{FF2B5EF4-FFF2-40B4-BE49-F238E27FC236}">
                <a16:creationId xmlns:a16="http://schemas.microsoft.com/office/drawing/2014/main" id="{E4718662-2FFF-4A08-AA8F-5A84B8C3CDC5}"/>
              </a:ext>
            </a:extLst>
          </cdr:cNvPr>
          <cdr:cNvSpPr txBox="1"/>
        </cdr:nvSpPr>
        <cdr:spPr>
          <a:xfrm xmlns:a="http://schemas.openxmlformats.org/drawingml/2006/main">
            <a:off x="8871462" y="5876925"/>
            <a:ext cx="1148570" cy="247650"/>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en-US" sz="900" dirty="0">
                <a:solidFill>
                  <a:schemeClr val="tx1">
                    <a:lumMod val="65000"/>
                    <a:lumOff val="35000"/>
                  </a:schemeClr>
                </a:solidFill>
              </a:rPr>
              <a:t>Target Range:</a:t>
            </a:r>
            <a:r>
              <a:rPr lang="en-US" sz="900" baseline="0" dirty="0">
                <a:solidFill>
                  <a:schemeClr val="tx1">
                    <a:lumMod val="65000"/>
                    <a:lumOff val="35000"/>
                  </a:schemeClr>
                </a:solidFill>
              </a:rPr>
              <a:t> +3.0%</a:t>
            </a:r>
            <a:endParaRPr lang="en-US" sz="900" dirty="0">
              <a:solidFill>
                <a:schemeClr val="tx1">
                  <a:lumMod val="65000"/>
                  <a:lumOff val="35000"/>
                </a:schemeClr>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C8DDEE-E018-4062-80B5-9002C700B073}"/>
              </a:ext>
            </a:extLst>
          </p:cNvPr>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27E26D-24D0-458B-A193-CD9A9051887D}"/>
              </a:ext>
            </a:extLst>
          </p:cNvPr>
          <p:cNvSpPr>
            <a:spLocks noGrp="1"/>
          </p:cNvSpPr>
          <p:nvPr>
            <p:ph type="dt" sz="quarter" idx="1"/>
          </p:nvPr>
        </p:nvSpPr>
        <p:spPr>
          <a:xfrm>
            <a:off x="3970340" y="1"/>
            <a:ext cx="3038475" cy="466725"/>
          </a:xfrm>
          <a:prstGeom prst="rect">
            <a:avLst/>
          </a:prstGeom>
        </p:spPr>
        <p:txBody>
          <a:bodyPr vert="horz" lIns="91440" tIns="45720" rIns="91440" bIns="45720" rtlCol="0"/>
          <a:lstStyle>
            <a:lvl1pPr algn="r">
              <a:defRPr sz="1200"/>
            </a:lvl1pPr>
          </a:lstStyle>
          <a:p>
            <a:fld id="{CE70C4E0-1035-43C0-8FE3-5AD8989586DB}" type="datetimeFigureOut">
              <a:rPr lang="en-US" smtClean="0"/>
              <a:t>9/20/2022</a:t>
            </a:fld>
            <a:endParaRPr lang="en-US" dirty="0"/>
          </a:p>
        </p:txBody>
      </p:sp>
      <p:sp>
        <p:nvSpPr>
          <p:cNvPr id="4" name="Footer Placeholder 3">
            <a:extLst>
              <a:ext uri="{FF2B5EF4-FFF2-40B4-BE49-F238E27FC236}">
                <a16:creationId xmlns:a16="http://schemas.microsoft.com/office/drawing/2014/main" id="{C7564219-C479-4211-BB86-90B47E31C7BB}"/>
              </a:ext>
            </a:extLst>
          </p:cNvPr>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A4284B-1B1F-4EBA-B5D7-825B4E1F8563}"/>
              </a:ext>
            </a:extLst>
          </p:cNvPr>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84536600-58BF-41BB-8608-EA48813132EC}" type="slidenum">
              <a:rPr lang="en-US" smtClean="0"/>
              <a:t>‹#›</a:t>
            </a:fld>
            <a:endParaRPr lang="en-US" dirty="0"/>
          </a:p>
        </p:txBody>
      </p:sp>
    </p:spTree>
    <p:extLst>
      <p:ext uri="{BB962C8B-B14F-4D97-AF65-F5344CB8AC3E}">
        <p14:creationId xmlns:p14="http://schemas.microsoft.com/office/powerpoint/2010/main" val="2240576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C3AE2B-5E4B-4078-8C10-E81DF22B337B}" type="datetimeFigureOut">
              <a:rPr lang="en-US" smtClean="0"/>
              <a:t>9/20/2022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0DF8C16D-BE9F-41A4-AC6A-D9B3715526D6}" type="slidenum">
              <a:rPr lang="en-US" smtClean="0"/>
              <a:t>‹#›</a:t>
            </a:fld>
            <a:endParaRPr lang="en-US" dirty="0"/>
          </a:p>
        </p:txBody>
      </p:sp>
    </p:spTree>
    <p:extLst>
      <p:ext uri="{BB962C8B-B14F-4D97-AF65-F5344CB8AC3E}">
        <p14:creationId xmlns:p14="http://schemas.microsoft.com/office/powerpoint/2010/main" val="4127376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073921"/>
            <a:ext cx="9144000" cy="2387600"/>
          </a:xfrm>
        </p:spPr>
        <p:txBody>
          <a:bodyPr anchor="t">
            <a:normAutofit/>
          </a:bodyPr>
          <a:lstStyle>
            <a:lvl1pPr algn="ctr">
              <a:defRPr sz="3600" b="0"/>
            </a:lvl1pPr>
          </a:lstStyle>
          <a:p>
            <a:r>
              <a:rPr lang="en-US" dirty="0"/>
              <a:t>CLICK TO EDIT MASTER TITLE STYLE</a:t>
            </a:r>
          </a:p>
        </p:txBody>
      </p:sp>
      <p:sp>
        <p:nvSpPr>
          <p:cNvPr id="3" name="Subtitle 2"/>
          <p:cNvSpPr>
            <a:spLocks noGrp="1"/>
          </p:cNvSpPr>
          <p:nvPr>
            <p:ph type="subTitle" idx="1"/>
          </p:nvPr>
        </p:nvSpPr>
        <p:spPr>
          <a:xfrm>
            <a:off x="1948832" y="4619876"/>
            <a:ext cx="8294336"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115" y="4339598"/>
            <a:ext cx="1981372" cy="198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 y="146305"/>
            <a:ext cx="11887200" cy="658368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198120" y="195843"/>
            <a:ext cx="11795760" cy="6492697"/>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83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Header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599" y="695557"/>
            <a:ext cx="10515600" cy="2852737"/>
          </a:xfrm>
        </p:spPr>
        <p:txBody>
          <a:bodyPr anchor="t">
            <a:normAutofit/>
          </a:bodyPr>
          <a:lstStyle>
            <a:lvl1pPr algn="ctr">
              <a:defRPr sz="3600"/>
            </a:lvl1pPr>
          </a:lstStyle>
          <a:p>
            <a:r>
              <a:rPr lang="en-US" dirty="0"/>
              <a:t>CLICK TO EDIT MASTER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7" name="Rectangle 6"/>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7"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F33B4832-1AD2-4BAA-9E6C-5A3890496FA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33683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E876DB9-C9FC-4039-811B-9014184DC9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801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0CC85D0-8941-485E-ABE4-00AA9DE89F6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09637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06473"/>
          </a:xfrm>
        </p:spPr>
        <p:txBody>
          <a:bodyPr/>
          <a:lstStyle>
            <a:lvl1pPr>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838200" y="1544702"/>
            <a:ext cx="10515600" cy="4632261"/>
          </a:xfrm>
        </p:spPr>
        <p:txBody>
          <a:bodyPr/>
          <a:lstStyle>
            <a:lvl1pPr>
              <a:lnSpc>
                <a:spcPct val="100000"/>
              </a:lnSpc>
              <a:defRPr sz="2800">
                <a:latin typeface="Franklin Gothic Book" panose="020B0503020102020204" pitchFamily="34" charset="0"/>
              </a:defRPr>
            </a:lvl1pPr>
            <a:lvl2pPr>
              <a:lnSpc>
                <a:spcPct val="100000"/>
              </a:lnSpc>
              <a:defRPr sz="2400"/>
            </a:lvl2pPr>
            <a:lvl3pPr>
              <a:lnSpc>
                <a:spcPct val="100000"/>
              </a:lnSpc>
              <a:defRPr sz="1800"/>
            </a:lvl3pPr>
            <a:lvl4pPr>
              <a:lnSpc>
                <a:spcPct val="100000"/>
              </a:lnSpc>
              <a:defRPr sz="1600"/>
            </a:lvl4pPr>
            <a:lvl5pPr>
              <a:lnSpc>
                <a:spcPct val="100000"/>
              </a:lnSpc>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20200" y="639737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8DC22141-647B-4A84-B400-AC4DCD517C7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40158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Z:\A-Revenue and Fiscal Affairs\RFA logo banner final.jpg">
            <a:extLst>
              <a:ext uri="{FF2B5EF4-FFF2-40B4-BE49-F238E27FC236}">
                <a16:creationId xmlns:a16="http://schemas.microsoft.com/office/drawing/2014/main" id="{EC6F5EB5-8B31-41B5-8208-5AC4011FAAB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09415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lvl1pPr>
              <a:defRPr>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8" name="Footer Placeholder 7"/>
          <p:cNvSpPr>
            <a:spLocks noGrp="1"/>
          </p:cNvSpPr>
          <p:nvPr>
            <p:ph type="ftr" sz="quarter" idx="11"/>
          </p:nvPr>
        </p:nvSpPr>
        <p:spPr>
          <a:xfrm>
            <a:off x="4038600" y="6400800"/>
            <a:ext cx="4114800" cy="365125"/>
          </a:xfrm>
        </p:spPr>
        <p:txBody>
          <a:bodyPr/>
          <a:lstStyle/>
          <a:p>
            <a:endParaRPr lang="en-US" dirty="0"/>
          </a:p>
        </p:txBody>
      </p:sp>
      <p:sp>
        <p:nvSpPr>
          <p:cNvPr id="9" name="Slide Number Placeholder 8"/>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11" name="Rectangle 10"/>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Z:\A-Revenue and Fiscal Affairs\RFA logo banner final.jpg">
            <a:extLst>
              <a:ext uri="{FF2B5EF4-FFF2-40B4-BE49-F238E27FC236}">
                <a16:creationId xmlns:a16="http://schemas.microsoft.com/office/drawing/2014/main" id="{E89F6753-BAB8-4F5C-A4FE-D7BAD6771F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73008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293"/>
            <a:ext cx="10515600" cy="2852737"/>
          </a:xfrm>
        </p:spPr>
        <p:txBody>
          <a:bodyPr anchor="ctr">
            <a:normAutofit/>
          </a:bodyPr>
          <a:lstStyle>
            <a:lvl1pPr algn="ctr">
              <a:defRPr sz="3600" b="0">
                <a:solidFill>
                  <a:srgbClr val="1C3961"/>
                </a:solidFill>
                <a:latin typeface="Franklin Gothic Medium" panose="020B0603020102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228600" y="6400800"/>
            <a:ext cx="2744752" cy="365125"/>
          </a:xfrm>
        </p:spPr>
        <p:txBody>
          <a:bodyPr/>
          <a:lstStyle>
            <a:lvl1pPr>
              <a:defRPr sz="1000" b="1">
                <a:latin typeface="Book Antiqua" panose="02040602050305030304" pitchFamily="18" charset="0"/>
              </a:defRPr>
            </a:lvl1pPr>
          </a:lstStyle>
          <a:p>
            <a:r>
              <a:rPr lang="en-US"/>
              <a:t>September 20, 2022</a:t>
            </a:r>
            <a:endParaRPr lang="en-US" dirty="0"/>
          </a:p>
        </p:txBody>
      </p:sp>
      <p:sp>
        <p:nvSpPr>
          <p:cNvPr id="5" name="Footer Placeholder 4"/>
          <p:cNvSpPr>
            <a:spLocks noGrp="1"/>
          </p:cNvSpPr>
          <p:nvPr>
            <p:ph type="ftr" sz="quarter" idx="11"/>
          </p:nvPr>
        </p:nvSpPr>
        <p:spPr>
          <a:xfrm>
            <a:off x="4041648"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lvl1pPr>
              <a:defRPr sz="1000"/>
            </a:lvl1pPr>
          </a:lstStyle>
          <a:p>
            <a:fld id="{784DC4BC-AE01-4C6D-870D-ADD2363A0B6C}" type="slidenum">
              <a:rPr lang="en-US" smtClean="0"/>
              <a:pPr/>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a:extLst>
              <a:ext uri="{FF2B5EF4-FFF2-40B4-BE49-F238E27FC236}">
                <a16:creationId xmlns:a16="http://schemas.microsoft.com/office/drawing/2014/main" id="{CA2B73CC-8670-4040-964C-8007A306F7E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415169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rder_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4" name="Footer Placeholder 3"/>
          <p:cNvSpPr>
            <a:spLocks noGrp="1"/>
          </p:cNvSpPr>
          <p:nvPr>
            <p:ph type="ftr" sz="quarter" idx="11"/>
          </p:nvPr>
        </p:nvSpPr>
        <p:spPr>
          <a:xfrm>
            <a:off x="4038600" y="6400800"/>
            <a:ext cx="4114800" cy="365125"/>
          </a:xfrm>
        </p:spPr>
        <p:txBody>
          <a:bodyPr/>
          <a:lstStyle/>
          <a:p>
            <a:endParaRPr lang="en-US" dirty="0"/>
          </a:p>
        </p:txBody>
      </p:sp>
      <p:sp>
        <p:nvSpPr>
          <p:cNvPr id="5" name="Slide Number Placeholder 4"/>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89D906B3-AD75-484D-91F4-E25E0944C21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7973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3" name="Footer Placeholder 2"/>
          <p:cNvSpPr>
            <a:spLocks noGrp="1"/>
          </p:cNvSpPr>
          <p:nvPr>
            <p:ph type="ftr" sz="quarter" idx="11"/>
          </p:nvPr>
        </p:nvSpPr>
        <p:spPr>
          <a:xfrm>
            <a:off x="4038600" y="6400800"/>
            <a:ext cx="4114800" cy="365125"/>
          </a:xfrm>
        </p:spPr>
        <p:txBody>
          <a:bodyPr/>
          <a:lstStyle/>
          <a:p>
            <a:endParaRPr lang="en-US" dirty="0"/>
          </a:p>
        </p:txBody>
      </p:sp>
      <p:sp>
        <p:nvSpPr>
          <p:cNvPr id="4" name="Slide Number Placeholder 3"/>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pic>
        <p:nvPicPr>
          <p:cNvPr id="6" name="Picture 5" descr="Z:\A-Revenue and Fiscal Affairs\RFA logo banner final.jpg">
            <a:extLst>
              <a:ext uri="{FF2B5EF4-FFF2-40B4-BE49-F238E27FC236}">
                <a16:creationId xmlns:a16="http://schemas.microsoft.com/office/drawing/2014/main" id="{FD09090D-74CB-4E40-A5AB-DB419ED6268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4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228600" y="6356351"/>
            <a:ext cx="2743200" cy="365125"/>
          </a:xfrm>
        </p:spPr>
        <p:txBody>
          <a:bodyPr/>
          <a:lstStyle/>
          <a:p>
            <a:r>
              <a:rPr lang="en-US"/>
              <a:t>September 20, 2022</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05592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solidFill>
                  <a:srgbClr val="002060"/>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228600" y="6400800"/>
            <a:ext cx="2743200" cy="365125"/>
          </a:xfrm>
        </p:spPr>
        <p:txBody>
          <a:bodyPr/>
          <a:lstStyle/>
          <a:p>
            <a:r>
              <a:rPr lang="en-US"/>
              <a:t>September 20, 2022</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2DADB3AE-8083-4F21-95B9-8A3C43D30F4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43631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8927"/>
            <a:ext cx="10515600" cy="11228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4356"/>
            <a:ext cx="10515600" cy="45726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4251" y="6356352"/>
            <a:ext cx="2743200" cy="365125"/>
          </a:xfrm>
          <a:prstGeom prst="rect">
            <a:avLst/>
          </a:prstGeom>
        </p:spPr>
        <p:txBody>
          <a:bodyPr vert="horz" lIns="91440" tIns="45720" rIns="91440" bIns="45720" rtlCol="0" anchor="ctr"/>
          <a:lstStyle>
            <a:lvl1pPr algn="l">
              <a:defRPr sz="1000" b="1" i="1">
                <a:solidFill>
                  <a:srgbClr val="002060"/>
                </a:solidFill>
                <a:latin typeface="Book Antiqua" panose="02040602050305030304" pitchFamily="18" charset="0"/>
              </a:defRPr>
            </a:lvl1pPr>
          </a:lstStyle>
          <a:p>
            <a:r>
              <a:rPr lang="en-US"/>
              <a:t>September 20, 2022</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00" b="0">
                <a:solidFill>
                  <a:srgbClr val="002060"/>
                </a:solidFill>
                <a:latin typeface="Franklin Gothic Book" panose="020B0503020102020204" pitchFamily="34" charset="0"/>
              </a:defRPr>
            </a:lvl1pPr>
          </a:lstStyle>
          <a:p>
            <a:endParaRPr lang="en-US" dirty="0"/>
          </a:p>
        </p:txBody>
      </p:sp>
      <p:sp>
        <p:nvSpPr>
          <p:cNvPr id="6" name="Slide Number Placeholder 5"/>
          <p:cNvSpPr>
            <a:spLocks noGrp="1"/>
          </p:cNvSpPr>
          <p:nvPr>
            <p:ph type="sldNum" sz="quarter" idx="4"/>
          </p:nvPr>
        </p:nvSpPr>
        <p:spPr>
          <a:xfrm>
            <a:off x="9034549" y="6356352"/>
            <a:ext cx="2743200" cy="365125"/>
          </a:xfrm>
          <a:prstGeom prst="rect">
            <a:avLst/>
          </a:prstGeom>
        </p:spPr>
        <p:txBody>
          <a:bodyPr vert="horz" lIns="91440" tIns="45720" rIns="91440" bIns="45720" rtlCol="0" anchor="ctr"/>
          <a:lstStyle>
            <a:lvl1pPr algn="r">
              <a:defRPr sz="1000" b="1">
                <a:solidFill>
                  <a:srgbClr val="002060"/>
                </a:solidFill>
                <a:latin typeface="Book Antiqua" panose="02040602050305030304" pitchFamily="18" charset="0"/>
              </a:defRPr>
            </a:lvl1pPr>
          </a:lstStyle>
          <a:p>
            <a:fld id="{784DC4BC-AE01-4C6D-870D-ADD2363A0B6C}" type="slidenum">
              <a:rPr lang="en-US" smtClean="0"/>
              <a:pPr/>
              <a:t>‹#›</a:t>
            </a:fld>
            <a:endParaRPr lang="en-US" dirty="0"/>
          </a:p>
        </p:txBody>
      </p:sp>
    </p:spTree>
    <p:extLst>
      <p:ext uri="{BB962C8B-B14F-4D97-AF65-F5344CB8AC3E}">
        <p14:creationId xmlns:p14="http://schemas.microsoft.com/office/powerpoint/2010/main" val="149066130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3" r:id="rId3"/>
    <p:sldLayoutId id="2147483854" r:id="rId4"/>
    <p:sldLayoutId id="2147483862" r:id="rId5"/>
    <p:sldLayoutId id="2147483856" r:id="rId6"/>
    <p:sldLayoutId id="2147483857" r:id="rId7"/>
    <p:sldLayoutId id="2147483858" r:id="rId8"/>
    <p:sldLayoutId id="2147483859" r:id="rId9"/>
    <p:sldLayoutId id="2147483852" r:id="rId10"/>
    <p:sldLayoutId id="2147483860" r:id="rId11"/>
    <p:sldLayoutId id="2147483861" r:id="rId12"/>
  </p:sldLayoutIdLst>
  <p:hf hdr="0" ftr="0"/>
  <p:txStyles>
    <p:titleStyle>
      <a:lvl1pPr algn="l" defTabSz="685800" rtl="0" eaLnBrk="1" latinLnBrk="0" hangingPunct="1">
        <a:lnSpc>
          <a:spcPct val="90000"/>
        </a:lnSpc>
        <a:spcBef>
          <a:spcPct val="0"/>
        </a:spcBef>
        <a:buNone/>
        <a:defRPr sz="3000" b="0" kern="1200">
          <a:solidFill>
            <a:srgbClr val="002060"/>
          </a:solidFill>
          <a:latin typeface="Franklin Gothic Medium" panose="020B06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kern="1200">
          <a:solidFill>
            <a:srgbClr val="002060"/>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kern="1200">
          <a:solidFill>
            <a:srgbClr val="002060"/>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0" kern="1200">
          <a:solidFill>
            <a:srgbClr val="002060"/>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fa.sc.gov/"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8D6EAD1E-6567-4F0C-85EB-D4EBAD077B69}"/>
              </a:ext>
            </a:extLst>
          </p:cNvPr>
          <p:cNvSpPr txBox="1"/>
          <p:nvPr/>
        </p:nvSpPr>
        <p:spPr>
          <a:xfrm>
            <a:off x="3263037" y="1981967"/>
            <a:ext cx="5664461" cy="7643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2400" i="0" u="none" strike="noStrike" kern="1200" cap="none" spc="-5" normalizeH="0" baseline="0" noProof="0" dirty="0">
                <a:ln>
                  <a:noFill/>
                </a:ln>
                <a:solidFill>
                  <a:srgbClr val="002060"/>
                </a:solidFill>
                <a:effectLst/>
                <a:uLnTx/>
                <a:uFillTx/>
                <a:latin typeface="Franklin Gothic Medium" panose="020B0603020102020204" pitchFamily="34" charset="0"/>
                <a:cs typeface="Book Antiqua"/>
              </a:rPr>
              <a:t>Presented</a:t>
            </a:r>
            <a:r>
              <a:rPr kumimoji="0" sz="2400" i="0" u="none" strike="noStrike" kern="1200" cap="none" spc="-65" normalizeH="0" baseline="0" noProof="0" dirty="0">
                <a:ln>
                  <a:noFill/>
                </a:ln>
                <a:solidFill>
                  <a:srgbClr val="002060"/>
                </a:solidFill>
                <a:effectLst/>
                <a:uLnTx/>
                <a:uFillTx/>
                <a:latin typeface="Franklin Gothic Medium" panose="020B0603020102020204" pitchFamily="34" charset="0"/>
                <a:cs typeface="Book Antiqua"/>
              </a:rPr>
              <a:t> </a:t>
            </a:r>
            <a:r>
              <a:rPr kumimoji="0" sz="2400" i="0" u="none" strike="noStrike" kern="1200" cap="none" spc="0" normalizeH="0" baseline="0" noProof="0" dirty="0">
                <a:ln>
                  <a:noFill/>
                </a:ln>
                <a:solidFill>
                  <a:srgbClr val="002060"/>
                </a:solidFill>
                <a:effectLst/>
                <a:uLnTx/>
                <a:uFillTx/>
                <a:latin typeface="Franklin Gothic Medium" panose="020B0603020102020204" pitchFamily="34" charset="0"/>
                <a:cs typeface="Book Antiqua"/>
              </a:rPr>
              <a:t>to</a:t>
            </a:r>
            <a:endParaRPr kumimoji="0" lang="en-US" sz="2400" i="0" u="none" strike="noStrike" kern="1200" cap="none" spc="0" normalizeH="0" baseline="0" noProof="0" dirty="0">
              <a:ln>
                <a:noFill/>
              </a:ln>
              <a:solidFill>
                <a:srgbClr val="002060"/>
              </a:solidFill>
              <a:effectLst/>
              <a:uLnTx/>
              <a:uFillTx/>
              <a:latin typeface="Franklin Gothic Medium" panose="020B0603020102020204" pitchFamily="34" charset="0"/>
              <a:cs typeface="Book Antiqua"/>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lang="en-US" sz="2400" dirty="0">
                <a:solidFill>
                  <a:srgbClr val="002060"/>
                </a:solidFill>
                <a:latin typeface="Franklin Gothic Medium" panose="020B0603020102020204" pitchFamily="34" charset="0"/>
                <a:cs typeface="Book Antiqua"/>
              </a:rPr>
              <a:t>Manufacturers’ Steering </a:t>
            </a:r>
            <a:r>
              <a:rPr kumimoji="0" lang="en-US" sz="2400" i="0" u="none" strike="noStrike" kern="1200" cap="none" spc="0" normalizeH="0" baseline="0" noProof="0" dirty="0">
                <a:ln>
                  <a:noFill/>
                </a:ln>
                <a:solidFill>
                  <a:srgbClr val="002060"/>
                </a:solidFill>
                <a:effectLst/>
                <a:uLnTx/>
                <a:uFillTx/>
                <a:latin typeface="Franklin Gothic Medium" panose="020B0603020102020204" pitchFamily="34" charset="0"/>
                <a:cs typeface="Book Antiqua"/>
              </a:rPr>
              <a:t>Committee</a:t>
            </a:r>
            <a:endParaRPr kumimoji="0" sz="2400" i="0" u="none" strike="noStrike" kern="1200" cap="none" spc="0" normalizeH="0" baseline="0" noProof="0" dirty="0">
              <a:ln>
                <a:noFill/>
              </a:ln>
              <a:solidFill>
                <a:prstClr val="black"/>
              </a:solidFill>
              <a:effectLst/>
              <a:uLnTx/>
              <a:uFillTx/>
              <a:latin typeface="Franklin Gothic Medium" panose="020B0603020102020204" pitchFamily="34" charset="0"/>
              <a:cs typeface="Book Antiqua"/>
            </a:endParaRPr>
          </a:p>
        </p:txBody>
      </p:sp>
      <p:pic>
        <p:nvPicPr>
          <p:cNvPr id="9" name="object 10">
            <a:extLst>
              <a:ext uri="{FF2B5EF4-FFF2-40B4-BE49-F238E27FC236}">
                <a16:creationId xmlns:a16="http://schemas.microsoft.com/office/drawing/2014/main" id="{F5AC1F2D-2F5E-4D46-8DA5-04AF9B0371E0}"/>
              </a:ext>
            </a:extLst>
          </p:cNvPr>
          <p:cNvPicPr/>
          <p:nvPr/>
        </p:nvPicPr>
        <p:blipFill>
          <a:blip r:embed="rId2" cstate="print"/>
          <a:stretch>
            <a:fillRect/>
          </a:stretch>
        </p:blipFill>
        <p:spPr>
          <a:xfrm>
            <a:off x="4323617" y="3018443"/>
            <a:ext cx="3543299" cy="790574"/>
          </a:xfrm>
          <a:prstGeom prst="rect">
            <a:avLst/>
          </a:prstGeom>
        </p:spPr>
      </p:pic>
      <p:sp>
        <p:nvSpPr>
          <p:cNvPr id="11" name="object 9">
            <a:extLst>
              <a:ext uri="{FF2B5EF4-FFF2-40B4-BE49-F238E27FC236}">
                <a16:creationId xmlns:a16="http://schemas.microsoft.com/office/drawing/2014/main" id="{279B3647-E17D-46B1-A0AC-DDBCA2640F75}"/>
              </a:ext>
            </a:extLst>
          </p:cNvPr>
          <p:cNvSpPr txBox="1"/>
          <p:nvPr/>
        </p:nvSpPr>
        <p:spPr>
          <a:xfrm>
            <a:off x="5031357" y="4045822"/>
            <a:ext cx="2127823" cy="28982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pc="-65" dirty="0">
                <a:solidFill>
                  <a:srgbClr val="002060"/>
                </a:solidFill>
                <a:latin typeface="Franklin Gothic Medium" panose="020B0603020102020204" pitchFamily="34" charset="0"/>
                <a:cs typeface="Book Antiqua"/>
              </a:rPr>
              <a:t>September 20</a:t>
            </a:r>
            <a:r>
              <a:rPr kumimoji="0" sz="1800" i="0" u="none" strike="noStrike" kern="1200" cap="none" spc="0" normalizeH="0" baseline="0" noProof="0" dirty="0">
                <a:ln>
                  <a:noFill/>
                </a:ln>
                <a:solidFill>
                  <a:srgbClr val="002060"/>
                </a:solidFill>
                <a:effectLst/>
                <a:uLnTx/>
                <a:uFillTx/>
                <a:latin typeface="Franklin Gothic Medium" panose="020B0603020102020204" pitchFamily="34" charset="0"/>
                <a:cs typeface="Book Antiqua"/>
              </a:rPr>
              <a:t>,</a:t>
            </a:r>
            <a:r>
              <a:rPr kumimoji="0" sz="1800" i="0" u="none" strike="noStrike" kern="1200" cap="none" spc="-45" normalizeH="0" baseline="0" noProof="0" dirty="0">
                <a:ln>
                  <a:noFill/>
                </a:ln>
                <a:solidFill>
                  <a:srgbClr val="002060"/>
                </a:solidFill>
                <a:effectLst/>
                <a:uLnTx/>
                <a:uFillTx/>
                <a:latin typeface="Franklin Gothic Medium" panose="020B0603020102020204" pitchFamily="34" charset="0"/>
                <a:cs typeface="Book Antiqua"/>
              </a:rPr>
              <a:t> </a:t>
            </a:r>
            <a:r>
              <a:rPr kumimoji="0" sz="1800" i="0" u="none" strike="noStrike" kern="1200" cap="none" spc="0" normalizeH="0" baseline="0" noProof="0" dirty="0">
                <a:ln>
                  <a:noFill/>
                </a:ln>
                <a:solidFill>
                  <a:srgbClr val="002060"/>
                </a:solidFill>
                <a:effectLst/>
                <a:uLnTx/>
                <a:uFillTx/>
                <a:latin typeface="Franklin Gothic Medium" panose="020B0603020102020204" pitchFamily="34" charset="0"/>
                <a:cs typeface="Book Antiqua"/>
              </a:rPr>
              <a:t>20</a:t>
            </a:r>
            <a:r>
              <a:rPr kumimoji="0" lang="en-US" sz="1800" i="0" u="none" strike="noStrike" kern="1200" cap="none" spc="0" normalizeH="0" baseline="0" noProof="0" dirty="0">
                <a:ln>
                  <a:noFill/>
                </a:ln>
                <a:solidFill>
                  <a:srgbClr val="002060"/>
                </a:solidFill>
                <a:effectLst/>
                <a:uLnTx/>
                <a:uFillTx/>
                <a:latin typeface="Franklin Gothic Medium" panose="020B0603020102020204" pitchFamily="34" charset="0"/>
                <a:cs typeface="Book Antiqua"/>
              </a:rPr>
              <a:t>22</a:t>
            </a:r>
            <a:endParaRPr kumimoji="0" sz="1800" i="0" u="none" strike="noStrike" kern="1200" cap="none" spc="0" normalizeH="0" baseline="0" noProof="0" dirty="0">
              <a:ln>
                <a:noFill/>
              </a:ln>
              <a:solidFill>
                <a:prstClr val="black"/>
              </a:solidFill>
              <a:effectLst/>
              <a:uLnTx/>
              <a:uFillTx/>
              <a:latin typeface="Franklin Gothic Medium" panose="020B0603020102020204" pitchFamily="34" charset="0"/>
              <a:cs typeface="Book Antiqua"/>
            </a:endParaRPr>
          </a:p>
        </p:txBody>
      </p:sp>
      <p:sp>
        <p:nvSpPr>
          <p:cNvPr id="13" name="object 6">
            <a:extLst>
              <a:ext uri="{FF2B5EF4-FFF2-40B4-BE49-F238E27FC236}">
                <a16:creationId xmlns:a16="http://schemas.microsoft.com/office/drawing/2014/main" id="{751ACC33-1840-4FE0-8FAB-282CF2AD90B6}"/>
              </a:ext>
            </a:extLst>
          </p:cNvPr>
          <p:cNvSpPr txBox="1">
            <a:spLocks/>
          </p:cNvSpPr>
          <p:nvPr/>
        </p:nvSpPr>
        <p:spPr>
          <a:xfrm>
            <a:off x="1422255" y="518688"/>
            <a:ext cx="9346026" cy="1244571"/>
          </a:xfrm>
          <a:prstGeom prst="rect">
            <a:avLst/>
          </a:prstGeom>
        </p:spPr>
        <p:txBody>
          <a:bodyPr vert="horz" wrap="square" lIns="0" tIns="13335" rIns="0" bIns="0" rtlCol="0" anchor="t">
            <a:spAutoFit/>
          </a:bodyPr>
          <a:lstStyle>
            <a:lvl1pPr algn="ctr" defTabSz="685800" rtl="0" eaLnBrk="1" latinLnBrk="0" hangingPunct="1">
              <a:lnSpc>
                <a:spcPct val="90000"/>
              </a:lnSpc>
              <a:spcBef>
                <a:spcPct val="0"/>
              </a:spcBef>
              <a:buNone/>
              <a:defRPr sz="3600" b="0" kern="1200">
                <a:solidFill>
                  <a:srgbClr val="002060"/>
                </a:solidFill>
                <a:latin typeface="Franklin Gothic Medium" panose="020B0603020102020204" pitchFamily="34" charset="0"/>
                <a:ea typeface="+mj-ea"/>
                <a:cs typeface="+mj-cs"/>
              </a:defRPr>
            </a:lvl1pPr>
          </a:lstStyle>
          <a:p>
            <a:pPr marL="12700" marR="0" lvl="0" indent="0" algn="ctr" defTabSz="685800" rtl="0" eaLnBrk="1" fontAlgn="auto" latinLnBrk="0" hangingPunct="1">
              <a:lnSpc>
                <a:spcPct val="100000"/>
              </a:lnSpc>
              <a:spcBef>
                <a:spcPts val="105"/>
              </a:spcBef>
              <a:spcAft>
                <a:spcPts val="0"/>
              </a:spcAft>
              <a:buClrTx/>
              <a:buSzTx/>
              <a:buFontTx/>
              <a:buNone/>
              <a:tabLst/>
              <a:defRPr/>
            </a:pPr>
            <a:r>
              <a:rPr lang="en-US" sz="4000" dirty="0"/>
              <a:t>SOUTH CAROLINA FISCAL OUTLOOK</a:t>
            </a:r>
            <a:br>
              <a:rPr lang="en-US" sz="4000" dirty="0"/>
            </a:br>
            <a:r>
              <a:rPr lang="en-US" sz="4000" dirty="0"/>
              <a:t>FY 2021-22 Review &amp; FY 2022-23 Issues</a:t>
            </a:r>
            <a:endParaRPr kumimoji="0" lang="en-US" sz="4000" b="0" i="0" u="none" strike="noStrike" kern="1200" cap="none" spc="0" normalizeH="0" baseline="0" noProof="0" dirty="0">
              <a:ln>
                <a:noFill/>
              </a:ln>
              <a:solidFill>
                <a:srgbClr val="002060"/>
              </a:solidFill>
              <a:effectLst/>
              <a:uLnTx/>
              <a:uFillTx/>
              <a:latin typeface="Book Antiqua"/>
              <a:ea typeface="+mj-ea"/>
              <a:cs typeface="Book Antiqua"/>
            </a:endParaRPr>
          </a:p>
        </p:txBody>
      </p:sp>
      <p:sp>
        <p:nvSpPr>
          <p:cNvPr id="14" name="Content Placeholder 2">
            <a:extLst>
              <a:ext uri="{FF2B5EF4-FFF2-40B4-BE49-F238E27FC236}">
                <a16:creationId xmlns:a16="http://schemas.microsoft.com/office/drawing/2014/main" id="{3951CC49-0622-4497-BD94-04A38D7F0F15}"/>
              </a:ext>
            </a:extLst>
          </p:cNvPr>
          <p:cNvSpPr>
            <a:spLocks noGrp="1"/>
          </p:cNvSpPr>
          <p:nvPr>
            <p:ph type="subTitle" idx="1"/>
          </p:nvPr>
        </p:nvSpPr>
        <p:spPr>
          <a:xfrm>
            <a:off x="1948101" y="4640279"/>
            <a:ext cx="8294336" cy="1694761"/>
          </a:xfrm>
        </p:spPr>
        <p:txBody>
          <a:bodyPr>
            <a:normAutofit fontScale="25000" lnSpcReduction="20000"/>
          </a:bodyPr>
          <a:lstStyle/>
          <a:p>
            <a:endParaRPr lang="en-US" dirty="0"/>
          </a:p>
          <a:p>
            <a:pPr>
              <a:lnSpc>
                <a:spcPct val="120000"/>
              </a:lnSpc>
              <a:spcBef>
                <a:spcPts val="0"/>
              </a:spcBef>
            </a:pPr>
            <a:r>
              <a:rPr lang="en-US" sz="4800" dirty="0"/>
              <a:t>Frank A. Rainwater</a:t>
            </a:r>
          </a:p>
          <a:p>
            <a:pPr>
              <a:lnSpc>
                <a:spcPct val="120000"/>
              </a:lnSpc>
              <a:spcBef>
                <a:spcPts val="0"/>
              </a:spcBef>
            </a:pPr>
            <a:r>
              <a:rPr lang="en-US" sz="4800" dirty="0"/>
              <a:t>Executive Director</a:t>
            </a:r>
          </a:p>
          <a:p>
            <a:pPr>
              <a:lnSpc>
                <a:spcPct val="120000"/>
              </a:lnSpc>
              <a:spcBef>
                <a:spcPts val="0"/>
              </a:spcBef>
            </a:pPr>
            <a:endParaRPr lang="en-US" sz="4800" dirty="0"/>
          </a:p>
          <a:p>
            <a:pPr>
              <a:lnSpc>
                <a:spcPct val="120000"/>
              </a:lnSpc>
              <a:spcBef>
                <a:spcPts val="0"/>
              </a:spcBef>
            </a:pPr>
            <a:r>
              <a:rPr lang="en-US" sz="4800" dirty="0"/>
              <a:t>South Carolina Revenue and Fiscal Affairs Office</a:t>
            </a:r>
          </a:p>
          <a:p>
            <a:pPr>
              <a:lnSpc>
                <a:spcPct val="120000"/>
              </a:lnSpc>
              <a:spcBef>
                <a:spcPts val="0"/>
              </a:spcBef>
            </a:pPr>
            <a:r>
              <a:rPr lang="en-US" sz="4800" dirty="0"/>
              <a:t>1000 Assembly Street</a:t>
            </a:r>
          </a:p>
          <a:p>
            <a:pPr>
              <a:lnSpc>
                <a:spcPct val="120000"/>
              </a:lnSpc>
              <a:spcBef>
                <a:spcPts val="0"/>
              </a:spcBef>
            </a:pPr>
            <a:r>
              <a:rPr lang="en-US" sz="4800" dirty="0"/>
              <a:t>Rembert Dennis Building, Suite 421</a:t>
            </a:r>
          </a:p>
          <a:p>
            <a:pPr>
              <a:lnSpc>
                <a:spcPct val="120000"/>
              </a:lnSpc>
              <a:spcBef>
                <a:spcPts val="0"/>
              </a:spcBef>
            </a:pPr>
            <a:r>
              <a:rPr lang="en-US" sz="4800" dirty="0"/>
              <a:t>Columbia, SC  29201</a:t>
            </a:r>
          </a:p>
          <a:p>
            <a:pPr>
              <a:lnSpc>
                <a:spcPct val="120000"/>
              </a:lnSpc>
              <a:spcBef>
                <a:spcPts val="0"/>
              </a:spcBef>
            </a:pPr>
            <a:r>
              <a:rPr lang="en-US" sz="4800" dirty="0"/>
              <a:t>(803) 734-2265</a:t>
            </a:r>
          </a:p>
          <a:p>
            <a:pPr>
              <a:lnSpc>
                <a:spcPct val="120000"/>
              </a:lnSpc>
              <a:spcBef>
                <a:spcPts val="0"/>
              </a:spcBef>
            </a:pPr>
            <a:r>
              <a:rPr lang="en-US" sz="4800" dirty="0">
                <a:hlinkClick r:id="rId3"/>
              </a:rPr>
              <a:t>www.rfa.sc.gov</a:t>
            </a:r>
            <a:endParaRPr lang="en-US" sz="4800" dirty="0"/>
          </a:p>
          <a:p>
            <a:endParaRPr lang="en-US" dirty="0"/>
          </a:p>
          <a:p>
            <a:endParaRPr lang="en-US" dirty="0"/>
          </a:p>
        </p:txBody>
      </p:sp>
    </p:spTree>
    <p:extLst>
      <p:ext uri="{BB962C8B-B14F-4D97-AF65-F5344CB8AC3E}">
        <p14:creationId xmlns:p14="http://schemas.microsoft.com/office/powerpoint/2010/main" val="323872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810C5-2C64-4654-9FE4-BF341668DE7F}"/>
              </a:ext>
            </a:extLst>
          </p:cNvPr>
          <p:cNvSpPr>
            <a:spLocks noGrp="1"/>
          </p:cNvSpPr>
          <p:nvPr>
            <p:ph type="title"/>
          </p:nvPr>
        </p:nvSpPr>
        <p:spPr/>
        <p:txBody>
          <a:bodyPr>
            <a:normAutofit fontScale="90000"/>
          </a:bodyPr>
          <a:lstStyle/>
          <a:p>
            <a:r>
              <a:rPr lang="en-US" sz="3300" dirty="0">
                <a:latin typeface="Franklin Gothic Medium"/>
              </a:rPr>
              <a:t>Individual Withholdings – FY 23</a:t>
            </a:r>
            <a:br>
              <a:rPr lang="en-US" dirty="0"/>
            </a:br>
            <a:r>
              <a:rPr lang="en-US" sz="2700" dirty="0">
                <a:latin typeface="Franklin Gothic Medium"/>
              </a:rPr>
              <a:t>Collections through August are 2.8% above the estimate; FY 23 estimated growth is 3.3% (0.4% with tax reform) after strong growth of 13.6% in FY 22</a:t>
            </a:r>
          </a:p>
        </p:txBody>
      </p:sp>
      <p:sp>
        <p:nvSpPr>
          <p:cNvPr id="3" name="Date Placeholder 2">
            <a:extLst>
              <a:ext uri="{FF2B5EF4-FFF2-40B4-BE49-F238E27FC236}">
                <a16:creationId xmlns:a16="http://schemas.microsoft.com/office/drawing/2014/main" id="{A3BA866D-DC87-4B19-8328-2E3C9934F2CF}"/>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5F30B8DB-9B42-44F5-BBAA-8D2230A03477}"/>
              </a:ext>
            </a:extLst>
          </p:cNvPr>
          <p:cNvSpPr>
            <a:spLocks noGrp="1"/>
          </p:cNvSpPr>
          <p:nvPr>
            <p:ph type="sldNum" sz="quarter" idx="12"/>
          </p:nvPr>
        </p:nvSpPr>
        <p:spPr/>
        <p:txBody>
          <a:bodyPr/>
          <a:lstStyle/>
          <a:p>
            <a:fld id="{784DC4BC-AE01-4C6D-870D-ADD2363A0B6C}" type="slidenum">
              <a:rPr lang="en-US" smtClean="0"/>
              <a:pPr/>
              <a:t>10</a:t>
            </a:fld>
            <a:endParaRPr lang="en-US" dirty="0"/>
          </a:p>
        </p:txBody>
      </p:sp>
      <p:graphicFrame>
        <p:nvGraphicFramePr>
          <p:cNvPr id="8" name="Content Placeholder 7">
            <a:extLst>
              <a:ext uri="{FF2B5EF4-FFF2-40B4-BE49-F238E27FC236}">
                <a16:creationId xmlns:a16="http://schemas.microsoft.com/office/drawing/2014/main" id="{9E004C6A-A4DA-4C9C-8CD2-37A9C6026EC4}"/>
              </a:ext>
            </a:extLst>
          </p:cNvPr>
          <p:cNvGraphicFramePr>
            <a:graphicFrameLocks noGrp="1"/>
          </p:cNvGraphicFramePr>
          <p:nvPr>
            <p:ph idx="1"/>
            <p:extLst>
              <p:ext uri="{D42A27DB-BD31-4B8C-83A1-F6EECF244321}">
                <p14:modId xmlns:p14="http://schemas.microsoft.com/office/powerpoint/2010/main" val="4004668015"/>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86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810C5-2C64-4654-9FE4-BF341668DE7F}"/>
              </a:ext>
            </a:extLst>
          </p:cNvPr>
          <p:cNvSpPr>
            <a:spLocks noGrp="1"/>
          </p:cNvSpPr>
          <p:nvPr>
            <p:ph type="title"/>
          </p:nvPr>
        </p:nvSpPr>
        <p:spPr>
          <a:xfrm>
            <a:off x="674914" y="365127"/>
            <a:ext cx="10515600" cy="1006473"/>
          </a:xfrm>
        </p:spPr>
        <p:txBody>
          <a:bodyPr>
            <a:normAutofit fontScale="90000"/>
          </a:bodyPr>
          <a:lstStyle/>
          <a:p>
            <a:r>
              <a:rPr lang="en-US" sz="3300" dirty="0"/>
              <a:t>US Labor Market and Wage Growth</a:t>
            </a:r>
            <a:br>
              <a:rPr lang="en-US" dirty="0"/>
            </a:br>
            <a:r>
              <a:rPr lang="en-US" sz="2400" dirty="0"/>
              <a:t>While growth in labor market tightness has started to weaken, conditions remain remarkably tight and continue to drive wage growth</a:t>
            </a:r>
          </a:p>
        </p:txBody>
      </p:sp>
      <p:sp>
        <p:nvSpPr>
          <p:cNvPr id="3" name="Date Placeholder 2">
            <a:extLst>
              <a:ext uri="{FF2B5EF4-FFF2-40B4-BE49-F238E27FC236}">
                <a16:creationId xmlns:a16="http://schemas.microsoft.com/office/drawing/2014/main" id="{A3BA866D-DC87-4B19-8328-2E3C9934F2CF}"/>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5F30B8DB-9B42-44F5-BBAA-8D2230A03477}"/>
              </a:ext>
            </a:extLst>
          </p:cNvPr>
          <p:cNvSpPr>
            <a:spLocks noGrp="1"/>
          </p:cNvSpPr>
          <p:nvPr>
            <p:ph type="sldNum" sz="quarter" idx="12"/>
          </p:nvPr>
        </p:nvSpPr>
        <p:spPr/>
        <p:txBody>
          <a:bodyPr/>
          <a:lstStyle/>
          <a:p>
            <a:fld id="{784DC4BC-AE01-4C6D-870D-ADD2363A0B6C}" type="slidenum">
              <a:rPr lang="en-US" smtClean="0"/>
              <a:pPr/>
              <a:t>11</a:t>
            </a:fld>
            <a:endParaRPr lang="en-US" dirty="0"/>
          </a:p>
        </p:txBody>
      </p:sp>
      <p:graphicFrame>
        <p:nvGraphicFramePr>
          <p:cNvPr id="8" name="Content Placeholder 7">
            <a:extLst>
              <a:ext uri="{FF2B5EF4-FFF2-40B4-BE49-F238E27FC236}">
                <a16:creationId xmlns:a16="http://schemas.microsoft.com/office/drawing/2014/main" id="{69DE304F-FEA1-4C29-953C-EAF29EA1541F}"/>
              </a:ext>
            </a:extLst>
          </p:cNvPr>
          <p:cNvGraphicFramePr>
            <a:graphicFrameLocks noGrp="1"/>
          </p:cNvGraphicFramePr>
          <p:nvPr>
            <p:ph idx="1"/>
            <p:extLst>
              <p:ext uri="{D42A27DB-BD31-4B8C-83A1-F6EECF244321}">
                <p14:modId xmlns:p14="http://schemas.microsoft.com/office/powerpoint/2010/main" val="3771960670"/>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34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A425E-1BDD-40B9-BE21-3D75465ACC08}"/>
              </a:ext>
            </a:extLst>
          </p:cNvPr>
          <p:cNvSpPr>
            <a:spLocks noGrp="1"/>
          </p:cNvSpPr>
          <p:nvPr>
            <p:ph type="title"/>
          </p:nvPr>
        </p:nvSpPr>
        <p:spPr/>
        <p:txBody>
          <a:bodyPr>
            <a:normAutofit fontScale="90000"/>
          </a:bodyPr>
          <a:lstStyle/>
          <a:p>
            <a:r>
              <a:rPr lang="en-US" sz="3300" dirty="0"/>
              <a:t>Corporate Income Tax –FY 23</a:t>
            </a:r>
            <a:br>
              <a:rPr lang="en-US" dirty="0"/>
            </a:br>
            <a:r>
              <a:rPr lang="en-US" sz="2700" dirty="0"/>
              <a:t>Forecast for FY 23 reflects a sharp decline but collections through August remain elevated</a:t>
            </a:r>
          </a:p>
        </p:txBody>
      </p:sp>
      <p:sp>
        <p:nvSpPr>
          <p:cNvPr id="3" name="Date Placeholder 2">
            <a:extLst>
              <a:ext uri="{FF2B5EF4-FFF2-40B4-BE49-F238E27FC236}">
                <a16:creationId xmlns:a16="http://schemas.microsoft.com/office/drawing/2014/main" id="{B00A8370-3319-41EC-B79A-AC9DBE5645DD}"/>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80604DC8-87AC-49F4-BB01-BE307924744B}"/>
              </a:ext>
            </a:extLst>
          </p:cNvPr>
          <p:cNvSpPr>
            <a:spLocks noGrp="1"/>
          </p:cNvSpPr>
          <p:nvPr>
            <p:ph type="sldNum" sz="quarter" idx="12"/>
          </p:nvPr>
        </p:nvSpPr>
        <p:spPr/>
        <p:txBody>
          <a:bodyPr/>
          <a:lstStyle/>
          <a:p>
            <a:fld id="{784DC4BC-AE01-4C6D-870D-ADD2363A0B6C}" type="slidenum">
              <a:rPr lang="en-US" smtClean="0"/>
              <a:pPr/>
              <a:t>12</a:t>
            </a:fld>
            <a:endParaRPr lang="en-US" dirty="0"/>
          </a:p>
        </p:txBody>
      </p:sp>
      <p:graphicFrame>
        <p:nvGraphicFramePr>
          <p:cNvPr id="9" name="Content Placeholder 8">
            <a:extLst>
              <a:ext uri="{FF2B5EF4-FFF2-40B4-BE49-F238E27FC236}">
                <a16:creationId xmlns:a16="http://schemas.microsoft.com/office/drawing/2014/main" id="{9E004C6A-A4DA-4C9C-8CD2-37A9C6026EC4}"/>
              </a:ext>
            </a:extLst>
          </p:cNvPr>
          <p:cNvGraphicFramePr>
            <a:graphicFrameLocks noGrp="1"/>
          </p:cNvGraphicFramePr>
          <p:nvPr>
            <p:ph idx="1"/>
            <p:extLst>
              <p:ext uri="{D42A27DB-BD31-4B8C-83A1-F6EECF244321}">
                <p14:modId xmlns:p14="http://schemas.microsoft.com/office/powerpoint/2010/main" val="2486951257"/>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83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7A83-2872-4927-B1C8-EE7A8DD8F7DF}"/>
              </a:ext>
            </a:extLst>
          </p:cNvPr>
          <p:cNvSpPr>
            <a:spLocks noGrp="1"/>
          </p:cNvSpPr>
          <p:nvPr>
            <p:ph type="title"/>
          </p:nvPr>
        </p:nvSpPr>
        <p:spPr/>
        <p:txBody>
          <a:bodyPr>
            <a:normAutofit/>
          </a:bodyPr>
          <a:lstStyle/>
          <a:p>
            <a:r>
              <a:rPr lang="en-US" dirty="0"/>
              <a:t>Corporate License Tax –FY 23 </a:t>
            </a:r>
            <a:br>
              <a:rPr lang="en-US" sz="3200" dirty="0"/>
            </a:br>
            <a:r>
              <a:rPr lang="en-US" sz="2400" dirty="0"/>
              <a:t>FY 23 forecast reflects growth of 2.5% from FY 22 actual</a:t>
            </a:r>
          </a:p>
        </p:txBody>
      </p:sp>
      <p:sp>
        <p:nvSpPr>
          <p:cNvPr id="4" name="Date Placeholder 3">
            <a:extLst>
              <a:ext uri="{FF2B5EF4-FFF2-40B4-BE49-F238E27FC236}">
                <a16:creationId xmlns:a16="http://schemas.microsoft.com/office/drawing/2014/main" id="{3F4568C0-D298-48BB-92EE-2B9DBD329FC3}"/>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4B072C3C-9C65-4B04-8E3E-08C65C043D4E}"/>
              </a:ext>
            </a:extLst>
          </p:cNvPr>
          <p:cNvSpPr>
            <a:spLocks noGrp="1"/>
          </p:cNvSpPr>
          <p:nvPr>
            <p:ph type="sldNum" sz="quarter" idx="12"/>
          </p:nvPr>
        </p:nvSpPr>
        <p:spPr/>
        <p:txBody>
          <a:bodyPr/>
          <a:lstStyle/>
          <a:p>
            <a:fld id="{784DC4BC-AE01-4C6D-870D-ADD2363A0B6C}" type="slidenum">
              <a:rPr lang="en-US" smtClean="0"/>
              <a:t>13</a:t>
            </a:fld>
            <a:endParaRPr lang="en-US" dirty="0"/>
          </a:p>
        </p:txBody>
      </p:sp>
      <p:graphicFrame>
        <p:nvGraphicFramePr>
          <p:cNvPr id="12" name="Content Placeholder 11">
            <a:extLst>
              <a:ext uri="{FF2B5EF4-FFF2-40B4-BE49-F238E27FC236}">
                <a16:creationId xmlns:a16="http://schemas.microsoft.com/office/drawing/2014/main" id="{9E004C6A-A4DA-4C9C-8CD2-37A9C6026EC4}"/>
              </a:ext>
            </a:extLst>
          </p:cNvPr>
          <p:cNvGraphicFramePr>
            <a:graphicFrameLocks noGrp="1"/>
          </p:cNvGraphicFramePr>
          <p:nvPr>
            <p:ph idx="1"/>
            <p:extLst>
              <p:ext uri="{D42A27DB-BD31-4B8C-83A1-F6EECF244321}">
                <p14:modId xmlns:p14="http://schemas.microsoft.com/office/powerpoint/2010/main" val="792834738"/>
              </p:ext>
            </p:extLst>
          </p:nvPr>
        </p:nvGraphicFramePr>
        <p:xfrm>
          <a:off x="838200" y="1371600"/>
          <a:ext cx="10515600" cy="4805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124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9654-0C20-4DB9-8AA8-158C8A84059D}"/>
              </a:ext>
            </a:extLst>
          </p:cNvPr>
          <p:cNvSpPr>
            <a:spLocks noGrp="1"/>
          </p:cNvSpPr>
          <p:nvPr>
            <p:ph type="title"/>
          </p:nvPr>
        </p:nvSpPr>
        <p:spPr/>
        <p:txBody>
          <a:bodyPr>
            <a:normAutofit fontScale="90000"/>
          </a:bodyPr>
          <a:lstStyle/>
          <a:p>
            <a:r>
              <a:rPr lang="en-US" sz="3300" dirty="0"/>
              <a:t>Bank Tax - FY 23</a:t>
            </a:r>
            <a:br>
              <a:rPr lang="en-US" dirty="0"/>
            </a:br>
            <a:r>
              <a:rPr lang="en-US" sz="2700" dirty="0"/>
              <a:t>FY 23 forecast expects a decline in collections of 18.3% from final FY 22</a:t>
            </a:r>
          </a:p>
        </p:txBody>
      </p:sp>
      <p:sp>
        <p:nvSpPr>
          <p:cNvPr id="4" name="Date Placeholder 3">
            <a:extLst>
              <a:ext uri="{FF2B5EF4-FFF2-40B4-BE49-F238E27FC236}">
                <a16:creationId xmlns:a16="http://schemas.microsoft.com/office/drawing/2014/main" id="{8C5A32D1-29A0-4820-A5DD-0B024651E052}"/>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B3549D81-91BC-4C81-90F1-46F03CE7B110}"/>
              </a:ext>
            </a:extLst>
          </p:cNvPr>
          <p:cNvSpPr>
            <a:spLocks noGrp="1"/>
          </p:cNvSpPr>
          <p:nvPr>
            <p:ph type="sldNum" sz="quarter" idx="12"/>
          </p:nvPr>
        </p:nvSpPr>
        <p:spPr/>
        <p:txBody>
          <a:bodyPr/>
          <a:lstStyle/>
          <a:p>
            <a:fld id="{784DC4BC-AE01-4C6D-870D-ADD2363A0B6C}" type="slidenum">
              <a:rPr lang="en-US" smtClean="0"/>
              <a:t>14</a:t>
            </a:fld>
            <a:endParaRPr lang="en-US" dirty="0"/>
          </a:p>
        </p:txBody>
      </p:sp>
      <p:graphicFrame>
        <p:nvGraphicFramePr>
          <p:cNvPr id="12" name="Content Placeholder 11">
            <a:extLst>
              <a:ext uri="{FF2B5EF4-FFF2-40B4-BE49-F238E27FC236}">
                <a16:creationId xmlns:a16="http://schemas.microsoft.com/office/drawing/2014/main" id="{9E004C6A-A4DA-4C9C-8CD2-37A9C6026EC4}"/>
              </a:ext>
            </a:extLst>
          </p:cNvPr>
          <p:cNvGraphicFramePr>
            <a:graphicFrameLocks noGrp="1"/>
          </p:cNvGraphicFramePr>
          <p:nvPr>
            <p:ph idx="1"/>
            <p:extLst>
              <p:ext uri="{D42A27DB-BD31-4B8C-83A1-F6EECF244321}">
                <p14:modId xmlns:p14="http://schemas.microsoft.com/office/powerpoint/2010/main" val="702972808"/>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97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EC9B-A16C-438C-972D-2579B0EBC224}"/>
              </a:ext>
            </a:extLst>
          </p:cNvPr>
          <p:cNvSpPr>
            <a:spLocks noGrp="1"/>
          </p:cNvSpPr>
          <p:nvPr>
            <p:ph type="title"/>
          </p:nvPr>
        </p:nvSpPr>
        <p:spPr>
          <a:xfrm>
            <a:off x="838199" y="259883"/>
            <a:ext cx="10804071" cy="1284756"/>
          </a:xfrm>
        </p:spPr>
        <p:txBody>
          <a:bodyPr>
            <a:normAutofit fontScale="90000"/>
          </a:bodyPr>
          <a:lstStyle/>
          <a:p>
            <a:r>
              <a:rPr lang="en-US" sz="3300" dirty="0"/>
              <a:t>Bank Performance</a:t>
            </a:r>
            <a:br>
              <a:rPr lang="en-US" dirty="0"/>
            </a:br>
            <a:r>
              <a:rPr lang="en-US" sz="2200" dirty="0"/>
              <a:t>While net income improved in Q2 of 2022, FDIC expects downside risks from inflation, rising interest rates, slowing economic growth, and global uncertainties to challenge bank profitability going forward</a:t>
            </a:r>
          </a:p>
        </p:txBody>
      </p:sp>
      <p:sp>
        <p:nvSpPr>
          <p:cNvPr id="4" name="Date Placeholder 3">
            <a:extLst>
              <a:ext uri="{FF2B5EF4-FFF2-40B4-BE49-F238E27FC236}">
                <a16:creationId xmlns:a16="http://schemas.microsoft.com/office/drawing/2014/main" id="{14788C50-D634-4095-87A5-45CF17BD97F7}"/>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84C86697-3D1E-4320-95DB-75A627493C72}"/>
              </a:ext>
            </a:extLst>
          </p:cNvPr>
          <p:cNvSpPr>
            <a:spLocks noGrp="1"/>
          </p:cNvSpPr>
          <p:nvPr>
            <p:ph type="sldNum" sz="quarter" idx="12"/>
          </p:nvPr>
        </p:nvSpPr>
        <p:spPr/>
        <p:txBody>
          <a:bodyPr/>
          <a:lstStyle/>
          <a:p>
            <a:fld id="{784DC4BC-AE01-4C6D-870D-ADD2363A0B6C}" type="slidenum">
              <a:rPr lang="en-US" smtClean="0"/>
              <a:t>15</a:t>
            </a:fld>
            <a:endParaRPr lang="en-US" dirty="0"/>
          </a:p>
        </p:txBody>
      </p:sp>
      <p:graphicFrame>
        <p:nvGraphicFramePr>
          <p:cNvPr id="8" name="Content Placeholder 7">
            <a:extLst>
              <a:ext uri="{FF2B5EF4-FFF2-40B4-BE49-F238E27FC236}">
                <a16:creationId xmlns:a16="http://schemas.microsoft.com/office/drawing/2014/main" id="{327DD641-F7BB-49AE-B697-4A8459F2F9DE}"/>
              </a:ext>
            </a:extLst>
          </p:cNvPr>
          <p:cNvGraphicFramePr>
            <a:graphicFrameLocks noGrp="1"/>
          </p:cNvGraphicFramePr>
          <p:nvPr>
            <p:ph idx="1"/>
            <p:extLst>
              <p:ext uri="{D42A27DB-BD31-4B8C-83A1-F6EECF244321}">
                <p14:modId xmlns:p14="http://schemas.microsoft.com/office/powerpoint/2010/main" val="1069302313"/>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81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2251D-5C32-0CEC-C5F5-2406559B521F}"/>
              </a:ext>
            </a:extLst>
          </p:cNvPr>
          <p:cNvSpPr>
            <a:spLocks noGrp="1"/>
          </p:cNvSpPr>
          <p:nvPr>
            <p:ph type="title"/>
          </p:nvPr>
        </p:nvSpPr>
        <p:spPr/>
        <p:txBody>
          <a:bodyPr/>
          <a:lstStyle/>
          <a:p>
            <a:r>
              <a:rPr lang="en-US" dirty="0"/>
              <a:t>Real GDP Growth</a:t>
            </a:r>
            <a:br>
              <a:rPr lang="en-US" dirty="0"/>
            </a:br>
            <a:r>
              <a:rPr lang="en-US" sz="2400" dirty="0"/>
              <a:t>US GDP growth slowed to 1.7% for Q2 2022</a:t>
            </a:r>
          </a:p>
        </p:txBody>
      </p:sp>
      <p:sp>
        <p:nvSpPr>
          <p:cNvPr id="3" name="Date Placeholder 2">
            <a:extLst>
              <a:ext uri="{FF2B5EF4-FFF2-40B4-BE49-F238E27FC236}">
                <a16:creationId xmlns:a16="http://schemas.microsoft.com/office/drawing/2014/main" id="{C6F42934-FDA4-5721-19A2-39D2067B760F}"/>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3CAD9106-58C1-1A8D-6263-194DE489AC10}"/>
              </a:ext>
            </a:extLst>
          </p:cNvPr>
          <p:cNvSpPr>
            <a:spLocks noGrp="1"/>
          </p:cNvSpPr>
          <p:nvPr>
            <p:ph type="sldNum" sz="quarter" idx="12"/>
          </p:nvPr>
        </p:nvSpPr>
        <p:spPr/>
        <p:txBody>
          <a:bodyPr/>
          <a:lstStyle/>
          <a:p>
            <a:fld id="{784DC4BC-AE01-4C6D-870D-ADD2363A0B6C}" type="slidenum">
              <a:rPr lang="en-US" smtClean="0"/>
              <a:pPr/>
              <a:t>16</a:t>
            </a:fld>
            <a:endParaRPr lang="en-US" dirty="0"/>
          </a:p>
        </p:txBody>
      </p:sp>
      <p:graphicFrame>
        <p:nvGraphicFramePr>
          <p:cNvPr id="11" name="Content Placeholder 10">
            <a:extLst>
              <a:ext uri="{FF2B5EF4-FFF2-40B4-BE49-F238E27FC236}">
                <a16:creationId xmlns:a16="http://schemas.microsoft.com/office/drawing/2014/main" id="{1F94E0FE-160B-40DC-96AB-CAC828B70054}"/>
              </a:ext>
            </a:extLst>
          </p:cNvPr>
          <p:cNvGraphicFramePr>
            <a:graphicFrameLocks noGrp="1"/>
          </p:cNvGraphicFramePr>
          <p:nvPr>
            <p:ph idx="1"/>
            <p:extLst>
              <p:ext uri="{D42A27DB-BD31-4B8C-83A1-F6EECF244321}">
                <p14:modId xmlns:p14="http://schemas.microsoft.com/office/powerpoint/2010/main" val="2527941652"/>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286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F46E-49D0-48C4-BEB6-1629A7194A3E}"/>
              </a:ext>
            </a:extLst>
          </p:cNvPr>
          <p:cNvSpPr>
            <a:spLocks noGrp="1"/>
          </p:cNvSpPr>
          <p:nvPr>
            <p:ph type="title"/>
          </p:nvPr>
        </p:nvSpPr>
        <p:spPr/>
        <p:txBody>
          <a:bodyPr>
            <a:normAutofit fontScale="90000"/>
          </a:bodyPr>
          <a:lstStyle/>
          <a:p>
            <a:r>
              <a:rPr lang="en-US" sz="3300" dirty="0"/>
              <a:t>Unemployment Rates</a:t>
            </a:r>
            <a:br>
              <a:rPr lang="en-US" dirty="0"/>
            </a:br>
            <a:r>
              <a:rPr lang="en-US" sz="2700" dirty="0"/>
              <a:t>South Carolina’s unemployment rate of 3.2% as of July 2022 remains below the US rate of 3.8%</a:t>
            </a:r>
          </a:p>
        </p:txBody>
      </p:sp>
      <p:sp>
        <p:nvSpPr>
          <p:cNvPr id="4" name="Date Placeholder 3">
            <a:extLst>
              <a:ext uri="{FF2B5EF4-FFF2-40B4-BE49-F238E27FC236}">
                <a16:creationId xmlns:a16="http://schemas.microsoft.com/office/drawing/2014/main" id="{D8E57C18-1B4F-449A-AE5A-BEC1CAFB8363}"/>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14D1EB65-DCC9-4EFE-80A0-1252B8B14DEE}"/>
              </a:ext>
            </a:extLst>
          </p:cNvPr>
          <p:cNvSpPr>
            <a:spLocks noGrp="1"/>
          </p:cNvSpPr>
          <p:nvPr>
            <p:ph type="sldNum" sz="quarter" idx="12"/>
          </p:nvPr>
        </p:nvSpPr>
        <p:spPr/>
        <p:txBody>
          <a:bodyPr/>
          <a:lstStyle/>
          <a:p>
            <a:fld id="{784DC4BC-AE01-4C6D-870D-ADD2363A0B6C}" type="slidenum">
              <a:rPr lang="en-US" smtClean="0"/>
              <a:t>17</a:t>
            </a:fld>
            <a:endParaRPr lang="en-US" dirty="0"/>
          </a:p>
        </p:txBody>
      </p:sp>
      <p:graphicFrame>
        <p:nvGraphicFramePr>
          <p:cNvPr id="9" name="Content Placeholder 8">
            <a:extLst>
              <a:ext uri="{FF2B5EF4-FFF2-40B4-BE49-F238E27FC236}">
                <a16:creationId xmlns:a16="http://schemas.microsoft.com/office/drawing/2014/main" id="{66C5D2BF-47E9-4B13-916C-12693B45DC2C}"/>
              </a:ext>
            </a:extLst>
          </p:cNvPr>
          <p:cNvGraphicFramePr>
            <a:graphicFrameLocks noGrp="1"/>
          </p:cNvGraphicFramePr>
          <p:nvPr>
            <p:ph idx="1"/>
            <p:extLst>
              <p:ext uri="{D42A27DB-BD31-4B8C-83A1-F6EECF244321}">
                <p14:modId xmlns:p14="http://schemas.microsoft.com/office/powerpoint/2010/main" val="1424798109"/>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06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FFE7-1CD3-41CE-BF9C-B9D24F055B19}"/>
              </a:ext>
            </a:extLst>
          </p:cNvPr>
          <p:cNvSpPr>
            <a:spLocks noGrp="1"/>
          </p:cNvSpPr>
          <p:nvPr>
            <p:ph type="title"/>
          </p:nvPr>
        </p:nvSpPr>
        <p:spPr>
          <a:xfrm>
            <a:off x="758952" y="365127"/>
            <a:ext cx="10774680" cy="1020911"/>
          </a:xfrm>
        </p:spPr>
        <p:txBody>
          <a:bodyPr>
            <a:normAutofit fontScale="90000"/>
          </a:bodyPr>
          <a:lstStyle/>
          <a:p>
            <a:r>
              <a:rPr lang="en-US" sz="3300" dirty="0"/>
              <a:t>US Consumer Price Index</a:t>
            </a:r>
            <a:br>
              <a:rPr lang="en-US" sz="3300" dirty="0"/>
            </a:br>
            <a:r>
              <a:rPr lang="en-US" sz="2700" dirty="0"/>
              <a:t>Inflation has grown much more than anticipated this time last year and is expected to remain above historical levels through FY 23</a:t>
            </a:r>
            <a:endParaRPr lang="en-US" dirty="0"/>
          </a:p>
        </p:txBody>
      </p:sp>
      <p:sp>
        <p:nvSpPr>
          <p:cNvPr id="4" name="Date Placeholder 3">
            <a:extLst>
              <a:ext uri="{FF2B5EF4-FFF2-40B4-BE49-F238E27FC236}">
                <a16:creationId xmlns:a16="http://schemas.microsoft.com/office/drawing/2014/main" id="{2268475E-184E-4A6A-B713-3FC2D3EE423B}"/>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8606E6E6-B3BD-4F55-8247-6DAED301EDB7}"/>
              </a:ext>
            </a:extLst>
          </p:cNvPr>
          <p:cNvSpPr>
            <a:spLocks noGrp="1"/>
          </p:cNvSpPr>
          <p:nvPr>
            <p:ph type="sldNum" sz="quarter" idx="12"/>
          </p:nvPr>
        </p:nvSpPr>
        <p:spPr/>
        <p:txBody>
          <a:bodyPr/>
          <a:lstStyle/>
          <a:p>
            <a:fld id="{784DC4BC-AE01-4C6D-870D-ADD2363A0B6C}" type="slidenum">
              <a:rPr lang="en-US" smtClean="0"/>
              <a:t>18</a:t>
            </a:fld>
            <a:endParaRPr lang="en-US" dirty="0"/>
          </a:p>
        </p:txBody>
      </p:sp>
      <p:graphicFrame>
        <p:nvGraphicFramePr>
          <p:cNvPr id="9" name="Content Placeholder 8">
            <a:extLst>
              <a:ext uri="{FF2B5EF4-FFF2-40B4-BE49-F238E27FC236}">
                <a16:creationId xmlns:a16="http://schemas.microsoft.com/office/drawing/2014/main" id="{D7343A68-370E-43D5-8DD1-076087100656}"/>
              </a:ext>
            </a:extLst>
          </p:cNvPr>
          <p:cNvGraphicFramePr>
            <a:graphicFrameLocks noGrp="1"/>
          </p:cNvGraphicFramePr>
          <p:nvPr>
            <p:ph idx="1"/>
            <p:extLst>
              <p:ext uri="{D42A27DB-BD31-4B8C-83A1-F6EECF244321}">
                <p14:modId xmlns:p14="http://schemas.microsoft.com/office/powerpoint/2010/main" val="2732080294"/>
              </p:ext>
            </p:extLst>
          </p:nvPr>
        </p:nvGraphicFramePr>
        <p:xfrm>
          <a:off x="838200" y="1386038"/>
          <a:ext cx="10558112" cy="4790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340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AD52D-80B1-C5CC-DA7F-D9CADBB2999A}"/>
              </a:ext>
            </a:extLst>
          </p:cNvPr>
          <p:cNvSpPr>
            <a:spLocks noGrp="1"/>
          </p:cNvSpPr>
          <p:nvPr>
            <p:ph type="title"/>
          </p:nvPr>
        </p:nvSpPr>
        <p:spPr/>
        <p:txBody>
          <a:bodyPr>
            <a:normAutofit fontScale="90000"/>
          </a:bodyPr>
          <a:lstStyle/>
          <a:p>
            <a:r>
              <a:rPr lang="en-US" sz="3300" dirty="0"/>
              <a:t>Inflation - Components</a:t>
            </a:r>
            <a:br>
              <a:rPr lang="en-US" dirty="0"/>
            </a:br>
            <a:r>
              <a:rPr lang="en-US" sz="2700" dirty="0"/>
              <a:t>Energy, vehicles, housing, and food at home continue to be a large contributor to inflation but do not contribute to General Fund Sales tax</a:t>
            </a:r>
            <a:endParaRPr lang="en-US" dirty="0"/>
          </a:p>
        </p:txBody>
      </p:sp>
      <p:sp>
        <p:nvSpPr>
          <p:cNvPr id="3" name="Date Placeholder 2">
            <a:extLst>
              <a:ext uri="{FF2B5EF4-FFF2-40B4-BE49-F238E27FC236}">
                <a16:creationId xmlns:a16="http://schemas.microsoft.com/office/drawing/2014/main" id="{B896EAEB-A720-0E99-95DD-FCB558A9E255}"/>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E252C254-F2D0-E3A4-DEE8-EE5F481C908E}"/>
              </a:ext>
            </a:extLst>
          </p:cNvPr>
          <p:cNvSpPr>
            <a:spLocks noGrp="1"/>
          </p:cNvSpPr>
          <p:nvPr>
            <p:ph type="sldNum" sz="quarter" idx="12"/>
          </p:nvPr>
        </p:nvSpPr>
        <p:spPr/>
        <p:txBody>
          <a:bodyPr/>
          <a:lstStyle/>
          <a:p>
            <a:fld id="{784DC4BC-AE01-4C6D-870D-ADD2363A0B6C}" type="slidenum">
              <a:rPr lang="en-US" smtClean="0"/>
              <a:pPr/>
              <a:t>19</a:t>
            </a:fld>
            <a:endParaRPr lang="en-US" dirty="0"/>
          </a:p>
        </p:txBody>
      </p:sp>
      <p:graphicFrame>
        <p:nvGraphicFramePr>
          <p:cNvPr id="9" name="Content Placeholder 8">
            <a:extLst>
              <a:ext uri="{FF2B5EF4-FFF2-40B4-BE49-F238E27FC236}">
                <a16:creationId xmlns:a16="http://schemas.microsoft.com/office/drawing/2014/main" id="{8F803890-E82B-4008-B70C-3DF3E4423C98}"/>
              </a:ext>
            </a:extLst>
          </p:cNvPr>
          <p:cNvGraphicFramePr>
            <a:graphicFrameLocks noGrp="1"/>
          </p:cNvGraphicFramePr>
          <p:nvPr>
            <p:ph idx="1"/>
            <p:extLst>
              <p:ext uri="{D42A27DB-BD31-4B8C-83A1-F6EECF244321}">
                <p14:modId xmlns:p14="http://schemas.microsoft.com/office/powerpoint/2010/main" val="3363346636"/>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79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23D1-EFEB-4721-A939-5D54DEA699A8}"/>
              </a:ext>
            </a:extLst>
          </p:cNvPr>
          <p:cNvSpPr>
            <a:spLocks noGrp="1"/>
          </p:cNvSpPr>
          <p:nvPr>
            <p:ph type="title"/>
          </p:nvPr>
        </p:nvSpPr>
        <p:spPr>
          <a:xfrm>
            <a:off x="609600" y="285614"/>
            <a:ext cx="10515600" cy="1006473"/>
          </a:xfrm>
        </p:spPr>
        <p:txBody>
          <a:bodyPr>
            <a:normAutofit/>
          </a:bodyPr>
          <a:lstStyle/>
          <a:p>
            <a:r>
              <a:rPr lang="en-US" dirty="0"/>
              <a:t>FY 2021-22 Final Revenue</a:t>
            </a:r>
          </a:p>
        </p:txBody>
      </p:sp>
      <p:sp>
        <p:nvSpPr>
          <p:cNvPr id="4" name="Date Placeholder 3">
            <a:extLst>
              <a:ext uri="{FF2B5EF4-FFF2-40B4-BE49-F238E27FC236}">
                <a16:creationId xmlns:a16="http://schemas.microsoft.com/office/drawing/2014/main" id="{A4DC8908-10AA-4C64-8160-DE151349366C}"/>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ADBD8BC3-1B75-404A-863E-7A10480D89C0}"/>
              </a:ext>
            </a:extLst>
          </p:cNvPr>
          <p:cNvSpPr>
            <a:spLocks noGrp="1"/>
          </p:cNvSpPr>
          <p:nvPr>
            <p:ph type="sldNum" sz="quarter" idx="12"/>
          </p:nvPr>
        </p:nvSpPr>
        <p:spPr/>
        <p:txBody>
          <a:bodyPr/>
          <a:lstStyle/>
          <a:p>
            <a:fld id="{784DC4BC-AE01-4C6D-870D-ADD2363A0B6C}" type="slidenum">
              <a:rPr lang="en-US" smtClean="0"/>
              <a:t>2</a:t>
            </a:fld>
            <a:endParaRPr lang="en-US" dirty="0"/>
          </a:p>
        </p:txBody>
      </p:sp>
      <p:graphicFrame>
        <p:nvGraphicFramePr>
          <p:cNvPr id="9" name="Content Placeholder 8">
            <a:extLst>
              <a:ext uri="{FF2B5EF4-FFF2-40B4-BE49-F238E27FC236}">
                <a16:creationId xmlns:a16="http://schemas.microsoft.com/office/drawing/2014/main" id="{503E49B5-5CD3-A352-F288-C521A3AED7C0}"/>
              </a:ext>
            </a:extLst>
          </p:cNvPr>
          <p:cNvGraphicFramePr>
            <a:graphicFrameLocks noGrp="1"/>
          </p:cNvGraphicFramePr>
          <p:nvPr>
            <p:ph idx="1"/>
          </p:nvPr>
        </p:nvGraphicFramePr>
        <p:xfrm>
          <a:off x="539434" y="1183484"/>
          <a:ext cx="11158855" cy="4996746"/>
        </p:xfrm>
        <a:graphic>
          <a:graphicData uri="http://schemas.openxmlformats.org/drawingml/2006/table">
            <a:tbl>
              <a:tblPr/>
              <a:tblGrid>
                <a:gridCol w="1504846">
                  <a:extLst>
                    <a:ext uri="{9D8B030D-6E8A-4147-A177-3AD203B41FA5}">
                      <a16:colId xmlns:a16="http://schemas.microsoft.com/office/drawing/2014/main" val="3251127623"/>
                    </a:ext>
                  </a:extLst>
                </a:gridCol>
                <a:gridCol w="1267238">
                  <a:extLst>
                    <a:ext uri="{9D8B030D-6E8A-4147-A177-3AD203B41FA5}">
                      <a16:colId xmlns:a16="http://schemas.microsoft.com/office/drawing/2014/main" val="1564210380"/>
                    </a:ext>
                  </a:extLst>
                </a:gridCol>
                <a:gridCol w="125403">
                  <a:extLst>
                    <a:ext uri="{9D8B030D-6E8A-4147-A177-3AD203B41FA5}">
                      <a16:colId xmlns:a16="http://schemas.microsoft.com/office/drawing/2014/main" val="918162100"/>
                    </a:ext>
                  </a:extLst>
                </a:gridCol>
                <a:gridCol w="765624">
                  <a:extLst>
                    <a:ext uri="{9D8B030D-6E8A-4147-A177-3AD203B41FA5}">
                      <a16:colId xmlns:a16="http://schemas.microsoft.com/office/drawing/2014/main" val="111715513"/>
                    </a:ext>
                  </a:extLst>
                </a:gridCol>
                <a:gridCol w="158405">
                  <a:extLst>
                    <a:ext uri="{9D8B030D-6E8A-4147-A177-3AD203B41FA5}">
                      <a16:colId xmlns:a16="http://schemas.microsoft.com/office/drawing/2014/main" val="116114047"/>
                    </a:ext>
                  </a:extLst>
                </a:gridCol>
                <a:gridCol w="660020">
                  <a:extLst>
                    <a:ext uri="{9D8B030D-6E8A-4147-A177-3AD203B41FA5}">
                      <a16:colId xmlns:a16="http://schemas.microsoft.com/office/drawing/2014/main" val="2117228045"/>
                    </a:ext>
                  </a:extLst>
                </a:gridCol>
                <a:gridCol w="153455">
                  <a:extLst>
                    <a:ext uri="{9D8B030D-6E8A-4147-A177-3AD203B41FA5}">
                      <a16:colId xmlns:a16="http://schemas.microsoft.com/office/drawing/2014/main" val="2291642531"/>
                    </a:ext>
                  </a:extLst>
                </a:gridCol>
                <a:gridCol w="745823">
                  <a:extLst>
                    <a:ext uri="{9D8B030D-6E8A-4147-A177-3AD203B41FA5}">
                      <a16:colId xmlns:a16="http://schemas.microsoft.com/office/drawing/2014/main" val="2175955777"/>
                    </a:ext>
                  </a:extLst>
                </a:gridCol>
                <a:gridCol w="125403">
                  <a:extLst>
                    <a:ext uri="{9D8B030D-6E8A-4147-A177-3AD203B41FA5}">
                      <a16:colId xmlns:a16="http://schemas.microsoft.com/office/drawing/2014/main" val="2127721754"/>
                    </a:ext>
                  </a:extLst>
                </a:gridCol>
                <a:gridCol w="569268">
                  <a:extLst>
                    <a:ext uri="{9D8B030D-6E8A-4147-A177-3AD203B41FA5}">
                      <a16:colId xmlns:a16="http://schemas.microsoft.com/office/drawing/2014/main" val="3879210221"/>
                    </a:ext>
                  </a:extLst>
                </a:gridCol>
                <a:gridCol w="171605">
                  <a:extLst>
                    <a:ext uri="{9D8B030D-6E8A-4147-A177-3AD203B41FA5}">
                      <a16:colId xmlns:a16="http://schemas.microsoft.com/office/drawing/2014/main" val="1793844482"/>
                    </a:ext>
                  </a:extLst>
                </a:gridCol>
                <a:gridCol w="1519696">
                  <a:extLst>
                    <a:ext uri="{9D8B030D-6E8A-4147-A177-3AD203B41FA5}">
                      <a16:colId xmlns:a16="http://schemas.microsoft.com/office/drawing/2014/main" val="2697568170"/>
                    </a:ext>
                  </a:extLst>
                </a:gridCol>
                <a:gridCol w="653420">
                  <a:extLst>
                    <a:ext uri="{9D8B030D-6E8A-4147-A177-3AD203B41FA5}">
                      <a16:colId xmlns:a16="http://schemas.microsoft.com/office/drawing/2014/main" val="2668562608"/>
                    </a:ext>
                  </a:extLst>
                </a:gridCol>
                <a:gridCol w="125403">
                  <a:extLst>
                    <a:ext uri="{9D8B030D-6E8A-4147-A177-3AD203B41FA5}">
                      <a16:colId xmlns:a16="http://schemas.microsoft.com/office/drawing/2014/main" val="29955084"/>
                    </a:ext>
                  </a:extLst>
                </a:gridCol>
                <a:gridCol w="627019">
                  <a:extLst>
                    <a:ext uri="{9D8B030D-6E8A-4147-A177-3AD203B41FA5}">
                      <a16:colId xmlns:a16="http://schemas.microsoft.com/office/drawing/2014/main" val="1724601412"/>
                    </a:ext>
                  </a:extLst>
                </a:gridCol>
                <a:gridCol w="158405">
                  <a:extLst>
                    <a:ext uri="{9D8B030D-6E8A-4147-A177-3AD203B41FA5}">
                      <a16:colId xmlns:a16="http://schemas.microsoft.com/office/drawing/2014/main" val="2665891455"/>
                    </a:ext>
                  </a:extLst>
                </a:gridCol>
                <a:gridCol w="495015">
                  <a:extLst>
                    <a:ext uri="{9D8B030D-6E8A-4147-A177-3AD203B41FA5}">
                      <a16:colId xmlns:a16="http://schemas.microsoft.com/office/drawing/2014/main" val="2141780194"/>
                    </a:ext>
                  </a:extLst>
                </a:gridCol>
                <a:gridCol w="65569">
                  <a:extLst>
                    <a:ext uri="{9D8B030D-6E8A-4147-A177-3AD203B41FA5}">
                      <a16:colId xmlns:a16="http://schemas.microsoft.com/office/drawing/2014/main" val="1263760062"/>
                    </a:ext>
                  </a:extLst>
                </a:gridCol>
                <a:gridCol w="528017">
                  <a:extLst>
                    <a:ext uri="{9D8B030D-6E8A-4147-A177-3AD203B41FA5}">
                      <a16:colId xmlns:a16="http://schemas.microsoft.com/office/drawing/2014/main" val="442490905"/>
                    </a:ext>
                  </a:extLst>
                </a:gridCol>
                <a:gridCol w="125403">
                  <a:extLst>
                    <a:ext uri="{9D8B030D-6E8A-4147-A177-3AD203B41FA5}">
                      <a16:colId xmlns:a16="http://schemas.microsoft.com/office/drawing/2014/main" val="136680210"/>
                    </a:ext>
                  </a:extLst>
                </a:gridCol>
                <a:gridCol w="613818">
                  <a:extLst>
                    <a:ext uri="{9D8B030D-6E8A-4147-A177-3AD203B41FA5}">
                      <a16:colId xmlns:a16="http://schemas.microsoft.com/office/drawing/2014/main" val="1066841221"/>
                    </a:ext>
                  </a:extLst>
                </a:gridCol>
              </a:tblGrid>
              <a:tr h="130515">
                <a:tc>
                  <a:txBody>
                    <a:bodyPr/>
                    <a:lstStyle/>
                    <a:p>
                      <a:pPr algn="l" fontAlgn="b"/>
                      <a:endParaRPr lang="en-US" sz="600" b="0" i="0" u="none" strike="noStrike" dirty="0">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502241053"/>
                  </a:ext>
                </a:extLst>
              </a:tr>
              <a:tr h="160634">
                <a:tc gridSpan="21">
                  <a:txBody>
                    <a:bodyPr/>
                    <a:lstStyle/>
                    <a:p>
                      <a:pPr algn="ctr" fontAlgn="ctr"/>
                      <a:r>
                        <a:rPr lang="en-US" sz="900" b="1" i="0" u="none" strike="noStrike" dirty="0">
                          <a:solidFill>
                            <a:srgbClr val="FFFFFF"/>
                          </a:solidFill>
                          <a:effectLst/>
                          <a:latin typeface="Franklin Gothic Book" panose="020B0503020102020204" pitchFamily="34" charset="0"/>
                        </a:rPr>
                        <a:t> </a:t>
                      </a:r>
                    </a:p>
                  </a:txBody>
                  <a:tcPr marL="0" marR="0" marT="0" marB="0" anchor="ctr">
                    <a:lnL>
                      <a:noFill/>
                    </a:lnL>
                    <a:lnR>
                      <a:noFill/>
                    </a:lnR>
                    <a:lnT>
                      <a:noFill/>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6270769"/>
                  </a:ext>
                </a:extLst>
              </a:tr>
              <a:tr h="130515">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gridSpan="2">
                  <a:txBody>
                    <a:bodyPr/>
                    <a:lstStyle/>
                    <a:p>
                      <a:pPr algn="ctr" fontAlgn="ctr"/>
                      <a:r>
                        <a:rPr lang="en-US" sz="700" b="0" i="0" u="none" strike="noStrike" dirty="0">
                          <a:effectLst/>
                          <a:latin typeface="Franklin Gothic Book" panose="020B0503020102020204" pitchFamily="34" charset="0"/>
                        </a:rPr>
                        <a:t> </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881594537"/>
                  </a:ext>
                </a:extLst>
              </a:tr>
              <a:tr h="195773">
                <a:tc gridSpan="21">
                  <a:txBody>
                    <a:bodyPr/>
                    <a:lstStyle/>
                    <a:p>
                      <a:pPr algn="ctr" fontAlgn="ctr"/>
                      <a:r>
                        <a:rPr lang="en-US" sz="1100" b="0" i="0" u="none" strike="noStrike" dirty="0">
                          <a:effectLst/>
                          <a:latin typeface="Franklin Gothic Medium" panose="020B0603020102020204" pitchFamily="34" charset="0"/>
                        </a:rPr>
                        <a:t>REVENUES V. BEA MONTHLY ESTIMATES</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1523157"/>
                  </a:ext>
                </a:extLst>
              </a:tr>
              <a:tr h="130515">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496606342"/>
                  </a:ext>
                </a:extLst>
              </a:tr>
              <a:tr h="180713">
                <a:tc gridSpan="21">
                  <a:txBody>
                    <a:bodyPr/>
                    <a:lstStyle/>
                    <a:p>
                      <a:pPr algn="ctr" fontAlgn="ctr"/>
                      <a:r>
                        <a:rPr lang="en-US" sz="1000" b="0" i="0" u="none" strike="noStrike" dirty="0">
                          <a:effectLst/>
                          <a:latin typeface="Franklin Gothic Medium" panose="020B0603020102020204" pitchFamily="34" charset="0"/>
                        </a:rPr>
                        <a:t>FINAL</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2642875"/>
                  </a:ext>
                </a:extLst>
              </a:tr>
              <a:tr h="140555">
                <a:tc>
                  <a:txBody>
                    <a:bodyPr/>
                    <a:lstStyle/>
                    <a:p>
                      <a:pPr algn="l" fontAlgn="ctr"/>
                      <a:r>
                        <a:rPr lang="en-US" sz="800" b="0" i="0" u="none" strike="noStrike" dirty="0">
                          <a:effectLst/>
                          <a:latin typeface="Franklin Gothic Book" panose="020B0503020102020204" pitchFamily="34" charset="0"/>
                        </a:rPr>
                        <a:t>($ in Millions)</a:t>
                      </a: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721603213"/>
                  </a:ext>
                </a:extLst>
              </a:tr>
              <a:tr h="361428">
                <a:tc>
                  <a:txBody>
                    <a:bodyPr/>
                    <a:lstStyle/>
                    <a:p>
                      <a:pPr algn="ctr" fontAlgn="ctr"/>
                      <a:endParaRPr lang="en-US" sz="1000" b="0" i="0" u="none" strike="noStrike" dirty="0">
                        <a:solidFill>
                          <a:srgbClr val="0066CC"/>
                        </a:solidFill>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Expected</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Over/</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(Under)</a:t>
                      </a:r>
                    </a:p>
                  </a:txBody>
                  <a:tcPr marL="0" marR="0" marT="0" marB="0" anchor="b">
                    <a:lnL>
                      <a:noFill/>
                    </a:lnL>
                    <a:lnR>
                      <a:noFill/>
                    </a:lnR>
                    <a:lnT>
                      <a:noFill/>
                    </a:lnT>
                    <a:lnB>
                      <a:noFill/>
                    </a:lnB>
                  </a:tcPr>
                </a:tc>
                <a:tc>
                  <a:txBody>
                    <a:bodyPr/>
                    <a:lstStyle/>
                    <a:p>
                      <a:pPr algn="l"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Estimate</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tc>
                  <a:txBody>
                    <a:bodyPr/>
                    <a:lstStyle/>
                    <a:p>
                      <a:pPr algn="ctr"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Expected</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Over/</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(Under)</a:t>
                      </a:r>
                    </a:p>
                  </a:txBody>
                  <a:tcPr marL="0" marR="0" marT="0" marB="0" anchor="b">
                    <a:lnL>
                      <a:noFill/>
                    </a:lnL>
                    <a:lnR>
                      <a:noFill/>
                    </a:lnR>
                    <a:lnT>
                      <a:noFill/>
                    </a:lnT>
                    <a:lnB>
                      <a:noFill/>
                    </a:lnB>
                  </a:tcPr>
                </a:tc>
                <a:tc>
                  <a:txBody>
                    <a:bodyPr/>
                    <a:lstStyle/>
                    <a:p>
                      <a:pPr algn="l"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Estimate</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extLst>
                  <a:ext uri="{0D108BD9-81ED-4DB2-BD59-A6C34878D82A}">
                    <a16:rowId xmlns:a16="http://schemas.microsoft.com/office/drawing/2014/main" val="1749752323"/>
                  </a:ext>
                </a:extLst>
              </a:tr>
              <a:tr h="328315">
                <a:tc>
                  <a:txBody>
                    <a:bodyPr/>
                    <a:lstStyle/>
                    <a:p>
                      <a:pPr algn="l" fontAlgn="ctr"/>
                      <a:endParaRPr lang="en-US" sz="1000" b="0" i="0" u="sng" strike="noStrike" dirty="0">
                        <a:effectLst/>
                        <a:latin typeface="Franklin Gothic Book" panose="020B05030201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Expected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Full Yr.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YTD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Expected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Full Yr.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YTD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189291"/>
                  </a:ext>
                </a:extLst>
              </a:tr>
              <a:tr h="341348">
                <a:tc>
                  <a:txBody>
                    <a:bodyPr/>
                    <a:lstStyle/>
                    <a:p>
                      <a:pPr algn="l" fontAlgn="ctr"/>
                      <a:r>
                        <a:rPr lang="en-US" sz="1000" b="0" i="0" u="none" strike="noStrike" dirty="0">
                          <a:effectLst/>
                          <a:latin typeface="Franklin Gothic Medium" panose="020B0603020102020204" pitchFamily="34" charset="0"/>
                        </a:rPr>
                        <a:t>Total General Fund Revenue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$13,654.4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$12,774.3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$880.1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15.2%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23.1%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Other Revenue Items, </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Sub-Total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$1,012.0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$921.9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$90.1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4.8%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15.1%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450584"/>
                  </a:ext>
                </a:extLst>
              </a:tr>
              <a:tr h="306209">
                <a:tc>
                  <a:txBody>
                    <a:bodyPr/>
                    <a:lstStyle/>
                    <a:p>
                      <a:pPr algn="l" fontAlgn="ctr"/>
                      <a:r>
                        <a:rPr lang="en-US" sz="1000" b="0" i="0" u="none" strike="noStrike" dirty="0">
                          <a:effectLst/>
                          <a:latin typeface="Franklin Gothic Book" panose="020B0503020102020204" pitchFamily="34" charset="0"/>
                        </a:rPr>
                        <a:t>Sales Tax</a:t>
                      </a:r>
                    </a:p>
                  </a:txBody>
                  <a:tcPr marL="55923"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4,402.0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4,155.3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246.7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8.6%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15.1%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Admissions Tax</a:t>
                      </a:r>
                    </a:p>
                  </a:txBody>
                  <a:tcPr marL="111847"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45.7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43.4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2.4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46.9%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54.9%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9294525"/>
                  </a:ext>
                </a:extLst>
              </a:tr>
              <a:tr h="306209">
                <a:tc>
                  <a:txBody>
                    <a:bodyPr/>
                    <a:lstStyle/>
                    <a:p>
                      <a:pPr algn="l" fontAlgn="ctr"/>
                      <a:r>
                        <a:rPr lang="en-US" sz="1000" b="0" i="0" u="none" strike="noStrike" dirty="0">
                          <a:effectLst/>
                          <a:latin typeface="Franklin Gothic Book" panose="020B0503020102020204" pitchFamily="34" charset="0"/>
                        </a:rPr>
                        <a:t>Individual Income Tax</a:t>
                      </a:r>
                    </a:p>
                  </a:txBody>
                  <a:tcPr marL="55923"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6,827.6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6,431.8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395.8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18.6%</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25.9%</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Alcoholic Liquors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112.5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109.9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8.2%</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10.7%</a:t>
                      </a:r>
                    </a:p>
                  </a:txBody>
                  <a:tcPr marL="0" marR="0" marT="0" marB="0" anchor="ctr">
                    <a:lnL>
                      <a:noFill/>
                    </a:lnL>
                    <a:lnR>
                      <a:noFill/>
                    </a:lnR>
                    <a:lnT>
                      <a:noFill/>
                    </a:lnT>
                    <a:lnB>
                      <a:noFill/>
                    </a:lnB>
                  </a:tcPr>
                </a:tc>
                <a:extLst>
                  <a:ext uri="{0D108BD9-81ED-4DB2-BD59-A6C34878D82A}">
                    <a16:rowId xmlns:a16="http://schemas.microsoft.com/office/drawing/2014/main" val="801845751"/>
                  </a:ext>
                </a:extLst>
              </a:tr>
              <a:tr h="306209">
                <a:tc>
                  <a:txBody>
                    <a:bodyPr/>
                    <a:lstStyle/>
                    <a:p>
                      <a:pPr algn="l" fontAlgn="ctr"/>
                      <a:r>
                        <a:rPr lang="en-US" sz="1000" b="0" i="0" u="none" strike="noStrike" dirty="0">
                          <a:effectLst/>
                          <a:latin typeface="Franklin Gothic Book" panose="020B0503020102020204" pitchFamily="34" charset="0"/>
                        </a:rPr>
                        <a:t>Withholdings</a:t>
                      </a:r>
                    </a:p>
                  </a:txBody>
                  <a:tcPr marL="223694"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6,864.8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6,810.2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54.6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12.7%</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13.6%</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Bank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72.4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74.1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(1.8)</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6.1%</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3.6%</a:t>
                      </a:r>
                    </a:p>
                  </a:txBody>
                  <a:tcPr marL="0" marR="0" marT="0" marB="0" anchor="ctr">
                    <a:lnL>
                      <a:noFill/>
                    </a:lnL>
                    <a:lnR>
                      <a:noFill/>
                    </a:lnR>
                    <a:lnT>
                      <a:noFill/>
                    </a:lnT>
                    <a:lnB>
                      <a:noFill/>
                    </a:lnB>
                  </a:tcPr>
                </a:tc>
                <a:extLst>
                  <a:ext uri="{0D108BD9-81ED-4DB2-BD59-A6C34878D82A}">
                    <a16:rowId xmlns:a16="http://schemas.microsoft.com/office/drawing/2014/main" val="1554796279"/>
                  </a:ext>
                </a:extLst>
              </a:tr>
              <a:tr h="306209">
                <a:tc>
                  <a:txBody>
                    <a:bodyPr/>
                    <a:lstStyle/>
                    <a:p>
                      <a:pPr algn="l" fontAlgn="ctr"/>
                      <a:r>
                        <a:rPr lang="en-US" sz="1000" b="0" i="0" u="none" strike="noStrike" dirty="0">
                          <a:effectLst/>
                          <a:latin typeface="Franklin Gothic Book" panose="020B0503020102020204" pitchFamily="34" charset="0"/>
                        </a:rPr>
                        <a:t>Nonwithholdings</a:t>
                      </a:r>
                    </a:p>
                  </a:txBody>
                  <a:tcPr marL="223694"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2,051.9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1,842.1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209.9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15.5%</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28.7%</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Beer and Wine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116.9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117.9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0.9%</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0.1%</a:t>
                      </a:r>
                    </a:p>
                  </a:txBody>
                  <a:tcPr marL="0" marR="0" marT="0" marB="0" anchor="ctr">
                    <a:lnL>
                      <a:noFill/>
                    </a:lnL>
                    <a:lnR>
                      <a:noFill/>
                    </a:lnR>
                    <a:lnT>
                      <a:noFill/>
                    </a:lnT>
                    <a:lnB>
                      <a:noFill/>
                    </a:lnB>
                  </a:tcPr>
                </a:tc>
                <a:extLst>
                  <a:ext uri="{0D108BD9-81ED-4DB2-BD59-A6C34878D82A}">
                    <a16:rowId xmlns:a16="http://schemas.microsoft.com/office/drawing/2014/main" val="3168577090"/>
                  </a:ext>
                </a:extLst>
              </a:tr>
              <a:tr h="306209">
                <a:tc>
                  <a:txBody>
                    <a:bodyPr/>
                    <a:lstStyle/>
                    <a:p>
                      <a:pPr algn="l" fontAlgn="ctr"/>
                      <a:r>
                        <a:rPr lang="en-US" sz="1000" b="0" i="0" u="none" strike="noStrike" dirty="0">
                          <a:effectLst/>
                          <a:latin typeface="Franklin Gothic Book" panose="020B0503020102020204" pitchFamily="34" charset="0"/>
                        </a:rPr>
                        <a:t>Refunds</a:t>
                      </a:r>
                    </a:p>
                  </a:txBody>
                  <a:tcPr marL="223694"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2,089.2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2,220.5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(131.3)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(5.7%)</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Corporate License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163.1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158.1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4.9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6.8%</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10.1%</a:t>
                      </a:r>
                    </a:p>
                  </a:txBody>
                  <a:tcPr marL="0" marR="0" marT="0" marB="0" anchor="ctr">
                    <a:lnL>
                      <a:noFill/>
                    </a:lnL>
                    <a:lnR>
                      <a:noFill/>
                    </a:lnR>
                    <a:lnT>
                      <a:noFill/>
                    </a:lnT>
                    <a:lnB>
                      <a:noFill/>
                    </a:lnB>
                  </a:tcPr>
                </a:tc>
                <a:extLst>
                  <a:ext uri="{0D108BD9-81ED-4DB2-BD59-A6C34878D82A}">
                    <a16:rowId xmlns:a16="http://schemas.microsoft.com/office/drawing/2014/main" val="1859979298"/>
                  </a:ext>
                </a:extLst>
              </a:tr>
              <a:tr h="306209">
                <a:tc>
                  <a:txBody>
                    <a:bodyPr/>
                    <a:lstStyle/>
                    <a:p>
                      <a:pPr algn="l" fontAlgn="ctr"/>
                      <a:r>
                        <a:rPr lang="en-US" sz="1000" b="0" i="0" u="none" strike="noStrike" dirty="0">
                          <a:effectLst/>
                          <a:latin typeface="Franklin Gothic Book" panose="020B0503020102020204" pitchFamily="34" charset="0"/>
                        </a:rPr>
                        <a:t>Corporate Income Tax</a:t>
                      </a:r>
                    </a:p>
                  </a:txBody>
                  <a:tcPr marL="55923"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1,129.4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982.6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146.8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46.8%</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68.8%</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Deed Rec. (Doc.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156.9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142.8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14.0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20.1%</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31.9%</a:t>
                      </a:r>
                    </a:p>
                  </a:txBody>
                  <a:tcPr marL="0" marR="0" marT="0" marB="0" anchor="ctr">
                    <a:lnL>
                      <a:noFill/>
                    </a:lnL>
                    <a:lnR>
                      <a:noFill/>
                    </a:lnR>
                    <a:lnT>
                      <a:noFill/>
                    </a:lnT>
                    <a:lnB>
                      <a:noFill/>
                    </a:lnB>
                  </a:tcPr>
                </a:tc>
                <a:extLst>
                  <a:ext uri="{0D108BD9-81ED-4DB2-BD59-A6C34878D82A}">
                    <a16:rowId xmlns:a16="http://schemas.microsoft.com/office/drawing/2014/main" val="4160377015"/>
                  </a:ext>
                </a:extLst>
              </a:tr>
              <a:tr h="306209">
                <a:tc>
                  <a:txBody>
                    <a:bodyPr/>
                    <a:lstStyle/>
                    <a:p>
                      <a:pPr algn="l" fontAlgn="ctr"/>
                      <a:r>
                        <a:rPr lang="en-US" sz="1000" b="0" i="0" u="none" strike="noStrike" dirty="0">
                          <a:effectLst/>
                          <a:latin typeface="Franklin Gothic Book" panose="020B0503020102020204" pitchFamily="34" charset="0"/>
                        </a:rPr>
                        <a:t>Insurance Tax</a:t>
                      </a:r>
                    </a:p>
                  </a:txBody>
                  <a:tcPr marL="55923"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283.5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282.7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(3.6%)</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Earned on Investments</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69.7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70.0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(3.6%)</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(4.1%)</a:t>
                      </a:r>
                    </a:p>
                  </a:txBody>
                  <a:tcPr marL="0" marR="0" marT="0" marB="0" anchor="ctr">
                    <a:lnL>
                      <a:noFill/>
                    </a:lnL>
                    <a:lnR>
                      <a:noFill/>
                    </a:lnR>
                    <a:lnT>
                      <a:noFill/>
                    </a:lnT>
                    <a:lnB>
                      <a:noFill/>
                    </a:lnB>
                  </a:tcPr>
                </a:tc>
                <a:extLst>
                  <a:ext uri="{0D108BD9-81ED-4DB2-BD59-A6C34878D82A}">
                    <a16:rowId xmlns:a16="http://schemas.microsoft.com/office/drawing/2014/main" val="4207199657"/>
                  </a:ext>
                </a:extLst>
              </a:tr>
              <a:tr h="391546">
                <a:tc>
                  <a:txBody>
                    <a:bodyPr/>
                    <a:lstStyle/>
                    <a:p>
                      <a:pPr algn="l" fontAlgn="ctr"/>
                      <a:r>
                        <a:rPr lang="en-US" sz="1000" b="0" i="0" u="none" strike="noStrike" dirty="0">
                          <a:effectLst/>
                          <a:latin typeface="Franklin Gothic Book" panose="020B0503020102020204" pitchFamily="34" charset="0"/>
                        </a:rPr>
                        <a:t>Other Revenue Items, </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Sub-Total</a:t>
                      </a:r>
                    </a:p>
                  </a:txBody>
                  <a:tcPr marL="55923"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1,012.0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921.9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90.1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15.1%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Residual Revenue</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274.9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205.6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69.3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(7.4%)</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23.8%</a:t>
                      </a:r>
                    </a:p>
                  </a:txBody>
                  <a:tcPr marL="0" marR="0" marT="0" marB="0" anchor="ctr">
                    <a:lnL>
                      <a:noFill/>
                    </a:lnL>
                    <a:lnR>
                      <a:noFill/>
                    </a:lnR>
                    <a:lnT>
                      <a:noFill/>
                    </a:lnT>
                    <a:lnB>
                      <a:noFill/>
                    </a:lnB>
                  </a:tcPr>
                </a:tc>
                <a:extLst>
                  <a:ext uri="{0D108BD9-81ED-4DB2-BD59-A6C34878D82A}">
                    <a16:rowId xmlns:a16="http://schemas.microsoft.com/office/drawing/2014/main" val="2509859532"/>
                  </a:ext>
                </a:extLst>
              </a:tr>
              <a:tr h="180713">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721912811"/>
                  </a:ext>
                </a:extLst>
              </a:tr>
              <a:tr h="180713">
                <a:tc gridSpan="2">
                  <a:txBody>
                    <a:bodyPr/>
                    <a:lstStyle/>
                    <a:p>
                      <a:pPr algn="l" fontAlgn="ctr"/>
                      <a:r>
                        <a:rPr lang="en-US" sz="800" b="0" i="0" u="none" strike="noStrike" dirty="0">
                          <a:effectLst/>
                          <a:latin typeface="Franklin Gothic Book" panose="020B0503020102020204" pitchFamily="34" charset="0"/>
                        </a:rPr>
                        <a:t>Based on BEA Forecast as of May 24, 2022</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640216501"/>
                  </a:ext>
                </a:extLst>
              </a:tr>
            </a:tbl>
          </a:graphicData>
        </a:graphic>
      </p:graphicFrame>
      <p:pic>
        <p:nvPicPr>
          <p:cNvPr id="8" name="Picture 7">
            <a:extLst>
              <a:ext uri="{FF2B5EF4-FFF2-40B4-BE49-F238E27FC236}">
                <a16:creationId xmlns:a16="http://schemas.microsoft.com/office/drawing/2014/main" id="{D443C33F-0844-4BAE-88AC-ABFCF32BC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40" y="1183484"/>
            <a:ext cx="877890" cy="877890"/>
          </a:xfrm>
          <a:prstGeom prst="rect">
            <a:avLst/>
          </a:prstGeom>
        </p:spPr>
      </p:pic>
    </p:spTree>
    <p:extLst>
      <p:ext uri="{BB962C8B-B14F-4D97-AF65-F5344CB8AC3E}">
        <p14:creationId xmlns:p14="http://schemas.microsoft.com/office/powerpoint/2010/main" val="386020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B58E1C4D-2AED-49A6-A4CE-54DF95BC9479}"/>
              </a:ext>
            </a:extLst>
          </p:cNvPr>
          <p:cNvGraphicFramePr>
            <a:graphicFrameLocks noGrp="1"/>
          </p:cNvGraphicFramePr>
          <p:nvPr>
            <p:ph idx="1"/>
            <p:extLst>
              <p:ext uri="{D42A27DB-BD31-4B8C-83A1-F6EECF244321}">
                <p14:modId xmlns:p14="http://schemas.microsoft.com/office/powerpoint/2010/main" val="2521893685"/>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0850EBC-73EF-9FB7-6440-3404808A9A8C}"/>
              </a:ext>
            </a:extLst>
          </p:cNvPr>
          <p:cNvSpPr>
            <a:spLocks noGrp="1"/>
          </p:cNvSpPr>
          <p:nvPr>
            <p:ph type="title"/>
          </p:nvPr>
        </p:nvSpPr>
        <p:spPr>
          <a:xfrm>
            <a:off x="838200" y="314328"/>
            <a:ext cx="10515600" cy="1230310"/>
          </a:xfrm>
        </p:spPr>
        <p:txBody>
          <a:bodyPr>
            <a:normAutofit fontScale="90000"/>
          </a:bodyPr>
          <a:lstStyle/>
          <a:p>
            <a:r>
              <a:rPr lang="en-US" sz="3300" dirty="0"/>
              <a:t>US Dollar Index</a:t>
            </a:r>
            <a:br>
              <a:rPr lang="en-US" dirty="0"/>
            </a:br>
            <a:r>
              <a:rPr lang="en-US" sz="2400" dirty="0"/>
              <a:t>The dollar has strengthened in the past year, indicating greater global trust in the US economy; American firms and consumers will be able to import more cheaply, but exports will be more costly</a:t>
            </a:r>
          </a:p>
        </p:txBody>
      </p:sp>
      <p:sp>
        <p:nvSpPr>
          <p:cNvPr id="4" name="Date Placeholder 3">
            <a:extLst>
              <a:ext uri="{FF2B5EF4-FFF2-40B4-BE49-F238E27FC236}">
                <a16:creationId xmlns:a16="http://schemas.microsoft.com/office/drawing/2014/main" id="{3A1A7C8F-97BC-5192-1B74-BCFCB01D1BE3}"/>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BE9580C2-E96E-6BA5-6C60-D5F5D2B2BAA2}"/>
              </a:ext>
            </a:extLst>
          </p:cNvPr>
          <p:cNvSpPr>
            <a:spLocks noGrp="1"/>
          </p:cNvSpPr>
          <p:nvPr>
            <p:ph type="sldNum" sz="quarter" idx="12"/>
          </p:nvPr>
        </p:nvSpPr>
        <p:spPr/>
        <p:txBody>
          <a:bodyPr/>
          <a:lstStyle/>
          <a:p>
            <a:fld id="{784DC4BC-AE01-4C6D-870D-ADD2363A0B6C}" type="slidenum">
              <a:rPr lang="en-US" smtClean="0"/>
              <a:t>20</a:t>
            </a:fld>
            <a:endParaRPr lang="en-US" dirty="0"/>
          </a:p>
        </p:txBody>
      </p:sp>
    </p:spTree>
    <p:extLst>
      <p:ext uri="{BB962C8B-B14F-4D97-AF65-F5344CB8AC3E}">
        <p14:creationId xmlns:p14="http://schemas.microsoft.com/office/powerpoint/2010/main" val="172302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856E-7B18-F907-9194-4AB1981B6BE2}"/>
              </a:ext>
            </a:extLst>
          </p:cNvPr>
          <p:cNvSpPr>
            <a:spLocks noGrp="1"/>
          </p:cNvSpPr>
          <p:nvPr>
            <p:ph type="title"/>
          </p:nvPr>
        </p:nvSpPr>
        <p:spPr>
          <a:xfrm>
            <a:off x="838200" y="302660"/>
            <a:ext cx="10721009" cy="1215195"/>
          </a:xfrm>
        </p:spPr>
        <p:txBody>
          <a:bodyPr>
            <a:noAutofit/>
          </a:bodyPr>
          <a:lstStyle/>
          <a:p>
            <a:r>
              <a:rPr lang="en-US" dirty="0"/>
              <a:t>Purchasing Managers Index</a:t>
            </a:r>
            <a:br>
              <a:rPr lang="en-US" sz="2200" dirty="0"/>
            </a:br>
            <a:r>
              <a:rPr lang="en-US" sz="2200" dirty="0"/>
              <a:t>Index is a leading indicator of business conditions in the US; values over 50 represent growth or expansion within the manufacturing sector of the economy compared with the prior month</a:t>
            </a:r>
          </a:p>
        </p:txBody>
      </p:sp>
      <p:sp>
        <p:nvSpPr>
          <p:cNvPr id="4" name="Date Placeholder 3">
            <a:extLst>
              <a:ext uri="{FF2B5EF4-FFF2-40B4-BE49-F238E27FC236}">
                <a16:creationId xmlns:a16="http://schemas.microsoft.com/office/drawing/2014/main" id="{FEF68512-A532-C53D-3B1B-3F029FE315BE}"/>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A0C1F3B0-6DFB-2339-91A9-71BE6DAB12EB}"/>
              </a:ext>
            </a:extLst>
          </p:cNvPr>
          <p:cNvSpPr>
            <a:spLocks noGrp="1"/>
          </p:cNvSpPr>
          <p:nvPr>
            <p:ph type="sldNum" sz="quarter" idx="12"/>
          </p:nvPr>
        </p:nvSpPr>
        <p:spPr/>
        <p:txBody>
          <a:bodyPr/>
          <a:lstStyle/>
          <a:p>
            <a:fld id="{784DC4BC-AE01-4C6D-870D-ADD2363A0B6C}" type="slidenum">
              <a:rPr lang="en-US" smtClean="0"/>
              <a:t>21</a:t>
            </a:fld>
            <a:endParaRPr lang="en-US" dirty="0"/>
          </a:p>
        </p:txBody>
      </p:sp>
      <p:graphicFrame>
        <p:nvGraphicFramePr>
          <p:cNvPr id="15" name="Content Placeholder 14">
            <a:extLst>
              <a:ext uri="{FF2B5EF4-FFF2-40B4-BE49-F238E27FC236}">
                <a16:creationId xmlns:a16="http://schemas.microsoft.com/office/drawing/2014/main" id="{F33D8AF9-1879-CE52-62D0-88284A60F6A5}"/>
              </a:ext>
            </a:extLst>
          </p:cNvPr>
          <p:cNvGraphicFramePr>
            <a:graphicFrameLocks noGrp="1"/>
          </p:cNvGraphicFramePr>
          <p:nvPr>
            <p:ph idx="1"/>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9403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7E21-EFAD-4A8C-B9C4-DBAA04164246}"/>
              </a:ext>
            </a:extLst>
          </p:cNvPr>
          <p:cNvSpPr>
            <a:spLocks noGrp="1"/>
          </p:cNvSpPr>
          <p:nvPr>
            <p:ph type="title"/>
          </p:nvPr>
        </p:nvSpPr>
        <p:spPr/>
        <p:txBody>
          <a:bodyPr>
            <a:normAutofit fontScale="90000"/>
          </a:bodyPr>
          <a:lstStyle/>
          <a:p>
            <a:r>
              <a:rPr lang="en-US" sz="3300" dirty="0"/>
              <a:t>South Carolina Employment</a:t>
            </a:r>
            <a:br>
              <a:rPr lang="en-US" dirty="0"/>
            </a:br>
            <a:r>
              <a:rPr lang="en-US" sz="2700" dirty="0"/>
              <a:t>Nonfarm employment has exceeded the estimate in recent months, settling 43,400 jobs above the estimate in July</a:t>
            </a:r>
            <a:endParaRPr lang="en-US" dirty="0"/>
          </a:p>
        </p:txBody>
      </p:sp>
      <p:sp>
        <p:nvSpPr>
          <p:cNvPr id="4" name="Date Placeholder 3">
            <a:extLst>
              <a:ext uri="{FF2B5EF4-FFF2-40B4-BE49-F238E27FC236}">
                <a16:creationId xmlns:a16="http://schemas.microsoft.com/office/drawing/2014/main" id="{B20DF33A-6C95-4341-AB4D-61E63BD5ECBB}"/>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E41C209D-CFD2-41F6-AF18-FBB0F6FAC442}"/>
              </a:ext>
            </a:extLst>
          </p:cNvPr>
          <p:cNvSpPr>
            <a:spLocks noGrp="1"/>
          </p:cNvSpPr>
          <p:nvPr>
            <p:ph type="sldNum" sz="quarter" idx="12"/>
          </p:nvPr>
        </p:nvSpPr>
        <p:spPr/>
        <p:txBody>
          <a:bodyPr/>
          <a:lstStyle/>
          <a:p>
            <a:fld id="{784DC4BC-AE01-4C6D-870D-ADD2363A0B6C}" type="slidenum">
              <a:rPr lang="en-US" smtClean="0"/>
              <a:t>22</a:t>
            </a:fld>
            <a:endParaRPr lang="en-US" dirty="0"/>
          </a:p>
        </p:txBody>
      </p:sp>
      <p:graphicFrame>
        <p:nvGraphicFramePr>
          <p:cNvPr id="9" name="Content Placeholder 8">
            <a:extLst>
              <a:ext uri="{FF2B5EF4-FFF2-40B4-BE49-F238E27FC236}">
                <a16:creationId xmlns:a16="http://schemas.microsoft.com/office/drawing/2014/main" id="{95AA40F1-C607-4B66-996A-EFAAD9569F83}"/>
              </a:ext>
            </a:extLst>
          </p:cNvPr>
          <p:cNvGraphicFramePr>
            <a:graphicFrameLocks noGrp="1"/>
          </p:cNvGraphicFramePr>
          <p:nvPr>
            <p:ph idx="1"/>
            <p:extLst>
              <p:ext uri="{D42A27DB-BD31-4B8C-83A1-F6EECF244321}">
                <p14:modId xmlns:p14="http://schemas.microsoft.com/office/powerpoint/2010/main" val="3343942376"/>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315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E0D2-41CA-4124-9F33-235EE55012FC}"/>
              </a:ext>
            </a:extLst>
          </p:cNvPr>
          <p:cNvSpPr>
            <a:spLocks noGrp="1"/>
          </p:cNvSpPr>
          <p:nvPr>
            <p:ph type="title"/>
          </p:nvPr>
        </p:nvSpPr>
        <p:spPr/>
        <p:txBody>
          <a:bodyPr>
            <a:normAutofit fontScale="90000"/>
          </a:bodyPr>
          <a:lstStyle/>
          <a:p>
            <a:r>
              <a:rPr lang="en-US" dirty="0"/>
              <a:t>SC Personal Income</a:t>
            </a:r>
            <a:br>
              <a:rPr lang="en-US" dirty="0"/>
            </a:br>
            <a:r>
              <a:rPr lang="en-US" sz="2700" dirty="0"/>
              <a:t>Personal Income is growing well above the historical trend and expected to continue to be elevated through FY 2022-23</a:t>
            </a:r>
            <a:endParaRPr lang="en-US" dirty="0"/>
          </a:p>
        </p:txBody>
      </p:sp>
      <p:sp>
        <p:nvSpPr>
          <p:cNvPr id="4" name="Date Placeholder 3">
            <a:extLst>
              <a:ext uri="{FF2B5EF4-FFF2-40B4-BE49-F238E27FC236}">
                <a16:creationId xmlns:a16="http://schemas.microsoft.com/office/drawing/2014/main" id="{2D99B6E0-C553-4A96-9209-8374FBD621C7}"/>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AAAEC6A7-EC54-4B3B-AAF3-5811E9A30B93}"/>
              </a:ext>
            </a:extLst>
          </p:cNvPr>
          <p:cNvSpPr>
            <a:spLocks noGrp="1"/>
          </p:cNvSpPr>
          <p:nvPr>
            <p:ph type="sldNum" sz="quarter" idx="12"/>
          </p:nvPr>
        </p:nvSpPr>
        <p:spPr/>
        <p:txBody>
          <a:bodyPr/>
          <a:lstStyle/>
          <a:p>
            <a:fld id="{784DC4BC-AE01-4C6D-870D-ADD2363A0B6C}" type="slidenum">
              <a:rPr lang="en-US" smtClean="0"/>
              <a:t>23</a:t>
            </a:fld>
            <a:endParaRPr lang="en-US" dirty="0"/>
          </a:p>
        </p:txBody>
      </p:sp>
      <p:graphicFrame>
        <p:nvGraphicFramePr>
          <p:cNvPr id="10" name="Content Placeholder 9">
            <a:extLst>
              <a:ext uri="{FF2B5EF4-FFF2-40B4-BE49-F238E27FC236}">
                <a16:creationId xmlns:a16="http://schemas.microsoft.com/office/drawing/2014/main" id="{CD182E5E-AB30-459F-A070-0A1498713999}"/>
              </a:ext>
            </a:extLst>
          </p:cNvPr>
          <p:cNvGraphicFramePr>
            <a:graphicFrameLocks noGrp="1"/>
          </p:cNvGraphicFramePr>
          <p:nvPr>
            <p:ph idx="1"/>
            <p:extLst>
              <p:ext uri="{D42A27DB-BD31-4B8C-83A1-F6EECF244321}">
                <p14:modId xmlns:p14="http://schemas.microsoft.com/office/powerpoint/2010/main" val="2792726658"/>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157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21A9-0377-3D65-F939-8A579CAF90C5}"/>
              </a:ext>
            </a:extLst>
          </p:cNvPr>
          <p:cNvSpPr>
            <a:spLocks noGrp="1"/>
          </p:cNvSpPr>
          <p:nvPr>
            <p:ph type="title"/>
          </p:nvPr>
        </p:nvSpPr>
        <p:spPr>
          <a:xfrm>
            <a:off x="705679" y="365127"/>
            <a:ext cx="10883138" cy="1006473"/>
          </a:xfrm>
        </p:spPr>
        <p:txBody>
          <a:bodyPr>
            <a:normAutofit fontScale="90000"/>
          </a:bodyPr>
          <a:lstStyle/>
          <a:p>
            <a:r>
              <a:rPr lang="en-US" sz="3100" dirty="0"/>
              <a:t>General Fund as Percentage of Personal Income - Before Tax Reform</a:t>
            </a:r>
            <a:br>
              <a:rPr lang="en-US" sz="2400" dirty="0"/>
            </a:br>
            <a:r>
              <a:rPr lang="en-US" sz="2700" dirty="0"/>
              <a:t>Changes in consumer behavior resulted in a higher percentage of income going to the General Fund in FY 22</a:t>
            </a:r>
          </a:p>
        </p:txBody>
      </p:sp>
      <p:sp>
        <p:nvSpPr>
          <p:cNvPr id="4" name="Date Placeholder 3">
            <a:extLst>
              <a:ext uri="{FF2B5EF4-FFF2-40B4-BE49-F238E27FC236}">
                <a16:creationId xmlns:a16="http://schemas.microsoft.com/office/drawing/2014/main" id="{BEDFCE7D-D84B-89D3-E612-9FE2AA3B2E2F}"/>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04D550D1-C8DF-0B08-933F-2E3BEA1D7D68}"/>
              </a:ext>
            </a:extLst>
          </p:cNvPr>
          <p:cNvSpPr>
            <a:spLocks noGrp="1"/>
          </p:cNvSpPr>
          <p:nvPr>
            <p:ph type="sldNum" sz="quarter" idx="12"/>
          </p:nvPr>
        </p:nvSpPr>
        <p:spPr/>
        <p:txBody>
          <a:bodyPr/>
          <a:lstStyle/>
          <a:p>
            <a:fld id="{784DC4BC-AE01-4C6D-870D-ADD2363A0B6C}" type="slidenum">
              <a:rPr lang="en-US" smtClean="0"/>
              <a:t>24</a:t>
            </a:fld>
            <a:endParaRPr lang="en-US" dirty="0"/>
          </a:p>
        </p:txBody>
      </p:sp>
      <p:graphicFrame>
        <p:nvGraphicFramePr>
          <p:cNvPr id="8" name="Content Placeholder 7">
            <a:extLst>
              <a:ext uri="{FF2B5EF4-FFF2-40B4-BE49-F238E27FC236}">
                <a16:creationId xmlns:a16="http://schemas.microsoft.com/office/drawing/2014/main" id="{8FE9757D-737C-410F-88D0-03704E3DB429}"/>
              </a:ext>
            </a:extLst>
          </p:cNvPr>
          <p:cNvGraphicFramePr>
            <a:graphicFrameLocks noGrp="1"/>
          </p:cNvGraphicFramePr>
          <p:nvPr>
            <p:ph idx="1"/>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42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D97B-65B3-4587-9DA0-D7693572AFD1}"/>
              </a:ext>
            </a:extLst>
          </p:cNvPr>
          <p:cNvSpPr>
            <a:spLocks noGrp="1"/>
          </p:cNvSpPr>
          <p:nvPr>
            <p:ph type="title"/>
          </p:nvPr>
        </p:nvSpPr>
        <p:spPr>
          <a:xfrm>
            <a:off x="735106" y="365128"/>
            <a:ext cx="10775576" cy="942464"/>
          </a:xfrm>
        </p:spPr>
        <p:txBody>
          <a:bodyPr>
            <a:normAutofit fontScale="90000"/>
          </a:bodyPr>
          <a:lstStyle/>
          <a:p>
            <a:r>
              <a:rPr lang="en-US" sz="3300" dirty="0"/>
              <a:t>Annual General Fund Revenue Growth</a:t>
            </a:r>
            <a:br>
              <a:rPr lang="en-US" sz="2400" dirty="0"/>
            </a:br>
            <a:r>
              <a:rPr lang="en-US" sz="2700" dirty="0"/>
              <a:t>FY 22 revenue grew $2.57 billion over FY 21; revenue can decline 18.9% and meet the current FY 23 estimate (after tax reform)</a:t>
            </a:r>
          </a:p>
        </p:txBody>
      </p:sp>
      <p:sp>
        <p:nvSpPr>
          <p:cNvPr id="4" name="Date Placeholder 3">
            <a:extLst>
              <a:ext uri="{FF2B5EF4-FFF2-40B4-BE49-F238E27FC236}">
                <a16:creationId xmlns:a16="http://schemas.microsoft.com/office/drawing/2014/main" id="{BC0348EC-2077-4AF5-A449-349A61939F78}"/>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0672B23D-03A4-4D07-B3FB-E8DE2D396C07}"/>
              </a:ext>
            </a:extLst>
          </p:cNvPr>
          <p:cNvSpPr>
            <a:spLocks noGrp="1"/>
          </p:cNvSpPr>
          <p:nvPr>
            <p:ph type="sldNum" sz="quarter" idx="12"/>
          </p:nvPr>
        </p:nvSpPr>
        <p:spPr/>
        <p:txBody>
          <a:bodyPr/>
          <a:lstStyle/>
          <a:p>
            <a:fld id="{784DC4BC-AE01-4C6D-870D-ADD2363A0B6C}" type="slidenum">
              <a:rPr lang="en-US" smtClean="0"/>
              <a:t>25</a:t>
            </a:fld>
            <a:endParaRPr lang="en-US" dirty="0"/>
          </a:p>
        </p:txBody>
      </p:sp>
      <p:graphicFrame>
        <p:nvGraphicFramePr>
          <p:cNvPr id="9" name="Content Placeholder 8">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2124872361"/>
              </p:ext>
            </p:extLst>
          </p:nvPr>
        </p:nvGraphicFramePr>
        <p:xfrm>
          <a:off x="838200" y="1482983"/>
          <a:ext cx="10515600" cy="48198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0092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21A9-0377-3D65-F939-8A579CAF90C5}"/>
              </a:ext>
            </a:extLst>
          </p:cNvPr>
          <p:cNvSpPr>
            <a:spLocks noGrp="1"/>
          </p:cNvSpPr>
          <p:nvPr>
            <p:ph type="title"/>
          </p:nvPr>
        </p:nvSpPr>
        <p:spPr>
          <a:xfrm>
            <a:off x="838200" y="365127"/>
            <a:ext cx="10515600" cy="875843"/>
          </a:xfrm>
        </p:spPr>
        <p:txBody>
          <a:bodyPr>
            <a:normAutofit fontScale="90000"/>
          </a:bodyPr>
          <a:lstStyle/>
          <a:p>
            <a:r>
              <a:rPr lang="en-US" dirty="0"/>
              <a:t>General Fund Revenue Scenarios v. Historical Recession Patterns</a:t>
            </a:r>
            <a:br>
              <a:rPr lang="en-US" dirty="0"/>
            </a:br>
            <a:r>
              <a:rPr lang="en-US" sz="2400" dirty="0"/>
              <a:t>Recession trends range from the 1990-91 downturn at best to the Great Recession at worst</a:t>
            </a:r>
            <a:endParaRPr lang="en-US" dirty="0"/>
          </a:p>
        </p:txBody>
      </p:sp>
      <p:sp>
        <p:nvSpPr>
          <p:cNvPr id="4" name="Date Placeholder 3">
            <a:extLst>
              <a:ext uri="{FF2B5EF4-FFF2-40B4-BE49-F238E27FC236}">
                <a16:creationId xmlns:a16="http://schemas.microsoft.com/office/drawing/2014/main" id="{BEDFCE7D-D84B-89D3-E612-9FE2AA3B2E2F}"/>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04D550D1-C8DF-0B08-933F-2E3BEA1D7D68}"/>
              </a:ext>
            </a:extLst>
          </p:cNvPr>
          <p:cNvSpPr>
            <a:spLocks noGrp="1"/>
          </p:cNvSpPr>
          <p:nvPr>
            <p:ph type="sldNum" sz="quarter" idx="12"/>
          </p:nvPr>
        </p:nvSpPr>
        <p:spPr/>
        <p:txBody>
          <a:bodyPr/>
          <a:lstStyle/>
          <a:p>
            <a:fld id="{784DC4BC-AE01-4C6D-870D-ADD2363A0B6C}" type="slidenum">
              <a:rPr lang="en-US" smtClean="0"/>
              <a:t>26</a:t>
            </a:fld>
            <a:endParaRPr lang="en-US" dirty="0"/>
          </a:p>
        </p:txBody>
      </p:sp>
      <p:graphicFrame>
        <p:nvGraphicFramePr>
          <p:cNvPr id="8" name="Content Placeholder 7">
            <a:extLst>
              <a:ext uri="{FF2B5EF4-FFF2-40B4-BE49-F238E27FC236}">
                <a16:creationId xmlns:a16="http://schemas.microsoft.com/office/drawing/2014/main" id="{08E95D6B-BEC6-4F4A-8488-63A02D579AE0}"/>
              </a:ext>
            </a:extLst>
          </p:cNvPr>
          <p:cNvGraphicFramePr>
            <a:graphicFrameLocks noGrp="1"/>
          </p:cNvGraphicFramePr>
          <p:nvPr>
            <p:ph idx="1"/>
            <p:extLst>
              <p:ext uri="{D42A27DB-BD31-4B8C-83A1-F6EECF244321}">
                <p14:modId xmlns:p14="http://schemas.microsoft.com/office/powerpoint/2010/main" val="2992169458"/>
              </p:ext>
            </p:extLst>
          </p:nvPr>
        </p:nvGraphicFramePr>
        <p:xfrm>
          <a:off x="838200" y="1240970"/>
          <a:ext cx="10515600" cy="4935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02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8E2D-CC71-4B37-BF56-D17F25A81B8B}"/>
              </a:ext>
            </a:extLst>
          </p:cNvPr>
          <p:cNvSpPr>
            <a:spLocks noGrp="1"/>
          </p:cNvSpPr>
          <p:nvPr>
            <p:ph type="title"/>
          </p:nvPr>
        </p:nvSpPr>
        <p:spPr>
          <a:xfrm>
            <a:off x="742950" y="365127"/>
            <a:ext cx="10752364" cy="1006473"/>
          </a:xfrm>
        </p:spPr>
        <p:txBody>
          <a:bodyPr>
            <a:normAutofit fontScale="90000"/>
          </a:bodyPr>
          <a:lstStyle/>
          <a:p>
            <a:r>
              <a:rPr lang="en-US" sz="3300" dirty="0"/>
              <a:t>General Fund – FY 22</a:t>
            </a:r>
            <a:br>
              <a:rPr lang="en-US" dirty="0"/>
            </a:br>
            <a:r>
              <a:rPr lang="en-US" sz="2400" dirty="0"/>
              <a:t>Revenues ended $880.1 million above the estimate for FY 2021-22, growing at 23.1% compared to 15.2% estimated as anticipated decline in 4</a:t>
            </a:r>
            <a:r>
              <a:rPr lang="en-US" sz="2400" baseline="30000" dirty="0"/>
              <a:t>th</a:t>
            </a:r>
            <a:r>
              <a:rPr lang="en-US" sz="2400" dirty="0"/>
              <a:t> quarter growth did not occur</a:t>
            </a:r>
          </a:p>
        </p:txBody>
      </p:sp>
      <p:sp>
        <p:nvSpPr>
          <p:cNvPr id="4" name="Date Placeholder 3">
            <a:extLst>
              <a:ext uri="{FF2B5EF4-FFF2-40B4-BE49-F238E27FC236}">
                <a16:creationId xmlns:a16="http://schemas.microsoft.com/office/drawing/2014/main" id="{18CF6C57-1309-4C7C-8FAD-74A19662A9DB}"/>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B323D356-ECC4-4551-97F6-762ABE014432}"/>
              </a:ext>
            </a:extLst>
          </p:cNvPr>
          <p:cNvSpPr>
            <a:spLocks noGrp="1"/>
          </p:cNvSpPr>
          <p:nvPr>
            <p:ph type="sldNum" sz="quarter" idx="12"/>
          </p:nvPr>
        </p:nvSpPr>
        <p:spPr/>
        <p:txBody>
          <a:bodyPr/>
          <a:lstStyle/>
          <a:p>
            <a:fld id="{784DC4BC-AE01-4C6D-870D-ADD2363A0B6C}" type="slidenum">
              <a:rPr lang="en-US" smtClean="0"/>
              <a:t>3</a:t>
            </a:fld>
            <a:endParaRPr lang="en-US" dirty="0"/>
          </a:p>
        </p:txBody>
      </p:sp>
      <p:graphicFrame>
        <p:nvGraphicFramePr>
          <p:cNvPr id="8" name="Content Placeholder 7">
            <a:extLst>
              <a:ext uri="{FF2B5EF4-FFF2-40B4-BE49-F238E27FC236}">
                <a16:creationId xmlns:a16="http://schemas.microsoft.com/office/drawing/2014/main" id="{CF34FCF0-F2EC-478E-943B-27E0D20E9B73}"/>
              </a:ext>
            </a:extLst>
          </p:cNvPr>
          <p:cNvGraphicFramePr>
            <a:graphicFrameLocks noGrp="1"/>
          </p:cNvGraphicFramePr>
          <p:nvPr>
            <p:ph idx="1"/>
            <p:extLst>
              <p:ext uri="{D42A27DB-BD31-4B8C-83A1-F6EECF244321}">
                <p14:modId xmlns:p14="http://schemas.microsoft.com/office/powerpoint/2010/main" val="213528008"/>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85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BF042DA-1405-5BBD-9755-A23412CB21EC}"/>
              </a:ext>
            </a:extLst>
          </p:cNvPr>
          <p:cNvGraphicFramePr>
            <a:graphicFrameLocks noGrp="1"/>
          </p:cNvGraphicFramePr>
          <p:nvPr>
            <p:ph idx="1"/>
            <p:extLst>
              <p:ext uri="{D42A27DB-BD31-4B8C-83A1-F6EECF244321}">
                <p14:modId xmlns:p14="http://schemas.microsoft.com/office/powerpoint/2010/main" val="195297033"/>
              </p:ext>
            </p:extLst>
          </p:nvPr>
        </p:nvGraphicFramePr>
        <p:xfrm>
          <a:off x="535240" y="1183483"/>
          <a:ext cx="10875710" cy="4996746"/>
        </p:xfrm>
        <a:graphic>
          <a:graphicData uri="http://schemas.openxmlformats.org/drawingml/2006/table">
            <a:tbl>
              <a:tblPr/>
              <a:tblGrid>
                <a:gridCol w="1538491">
                  <a:extLst>
                    <a:ext uri="{9D8B030D-6E8A-4147-A177-3AD203B41FA5}">
                      <a16:colId xmlns:a16="http://schemas.microsoft.com/office/drawing/2014/main" val="65845078"/>
                    </a:ext>
                  </a:extLst>
                </a:gridCol>
                <a:gridCol w="1039156">
                  <a:extLst>
                    <a:ext uri="{9D8B030D-6E8A-4147-A177-3AD203B41FA5}">
                      <a16:colId xmlns:a16="http://schemas.microsoft.com/office/drawing/2014/main" val="4140497096"/>
                    </a:ext>
                  </a:extLst>
                </a:gridCol>
                <a:gridCol w="128208">
                  <a:extLst>
                    <a:ext uri="{9D8B030D-6E8A-4147-A177-3AD203B41FA5}">
                      <a16:colId xmlns:a16="http://schemas.microsoft.com/office/drawing/2014/main" val="2064092413"/>
                    </a:ext>
                  </a:extLst>
                </a:gridCol>
                <a:gridCol w="782740">
                  <a:extLst>
                    <a:ext uri="{9D8B030D-6E8A-4147-A177-3AD203B41FA5}">
                      <a16:colId xmlns:a16="http://schemas.microsoft.com/office/drawing/2014/main" val="1124369356"/>
                    </a:ext>
                  </a:extLst>
                </a:gridCol>
                <a:gridCol w="161946">
                  <a:extLst>
                    <a:ext uri="{9D8B030D-6E8A-4147-A177-3AD203B41FA5}">
                      <a16:colId xmlns:a16="http://schemas.microsoft.com/office/drawing/2014/main" val="2670122132"/>
                    </a:ext>
                  </a:extLst>
                </a:gridCol>
                <a:gridCol w="674777">
                  <a:extLst>
                    <a:ext uri="{9D8B030D-6E8A-4147-A177-3AD203B41FA5}">
                      <a16:colId xmlns:a16="http://schemas.microsoft.com/office/drawing/2014/main" val="2767117511"/>
                    </a:ext>
                  </a:extLst>
                </a:gridCol>
                <a:gridCol w="156886">
                  <a:extLst>
                    <a:ext uri="{9D8B030D-6E8A-4147-A177-3AD203B41FA5}">
                      <a16:colId xmlns:a16="http://schemas.microsoft.com/office/drawing/2014/main" val="1980757666"/>
                    </a:ext>
                  </a:extLst>
                </a:gridCol>
                <a:gridCol w="539821">
                  <a:extLst>
                    <a:ext uri="{9D8B030D-6E8A-4147-A177-3AD203B41FA5}">
                      <a16:colId xmlns:a16="http://schemas.microsoft.com/office/drawing/2014/main" val="891050667"/>
                    </a:ext>
                  </a:extLst>
                </a:gridCol>
                <a:gridCol w="128208">
                  <a:extLst>
                    <a:ext uri="{9D8B030D-6E8A-4147-A177-3AD203B41FA5}">
                      <a16:colId xmlns:a16="http://schemas.microsoft.com/office/drawing/2014/main" val="977107362"/>
                    </a:ext>
                  </a:extLst>
                </a:gridCol>
                <a:gridCol w="581995">
                  <a:extLst>
                    <a:ext uri="{9D8B030D-6E8A-4147-A177-3AD203B41FA5}">
                      <a16:colId xmlns:a16="http://schemas.microsoft.com/office/drawing/2014/main" val="471334897"/>
                    </a:ext>
                  </a:extLst>
                </a:gridCol>
                <a:gridCol w="175442">
                  <a:extLst>
                    <a:ext uri="{9D8B030D-6E8A-4147-A177-3AD203B41FA5}">
                      <a16:colId xmlns:a16="http://schemas.microsoft.com/office/drawing/2014/main" val="1447265671"/>
                    </a:ext>
                  </a:extLst>
                </a:gridCol>
                <a:gridCol w="1553673">
                  <a:extLst>
                    <a:ext uri="{9D8B030D-6E8A-4147-A177-3AD203B41FA5}">
                      <a16:colId xmlns:a16="http://schemas.microsoft.com/office/drawing/2014/main" val="3745270438"/>
                    </a:ext>
                  </a:extLst>
                </a:gridCol>
                <a:gridCol w="614047">
                  <a:extLst>
                    <a:ext uri="{9D8B030D-6E8A-4147-A177-3AD203B41FA5}">
                      <a16:colId xmlns:a16="http://schemas.microsoft.com/office/drawing/2014/main" val="3052839285"/>
                    </a:ext>
                  </a:extLst>
                </a:gridCol>
                <a:gridCol w="128208">
                  <a:extLst>
                    <a:ext uri="{9D8B030D-6E8A-4147-A177-3AD203B41FA5}">
                      <a16:colId xmlns:a16="http://schemas.microsoft.com/office/drawing/2014/main" val="364368521"/>
                    </a:ext>
                  </a:extLst>
                </a:gridCol>
                <a:gridCol w="641037">
                  <a:extLst>
                    <a:ext uri="{9D8B030D-6E8A-4147-A177-3AD203B41FA5}">
                      <a16:colId xmlns:a16="http://schemas.microsoft.com/office/drawing/2014/main" val="2033283166"/>
                    </a:ext>
                  </a:extLst>
                </a:gridCol>
                <a:gridCol w="161946">
                  <a:extLst>
                    <a:ext uri="{9D8B030D-6E8A-4147-A177-3AD203B41FA5}">
                      <a16:colId xmlns:a16="http://schemas.microsoft.com/office/drawing/2014/main" val="281904761"/>
                    </a:ext>
                  </a:extLst>
                </a:gridCol>
                <a:gridCol w="506082">
                  <a:extLst>
                    <a:ext uri="{9D8B030D-6E8A-4147-A177-3AD203B41FA5}">
                      <a16:colId xmlns:a16="http://schemas.microsoft.com/office/drawing/2014/main" val="725864030"/>
                    </a:ext>
                  </a:extLst>
                </a:gridCol>
                <a:gridCol w="67477">
                  <a:extLst>
                    <a:ext uri="{9D8B030D-6E8A-4147-A177-3AD203B41FA5}">
                      <a16:colId xmlns:a16="http://schemas.microsoft.com/office/drawing/2014/main" val="3267766940"/>
                    </a:ext>
                  </a:extLst>
                </a:gridCol>
                <a:gridCol w="539821">
                  <a:extLst>
                    <a:ext uri="{9D8B030D-6E8A-4147-A177-3AD203B41FA5}">
                      <a16:colId xmlns:a16="http://schemas.microsoft.com/office/drawing/2014/main" val="1222700559"/>
                    </a:ext>
                  </a:extLst>
                </a:gridCol>
                <a:gridCol w="128208">
                  <a:extLst>
                    <a:ext uri="{9D8B030D-6E8A-4147-A177-3AD203B41FA5}">
                      <a16:colId xmlns:a16="http://schemas.microsoft.com/office/drawing/2014/main" val="3006378282"/>
                    </a:ext>
                  </a:extLst>
                </a:gridCol>
                <a:gridCol w="627541">
                  <a:extLst>
                    <a:ext uri="{9D8B030D-6E8A-4147-A177-3AD203B41FA5}">
                      <a16:colId xmlns:a16="http://schemas.microsoft.com/office/drawing/2014/main" val="1988047785"/>
                    </a:ext>
                  </a:extLst>
                </a:gridCol>
              </a:tblGrid>
              <a:tr h="130515">
                <a:tc>
                  <a:txBody>
                    <a:bodyPr/>
                    <a:lstStyle/>
                    <a:p>
                      <a:pPr algn="l" fontAlgn="b"/>
                      <a:endParaRPr lang="en-US" sz="600" b="0" i="0" u="none" strike="noStrike" dirty="0">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048830725"/>
                  </a:ext>
                </a:extLst>
              </a:tr>
              <a:tr h="160634">
                <a:tc gridSpan="21">
                  <a:txBody>
                    <a:bodyPr/>
                    <a:lstStyle/>
                    <a:p>
                      <a:pPr algn="ctr" fontAlgn="ctr"/>
                      <a:r>
                        <a:rPr lang="en-US" sz="900" b="1" i="0" u="none" strike="noStrike" dirty="0">
                          <a:solidFill>
                            <a:srgbClr val="FFFFFF"/>
                          </a:solidFill>
                          <a:effectLst/>
                          <a:latin typeface="Franklin Gothic Book" panose="020B0503020102020204" pitchFamily="34" charset="0"/>
                        </a:rPr>
                        <a:t> </a:t>
                      </a:r>
                    </a:p>
                  </a:txBody>
                  <a:tcPr marL="0" marR="0" marT="0" marB="0" anchor="ctr">
                    <a:lnL>
                      <a:noFill/>
                    </a:lnL>
                    <a:lnR>
                      <a:noFill/>
                    </a:lnR>
                    <a:lnT>
                      <a:noFill/>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5799339"/>
                  </a:ext>
                </a:extLst>
              </a:tr>
              <a:tr h="130515">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gridSpan="2">
                  <a:txBody>
                    <a:bodyPr/>
                    <a:lstStyle/>
                    <a:p>
                      <a:pPr algn="ctr" fontAlgn="ctr"/>
                      <a:r>
                        <a:rPr lang="en-US" sz="700" b="0" i="0" u="none" strike="noStrike" dirty="0">
                          <a:effectLst/>
                          <a:latin typeface="Franklin Gothic Book" panose="020B0503020102020204" pitchFamily="34" charset="0"/>
                        </a:rPr>
                        <a:t> </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540290276"/>
                  </a:ext>
                </a:extLst>
              </a:tr>
              <a:tr h="195773">
                <a:tc gridSpan="21">
                  <a:txBody>
                    <a:bodyPr/>
                    <a:lstStyle/>
                    <a:p>
                      <a:pPr algn="ctr" fontAlgn="ctr"/>
                      <a:r>
                        <a:rPr lang="en-US" sz="1100" b="0" i="0" u="none" strike="noStrike" dirty="0">
                          <a:effectLst/>
                          <a:latin typeface="Franklin Gothic Medium" panose="020B0603020102020204" pitchFamily="34" charset="0"/>
                        </a:rPr>
                        <a:t>REVENUES V. BEA MONTHLY ESTIMATES</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4035115"/>
                  </a:ext>
                </a:extLst>
              </a:tr>
              <a:tr h="130515">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895858036"/>
                  </a:ext>
                </a:extLst>
              </a:tr>
              <a:tr h="180713">
                <a:tc gridSpan="21">
                  <a:txBody>
                    <a:bodyPr/>
                    <a:lstStyle/>
                    <a:p>
                      <a:pPr algn="ctr" fontAlgn="ctr"/>
                      <a:r>
                        <a:rPr lang="en-US" sz="1000" b="0" i="0" u="none" strike="noStrike" dirty="0">
                          <a:effectLst/>
                          <a:latin typeface="Franklin Gothic Medium" panose="020B0603020102020204" pitchFamily="34" charset="0"/>
                        </a:rPr>
                        <a:t>JULY - AUGUST FY 2022-23</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6776068"/>
                  </a:ext>
                </a:extLst>
              </a:tr>
              <a:tr h="140555">
                <a:tc>
                  <a:txBody>
                    <a:bodyPr/>
                    <a:lstStyle/>
                    <a:p>
                      <a:pPr algn="l" fontAlgn="ctr"/>
                      <a:r>
                        <a:rPr lang="en-US" sz="800" b="0" i="0" u="none" strike="noStrike" dirty="0">
                          <a:effectLst/>
                          <a:latin typeface="Franklin Gothic Book" panose="020B0503020102020204" pitchFamily="34" charset="0"/>
                        </a:rPr>
                        <a:t>($ in Millions)</a:t>
                      </a: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6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ctr"/>
                      <a:endParaRPr lang="en-US" sz="7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355983088"/>
                  </a:ext>
                </a:extLst>
              </a:tr>
              <a:tr h="361428">
                <a:tc>
                  <a:txBody>
                    <a:bodyPr/>
                    <a:lstStyle/>
                    <a:p>
                      <a:pPr algn="ctr" fontAlgn="ctr"/>
                      <a:endParaRPr lang="en-US" sz="1000" b="0" i="0" u="none" strike="noStrike" dirty="0">
                        <a:solidFill>
                          <a:srgbClr val="0066CC"/>
                        </a:solidFill>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Expected</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Over/</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(Under)</a:t>
                      </a:r>
                    </a:p>
                  </a:txBody>
                  <a:tcPr marL="0" marR="0" marT="0" marB="0" anchor="b">
                    <a:lnL>
                      <a:noFill/>
                    </a:lnL>
                    <a:lnR>
                      <a:noFill/>
                    </a:lnR>
                    <a:lnT>
                      <a:noFill/>
                    </a:lnT>
                    <a:lnB>
                      <a:noFill/>
                    </a:lnB>
                  </a:tcPr>
                </a:tc>
                <a:tc>
                  <a:txBody>
                    <a:bodyPr/>
                    <a:lstStyle/>
                    <a:p>
                      <a:pPr algn="l"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Estimate</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tc>
                  <a:txBody>
                    <a:bodyPr/>
                    <a:lstStyle/>
                    <a:p>
                      <a:pPr algn="ctr"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Expected</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Over/</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(Under)</a:t>
                      </a:r>
                    </a:p>
                  </a:txBody>
                  <a:tcPr marL="0" marR="0" marT="0" marB="0" anchor="b">
                    <a:lnL>
                      <a:noFill/>
                    </a:lnL>
                    <a:lnR>
                      <a:noFill/>
                    </a:lnR>
                    <a:lnT>
                      <a:noFill/>
                    </a:lnT>
                    <a:lnB>
                      <a:noFill/>
                    </a:lnB>
                  </a:tcPr>
                </a:tc>
                <a:tc>
                  <a:txBody>
                    <a:bodyPr/>
                    <a:lstStyle/>
                    <a:p>
                      <a:pPr algn="l"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Estimate</a:t>
                      </a:r>
                    </a:p>
                  </a:txBody>
                  <a:tcPr marL="0" marR="0" marT="0" marB="0" anchor="b">
                    <a:lnL>
                      <a:noFill/>
                    </a:lnL>
                    <a:lnR>
                      <a:noFill/>
                    </a:lnR>
                    <a:lnT>
                      <a:noFill/>
                    </a:lnT>
                    <a:lnB>
                      <a:noFill/>
                    </a:lnB>
                  </a:tcPr>
                </a:tc>
                <a:tc>
                  <a:txBody>
                    <a:bodyPr/>
                    <a:lstStyle/>
                    <a:p>
                      <a:pPr algn="ctr" fontAlgn="b"/>
                      <a:endParaRPr lang="en-US" sz="1000" b="0" i="0" u="none" strike="noStrike" dirty="0">
                        <a:effectLst/>
                        <a:latin typeface="Franklin Gothic Book" panose="020B05030201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dirty="0">
                          <a:effectLst/>
                          <a:latin typeface="Franklin Gothic Book" panose="020B0503020102020204" pitchFamily="34" charset="0"/>
                        </a:rPr>
                        <a:t>Actual</a:t>
                      </a:r>
                    </a:p>
                  </a:txBody>
                  <a:tcPr marL="0" marR="0" marT="0" marB="0" anchor="b">
                    <a:lnL>
                      <a:noFill/>
                    </a:lnL>
                    <a:lnR>
                      <a:noFill/>
                    </a:lnR>
                    <a:lnT>
                      <a:noFill/>
                    </a:lnT>
                    <a:lnB>
                      <a:noFill/>
                    </a:lnB>
                  </a:tcPr>
                </a:tc>
                <a:extLst>
                  <a:ext uri="{0D108BD9-81ED-4DB2-BD59-A6C34878D82A}">
                    <a16:rowId xmlns:a16="http://schemas.microsoft.com/office/drawing/2014/main" val="637601368"/>
                  </a:ext>
                </a:extLst>
              </a:tr>
              <a:tr h="328315">
                <a:tc>
                  <a:txBody>
                    <a:bodyPr/>
                    <a:lstStyle/>
                    <a:p>
                      <a:pPr algn="l" fontAlgn="ctr"/>
                      <a:endParaRPr lang="en-US" sz="1000" b="0" i="0" u="sng" strike="noStrike" dirty="0">
                        <a:effectLst/>
                        <a:latin typeface="Franklin Gothic Book" panose="020B05030201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Expected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Full Yr.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YTD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Revenues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Expected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Full Yr.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Franklin Gothic Book" panose="020B0503020102020204" pitchFamily="34" charset="0"/>
                        </a:rPr>
                        <a:t>YTD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183919"/>
                  </a:ext>
                </a:extLst>
              </a:tr>
              <a:tr h="341348">
                <a:tc>
                  <a:txBody>
                    <a:bodyPr/>
                    <a:lstStyle/>
                    <a:p>
                      <a:pPr algn="l" fontAlgn="ctr"/>
                      <a:r>
                        <a:rPr lang="en-US" sz="1000" b="0" i="0" u="none" strike="noStrike" dirty="0">
                          <a:effectLst/>
                          <a:latin typeface="Franklin Gothic Medium" panose="020B0603020102020204" pitchFamily="34" charset="0"/>
                        </a:rPr>
                        <a:t>Total General Fund Revenue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$1,707.9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$1,522.9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$185.0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(18.9%)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Medium" panose="020B06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Medium" panose="020B0603020102020204" pitchFamily="34" charset="0"/>
                        </a:rPr>
                        <a:t>8.0%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Other Revenue Items, </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Sub-Total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$83.8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$53.7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$30.1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(14.4%)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14.8%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795428"/>
                  </a:ext>
                </a:extLst>
              </a:tr>
              <a:tr h="306209">
                <a:tc>
                  <a:txBody>
                    <a:bodyPr/>
                    <a:lstStyle/>
                    <a:p>
                      <a:pPr algn="l" fontAlgn="ctr"/>
                      <a:r>
                        <a:rPr lang="en-US" sz="1000" b="0" i="0" u="none" strike="noStrike" dirty="0">
                          <a:effectLst/>
                          <a:latin typeface="Franklin Gothic Book" panose="020B0503020102020204" pitchFamily="34" charset="0"/>
                        </a:rPr>
                        <a:t>Sales Tax</a:t>
                      </a:r>
                    </a:p>
                  </a:txBody>
                  <a:tcPr marL="55923"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398.7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319.5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79.2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(12.5%)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2.6%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Admissions Tax</a:t>
                      </a:r>
                    </a:p>
                  </a:txBody>
                  <a:tcPr marL="111847"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(6.9)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(1.7)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(17.5%)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dirty="0">
                          <a:effectLst/>
                          <a:latin typeface="Franklin Gothic Book" panose="020B0503020102020204" pitchFamily="34" charset="0"/>
                        </a:rPr>
                        <a:t>N/A</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3063283"/>
                  </a:ext>
                </a:extLst>
              </a:tr>
              <a:tr h="306209">
                <a:tc>
                  <a:txBody>
                    <a:bodyPr/>
                    <a:lstStyle/>
                    <a:p>
                      <a:pPr algn="l" fontAlgn="ctr"/>
                      <a:r>
                        <a:rPr lang="en-US" sz="1000" b="0" i="0" u="none" strike="noStrike" dirty="0">
                          <a:effectLst/>
                          <a:latin typeface="Franklin Gothic Book" panose="020B0503020102020204" pitchFamily="34" charset="0"/>
                        </a:rPr>
                        <a:t>Individual Income Tax</a:t>
                      </a:r>
                    </a:p>
                  </a:txBody>
                  <a:tcPr marL="55923"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1,163.0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1,122.4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40.6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(20.3%)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9.3%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Alcoholic Liquors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7.5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(13.7%)</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2.3%</a:t>
                      </a:r>
                    </a:p>
                  </a:txBody>
                  <a:tcPr marL="0" marR="0" marT="0" marB="0" anchor="ctr">
                    <a:lnL>
                      <a:noFill/>
                    </a:lnL>
                    <a:lnR>
                      <a:noFill/>
                    </a:lnR>
                    <a:lnT>
                      <a:noFill/>
                    </a:lnT>
                    <a:lnB>
                      <a:noFill/>
                    </a:lnB>
                  </a:tcPr>
                </a:tc>
                <a:extLst>
                  <a:ext uri="{0D108BD9-81ED-4DB2-BD59-A6C34878D82A}">
                    <a16:rowId xmlns:a16="http://schemas.microsoft.com/office/drawing/2014/main" val="88971819"/>
                  </a:ext>
                </a:extLst>
              </a:tr>
              <a:tr h="306209">
                <a:tc>
                  <a:txBody>
                    <a:bodyPr/>
                    <a:lstStyle/>
                    <a:p>
                      <a:pPr algn="l" fontAlgn="ctr"/>
                      <a:r>
                        <a:rPr lang="en-US" sz="1000" b="0" i="0" u="none" strike="noStrike" dirty="0">
                          <a:effectLst/>
                          <a:latin typeface="Franklin Gothic Book" panose="020B0503020102020204" pitchFamily="34" charset="0"/>
                        </a:rPr>
                        <a:t>Withholdings</a:t>
                      </a:r>
                    </a:p>
                  </a:txBody>
                  <a:tcPr marL="223694"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1,161.0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1,129.0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32.0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0.4%</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10.5%</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Bank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0.2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(18.3%)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N/A</a:t>
                      </a:r>
                    </a:p>
                  </a:txBody>
                  <a:tcPr marL="0" marR="0" marT="0" marB="0" anchor="ctr">
                    <a:lnL>
                      <a:noFill/>
                    </a:lnL>
                    <a:lnR>
                      <a:noFill/>
                    </a:lnR>
                    <a:lnT>
                      <a:noFill/>
                    </a:lnT>
                    <a:lnB>
                      <a:noFill/>
                    </a:lnB>
                  </a:tcPr>
                </a:tc>
                <a:extLst>
                  <a:ext uri="{0D108BD9-81ED-4DB2-BD59-A6C34878D82A}">
                    <a16:rowId xmlns:a16="http://schemas.microsoft.com/office/drawing/2014/main" val="2548465003"/>
                  </a:ext>
                </a:extLst>
              </a:tr>
              <a:tr h="306209">
                <a:tc>
                  <a:txBody>
                    <a:bodyPr/>
                    <a:lstStyle/>
                    <a:p>
                      <a:pPr algn="l" fontAlgn="ctr"/>
                      <a:r>
                        <a:rPr lang="en-US" sz="1000" b="0" i="0" u="none" strike="noStrike" dirty="0">
                          <a:effectLst/>
                          <a:latin typeface="Franklin Gothic Book" panose="020B0503020102020204" pitchFamily="34" charset="0"/>
                        </a:rPr>
                        <a:t>Nonwithholdings</a:t>
                      </a:r>
                    </a:p>
                  </a:txBody>
                  <a:tcPr marL="223694"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114.0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92.9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21.1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(34.2%)</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3.8%</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Beer and Wine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10.4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(0.3)</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(0.4%)</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(6.6%)</a:t>
                      </a:r>
                    </a:p>
                  </a:txBody>
                  <a:tcPr marL="0" marR="0" marT="0" marB="0" anchor="ctr">
                    <a:lnL>
                      <a:noFill/>
                    </a:lnL>
                    <a:lnR>
                      <a:noFill/>
                    </a:lnR>
                    <a:lnT>
                      <a:noFill/>
                    </a:lnT>
                    <a:lnB>
                      <a:noFill/>
                    </a:lnB>
                  </a:tcPr>
                </a:tc>
                <a:extLst>
                  <a:ext uri="{0D108BD9-81ED-4DB2-BD59-A6C34878D82A}">
                    <a16:rowId xmlns:a16="http://schemas.microsoft.com/office/drawing/2014/main" val="3426503515"/>
                  </a:ext>
                </a:extLst>
              </a:tr>
              <a:tr h="306209">
                <a:tc>
                  <a:txBody>
                    <a:bodyPr/>
                    <a:lstStyle/>
                    <a:p>
                      <a:pPr algn="l" fontAlgn="ctr"/>
                      <a:r>
                        <a:rPr lang="en-US" sz="1000" b="0" i="0" u="none" strike="noStrike" dirty="0">
                          <a:effectLst/>
                          <a:latin typeface="Franklin Gothic Book" panose="020B0503020102020204" pitchFamily="34" charset="0"/>
                        </a:rPr>
                        <a:t>Refunds</a:t>
                      </a:r>
                    </a:p>
                  </a:txBody>
                  <a:tcPr marL="223694"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111.9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99.4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12.5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33.9%</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16.5%</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Corporate License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10.6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7.4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3.2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2.5%</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47.0%</a:t>
                      </a:r>
                    </a:p>
                  </a:txBody>
                  <a:tcPr marL="0" marR="0" marT="0" marB="0" anchor="ctr">
                    <a:lnL>
                      <a:noFill/>
                    </a:lnL>
                    <a:lnR>
                      <a:noFill/>
                    </a:lnR>
                    <a:lnT>
                      <a:noFill/>
                    </a:lnT>
                    <a:lnB>
                      <a:noFill/>
                    </a:lnB>
                  </a:tcPr>
                </a:tc>
                <a:extLst>
                  <a:ext uri="{0D108BD9-81ED-4DB2-BD59-A6C34878D82A}">
                    <a16:rowId xmlns:a16="http://schemas.microsoft.com/office/drawing/2014/main" val="2584666075"/>
                  </a:ext>
                </a:extLst>
              </a:tr>
              <a:tr h="306209">
                <a:tc>
                  <a:txBody>
                    <a:bodyPr/>
                    <a:lstStyle/>
                    <a:p>
                      <a:pPr algn="l" fontAlgn="ctr"/>
                      <a:r>
                        <a:rPr lang="en-US" sz="1000" b="0" i="0" u="none" strike="noStrike" dirty="0">
                          <a:effectLst/>
                          <a:latin typeface="Franklin Gothic Book" panose="020B0503020102020204" pitchFamily="34" charset="0"/>
                        </a:rPr>
                        <a:t>Corporate Income Tax</a:t>
                      </a:r>
                    </a:p>
                  </a:txBody>
                  <a:tcPr marL="55923"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59.1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23.3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35.8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(50.4%)</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25.7%</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Deed Rec. (Doc. Tax)</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8.4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2.5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(34.4%)</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(14.2%)</a:t>
                      </a:r>
                    </a:p>
                  </a:txBody>
                  <a:tcPr marL="0" marR="0" marT="0" marB="0" anchor="ctr">
                    <a:lnL>
                      <a:noFill/>
                    </a:lnL>
                    <a:lnR>
                      <a:noFill/>
                    </a:lnR>
                    <a:lnT>
                      <a:noFill/>
                    </a:lnT>
                    <a:lnB>
                      <a:noFill/>
                    </a:lnB>
                  </a:tcPr>
                </a:tc>
                <a:extLst>
                  <a:ext uri="{0D108BD9-81ED-4DB2-BD59-A6C34878D82A}">
                    <a16:rowId xmlns:a16="http://schemas.microsoft.com/office/drawing/2014/main" val="419832299"/>
                  </a:ext>
                </a:extLst>
              </a:tr>
              <a:tr h="306209">
                <a:tc>
                  <a:txBody>
                    <a:bodyPr/>
                    <a:lstStyle/>
                    <a:p>
                      <a:pPr algn="l" fontAlgn="ctr"/>
                      <a:r>
                        <a:rPr lang="en-US" sz="1000" b="0" i="0" u="none" strike="noStrike" dirty="0">
                          <a:effectLst/>
                          <a:latin typeface="Franklin Gothic Book" panose="020B0503020102020204" pitchFamily="34" charset="0"/>
                        </a:rPr>
                        <a:t>Insurance Tax</a:t>
                      </a:r>
                    </a:p>
                  </a:txBody>
                  <a:tcPr marL="55923"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3.3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4.0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(0.8)</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22.0%</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(56.5%)</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Earned on Investments</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25.8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14.1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11.7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20.6%</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78.9%</a:t>
                      </a:r>
                    </a:p>
                  </a:txBody>
                  <a:tcPr marL="0" marR="0" marT="0" marB="0" anchor="ctr">
                    <a:lnL>
                      <a:noFill/>
                    </a:lnL>
                    <a:lnR>
                      <a:noFill/>
                    </a:lnR>
                    <a:lnT>
                      <a:noFill/>
                    </a:lnT>
                    <a:lnB>
                      <a:noFill/>
                    </a:lnB>
                  </a:tcPr>
                </a:tc>
                <a:extLst>
                  <a:ext uri="{0D108BD9-81ED-4DB2-BD59-A6C34878D82A}">
                    <a16:rowId xmlns:a16="http://schemas.microsoft.com/office/drawing/2014/main" val="322717146"/>
                  </a:ext>
                </a:extLst>
              </a:tr>
              <a:tr h="391546">
                <a:tc>
                  <a:txBody>
                    <a:bodyPr/>
                    <a:lstStyle/>
                    <a:p>
                      <a:pPr algn="l" fontAlgn="ctr"/>
                      <a:r>
                        <a:rPr lang="en-US" sz="1000" b="0" i="0" u="none" strike="noStrike" dirty="0">
                          <a:effectLst/>
                          <a:latin typeface="Franklin Gothic Book" panose="020B0503020102020204" pitchFamily="34" charset="0"/>
                        </a:rPr>
                        <a:t>Other Revenue Items, </a:t>
                      </a:r>
                      <a:br>
                        <a:rPr lang="en-US" sz="1000" b="0" i="0" u="none" strike="noStrike" dirty="0">
                          <a:effectLst/>
                          <a:latin typeface="Franklin Gothic Book" panose="020B0503020102020204" pitchFamily="34" charset="0"/>
                        </a:rPr>
                      </a:br>
                      <a:r>
                        <a:rPr lang="en-US" sz="1000" b="0" i="0" u="none" strike="noStrike" dirty="0">
                          <a:effectLst/>
                          <a:latin typeface="Franklin Gothic Book" panose="020B0503020102020204" pitchFamily="34" charset="0"/>
                        </a:rPr>
                        <a:t>Sub-Total</a:t>
                      </a:r>
                    </a:p>
                  </a:txBody>
                  <a:tcPr marL="55923"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83.8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53.7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30.1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(14.4%)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Franklin Gothic Book" panose="020B05030201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Franklin Gothic Book" panose="020B0503020102020204" pitchFamily="34" charset="0"/>
                        </a:rPr>
                        <a:t>14.8%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dirty="0">
                          <a:effectLst/>
                          <a:latin typeface="Franklin Gothic Book" panose="020B0503020102020204" pitchFamily="34" charset="0"/>
                        </a:rPr>
                        <a:t>Residual Revenue</a:t>
                      </a:r>
                    </a:p>
                  </a:txBody>
                  <a:tcPr marL="111847"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22.3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10.8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11.5 </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(26.6%)</a:t>
                      </a: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r" fontAlgn="ctr"/>
                      <a:r>
                        <a:rPr lang="en-US" sz="1000" b="0" i="0" u="none" strike="noStrike" dirty="0">
                          <a:effectLst/>
                          <a:latin typeface="Franklin Gothic Book" panose="020B0503020102020204" pitchFamily="34" charset="0"/>
                        </a:rPr>
                        <a:t>7.9%</a:t>
                      </a:r>
                    </a:p>
                  </a:txBody>
                  <a:tcPr marL="0" marR="0" marT="0" marB="0" anchor="ctr">
                    <a:lnL>
                      <a:noFill/>
                    </a:lnL>
                    <a:lnR>
                      <a:noFill/>
                    </a:lnR>
                    <a:lnT>
                      <a:noFill/>
                    </a:lnT>
                    <a:lnB>
                      <a:noFill/>
                    </a:lnB>
                  </a:tcPr>
                </a:tc>
                <a:extLst>
                  <a:ext uri="{0D108BD9-81ED-4DB2-BD59-A6C34878D82A}">
                    <a16:rowId xmlns:a16="http://schemas.microsoft.com/office/drawing/2014/main" val="1982392852"/>
                  </a:ext>
                </a:extLst>
              </a:tr>
              <a:tr h="180713">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756571106"/>
                  </a:ext>
                </a:extLst>
              </a:tr>
              <a:tr h="180713">
                <a:tc gridSpan="2">
                  <a:txBody>
                    <a:bodyPr/>
                    <a:lstStyle/>
                    <a:p>
                      <a:pPr algn="l" fontAlgn="ctr"/>
                      <a:r>
                        <a:rPr lang="en-US" sz="800" b="0" i="0" u="none" strike="noStrike" dirty="0">
                          <a:effectLst/>
                          <a:latin typeface="Franklin Gothic Book" panose="020B0503020102020204" pitchFamily="34" charset="0"/>
                        </a:rPr>
                        <a:t>Based on BEA Forecast as of May 24, 2022</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dirty="0">
                        <a:effectLst/>
                        <a:latin typeface="Franklin Gothic Book" panose="020B05030201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824012918"/>
                  </a:ext>
                </a:extLst>
              </a:tr>
            </a:tbl>
          </a:graphicData>
        </a:graphic>
      </p:graphicFrame>
      <p:sp>
        <p:nvSpPr>
          <p:cNvPr id="2" name="Title 1">
            <a:extLst>
              <a:ext uri="{FF2B5EF4-FFF2-40B4-BE49-F238E27FC236}">
                <a16:creationId xmlns:a16="http://schemas.microsoft.com/office/drawing/2014/main" id="{D1EB23D1-EFEB-4721-A939-5D54DEA699A8}"/>
              </a:ext>
            </a:extLst>
          </p:cNvPr>
          <p:cNvSpPr>
            <a:spLocks noGrp="1"/>
          </p:cNvSpPr>
          <p:nvPr>
            <p:ph type="title"/>
          </p:nvPr>
        </p:nvSpPr>
        <p:spPr>
          <a:xfrm>
            <a:off x="609600" y="285614"/>
            <a:ext cx="10515600" cy="1006473"/>
          </a:xfrm>
        </p:spPr>
        <p:txBody>
          <a:bodyPr>
            <a:normAutofit/>
          </a:bodyPr>
          <a:lstStyle/>
          <a:p>
            <a:r>
              <a:rPr lang="en-US" dirty="0"/>
              <a:t>FY 2022-23 General Fund Revenue through August</a:t>
            </a:r>
          </a:p>
        </p:txBody>
      </p:sp>
      <p:sp>
        <p:nvSpPr>
          <p:cNvPr id="4" name="Date Placeholder 3">
            <a:extLst>
              <a:ext uri="{FF2B5EF4-FFF2-40B4-BE49-F238E27FC236}">
                <a16:creationId xmlns:a16="http://schemas.microsoft.com/office/drawing/2014/main" id="{A4DC8908-10AA-4C64-8160-DE151349366C}"/>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ADBD8BC3-1B75-404A-863E-7A10480D89C0}"/>
              </a:ext>
            </a:extLst>
          </p:cNvPr>
          <p:cNvSpPr>
            <a:spLocks noGrp="1"/>
          </p:cNvSpPr>
          <p:nvPr>
            <p:ph type="sldNum" sz="quarter" idx="12"/>
          </p:nvPr>
        </p:nvSpPr>
        <p:spPr/>
        <p:txBody>
          <a:bodyPr/>
          <a:lstStyle/>
          <a:p>
            <a:fld id="{784DC4BC-AE01-4C6D-870D-ADD2363A0B6C}" type="slidenum">
              <a:rPr lang="en-US" smtClean="0"/>
              <a:t>4</a:t>
            </a:fld>
            <a:endParaRPr lang="en-US" dirty="0"/>
          </a:p>
        </p:txBody>
      </p:sp>
      <p:pic>
        <p:nvPicPr>
          <p:cNvPr id="8" name="Picture 7">
            <a:extLst>
              <a:ext uri="{FF2B5EF4-FFF2-40B4-BE49-F238E27FC236}">
                <a16:creationId xmlns:a16="http://schemas.microsoft.com/office/drawing/2014/main" id="{D443C33F-0844-4BAE-88AC-ABFCF32BC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40" y="1183483"/>
            <a:ext cx="877890" cy="877890"/>
          </a:xfrm>
          <a:prstGeom prst="rect">
            <a:avLst/>
          </a:prstGeom>
        </p:spPr>
      </p:pic>
    </p:spTree>
    <p:extLst>
      <p:ext uri="{BB962C8B-B14F-4D97-AF65-F5344CB8AC3E}">
        <p14:creationId xmlns:p14="http://schemas.microsoft.com/office/powerpoint/2010/main" val="7018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52C3-EA04-478C-8C74-6E43352A6A7C}"/>
              </a:ext>
            </a:extLst>
          </p:cNvPr>
          <p:cNvSpPr>
            <a:spLocks noGrp="1"/>
          </p:cNvSpPr>
          <p:nvPr>
            <p:ph type="title"/>
          </p:nvPr>
        </p:nvSpPr>
        <p:spPr>
          <a:xfrm>
            <a:off x="838200" y="204107"/>
            <a:ext cx="10515600" cy="1232807"/>
          </a:xfrm>
        </p:spPr>
        <p:txBody>
          <a:bodyPr>
            <a:normAutofit/>
          </a:bodyPr>
          <a:lstStyle/>
          <a:p>
            <a:r>
              <a:rPr lang="en-US" sz="3300" dirty="0"/>
              <a:t>Total General Fund – Compared to Pre-pandemic Trend</a:t>
            </a:r>
            <a:br>
              <a:rPr lang="en-US" sz="2700" dirty="0"/>
            </a:br>
            <a:r>
              <a:rPr lang="en-US" sz="2400" dirty="0"/>
              <a:t>Revenue collections can decline by 18.9% and meet the forecast; negative growth is anticipated due return to historical patterns and tax cuts</a:t>
            </a:r>
          </a:p>
        </p:txBody>
      </p:sp>
      <p:sp>
        <p:nvSpPr>
          <p:cNvPr id="4" name="Date Placeholder 3">
            <a:extLst>
              <a:ext uri="{FF2B5EF4-FFF2-40B4-BE49-F238E27FC236}">
                <a16:creationId xmlns:a16="http://schemas.microsoft.com/office/drawing/2014/main" id="{82744F10-B86C-4355-8F21-CD9BF8F8E612}"/>
              </a:ext>
            </a:extLst>
          </p:cNvPr>
          <p:cNvSpPr>
            <a:spLocks noGrp="1"/>
          </p:cNvSpPr>
          <p:nvPr>
            <p:ph type="dt" sz="half" idx="10"/>
          </p:nvPr>
        </p:nvSpPr>
        <p:spPr/>
        <p:txBody>
          <a:bodyPr/>
          <a:lstStyle/>
          <a:p>
            <a:r>
              <a:rPr lang="en-US"/>
              <a:t>September 20, 2022</a:t>
            </a:r>
            <a:endParaRPr lang="en-US" dirty="0"/>
          </a:p>
        </p:txBody>
      </p:sp>
      <p:sp>
        <p:nvSpPr>
          <p:cNvPr id="5" name="Slide Number Placeholder 4">
            <a:extLst>
              <a:ext uri="{FF2B5EF4-FFF2-40B4-BE49-F238E27FC236}">
                <a16:creationId xmlns:a16="http://schemas.microsoft.com/office/drawing/2014/main" id="{68B309F5-DC3E-43D6-8921-9E73B7DD0D7D}"/>
              </a:ext>
            </a:extLst>
          </p:cNvPr>
          <p:cNvSpPr>
            <a:spLocks noGrp="1"/>
          </p:cNvSpPr>
          <p:nvPr>
            <p:ph type="sldNum" sz="quarter" idx="12"/>
          </p:nvPr>
        </p:nvSpPr>
        <p:spPr/>
        <p:txBody>
          <a:bodyPr/>
          <a:lstStyle/>
          <a:p>
            <a:fld id="{784DC4BC-AE01-4C6D-870D-ADD2363A0B6C}" type="slidenum">
              <a:rPr lang="en-US" smtClean="0"/>
              <a:t>5</a:t>
            </a:fld>
            <a:endParaRPr lang="en-US" dirty="0"/>
          </a:p>
        </p:txBody>
      </p:sp>
      <p:graphicFrame>
        <p:nvGraphicFramePr>
          <p:cNvPr id="9" name="Content Placeholder 8">
            <a:extLst>
              <a:ext uri="{FF2B5EF4-FFF2-40B4-BE49-F238E27FC236}">
                <a16:creationId xmlns:a16="http://schemas.microsoft.com/office/drawing/2014/main" id="{07CD683A-27FC-42E3-B93B-678FA6F1558B}"/>
              </a:ext>
            </a:extLst>
          </p:cNvPr>
          <p:cNvGraphicFramePr>
            <a:graphicFrameLocks noGrp="1"/>
          </p:cNvGraphicFramePr>
          <p:nvPr>
            <p:ph idx="1"/>
            <p:extLst>
              <p:ext uri="{D42A27DB-BD31-4B8C-83A1-F6EECF244321}">
                <p14:modId xmlns:p14="http://schemas.microsoft.com/office/powerpoint/2010/main" val="123259923"/>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784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810C5-2C64-4654-9FE4-BF341668DE7F}"/>
              </a:ext>
            </a:extLst>
          </p:cNvPr>
          <p:cNvSpPr>
            <a:spLocks noGrp="1"/>
          </p:cNvSpPr>
          <p:nvPr>
            <p:ph type="title"/>
          </p:nvPr>
        </p:nvSpPr>
        <p:spPr>
          <a:xfrm>
            <a:off x="838200" y="365127"/>
            <a:ext cx="10515600" cy="1290418"/>
          </a:xfrm>
        </p:spPr>
        <p:txBody>
          <a:bodyPr>
            <a:normAutofit/>
          </a:bodyPr>
          <a:lstStyle/>
          <a:p>
            <a:r>
              <a:rPr lang="en-US" dirty="0"/>
              <a:t>Sales Tax - FY 23</a:t>
            </a:r>
            <a:br>
              <a:rPr lang="en-US" dirty="0"/>
            </a:br>
            <a:r>
              <a:rPr lang="en-US" sz="2400" dirty="0"/>
              <a:t>Collections for August grew 2.6%; however, last year’s collections included an audit payment of $25 million; adjusting for the audit, collections grew 9.6%</a:t>
            </a:r>
          </a:p>
        </p:txBody>
      </p:sp>
      <p:sp>
        <p:nvSpPr>
          <p:cNvPr id="3" name="Date Placeholder 2">
            <a:extLst>
              <a:ext uri="{FF2B5EF4-FFF2-40B4-BE49-F238E27FC236}">
                <a16:creationId xmlns:a16="http://schemas.microsoft.com/office/drawing/2014/main" id="{A3BA866D-DC87-4B19-8328-2E3C9934F2CF}"/>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5F30B8DB-9B42-44F5-BBAA-8D2230A03477}"/>
              </a:ext>
            </a:extLst>
          </p:cNvPr>
          <p:cNvSpPr>
            <a:spLocks noGrp="1"/>
          </p:cNvSpPr>
          <p:nvPr>
            <p:ph type="sldNum" sz="quarter" idx="12"/>
          </p:nvPr>
        </p:nvSpPr>
        <p:spPr/>
        <p:txBody>
          <a:bodyPr/>
          <a:lstStyle/>
          <a:p>
            <a:fld id="{784DC4BC-AE01-4C6D-870D-ADD2363A0B6C}" type="slidenum">
              <a:rPr lang="en-US" smtClean="0"/>
              <a:pPr/>
              <a:t>6</a:t>
            </a:fld>
            <a:endParaRPr lang="en-US" dirty="0"/>
          </a:p>
        </p:txBody>
      </p:sp>
      <p:graphicFrame>
        <p:nvGraphicFramePr>
          <p:cNvPr id="13" name="Content Placeholder 12">
            <a:extLst>
              <a:ext uri="{FF2B5EF4-FFF2-40B4-BE49-F238E27FC236}">
                <a16:creationId xmlns:a16="http://schemas.microsoft.com/office/drawing/2014/main" id="{9E004C6A-A4DA-4C9C-8CD2-37A9C6026EC4}"/>
              </a:ext>
            </a:extLst>
          </p:cNvPr>
          <p:cNvGraphicFramePr>
            <a:graphicFrameLocks noGrp="1"/>
          </p:cNvGraphicFramePr>
          <p:nvPr>
            <p:ph idx="1"/>
            <p:extLst>
              <p:ext uri="{D42A27DB-BD31-4B8C-83A1-F6EECF244321}">
                <p14:modId xmlns:p14="http://schemas.microsoft.com/office/powerpoint/2010/main" val="643974485"/>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507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810C5-2C64-4654-9FE4-BF341668DE7F}"/>
              </a:ext>
            </a:extLst>
          </p:cNvPr>
          <p:cNvSpPr>
            <a:spLocks noGrp="1"/>
          </p:cNvSpPr>
          <p:nvPr>
            <p:ph type="title"/>
          </p:nvPr>
        </p:nvSpPr>
        <p:spPr>
          <a:xfrm>
            <a:off x="838200" y="305493"/>
            <a:ext cx="10515600" cy="1314598"/>
          </a:xfrm>
        </p:spPr>
        <p:txBody>
          <a:bodyPr>
            <a:normAutofit fontScale="90000"/>
          </a:bodyPr>
          <a:lstStyle/>
          <a:p>
            <a:r>
              <a:rPr lang="en-US" sz="3300" dirty="0"/>
              <a:t>US Retail Sales</a:t>
            </a:r>
            <a:br>
              <a:rPr lang="en-US" dirty="0"/>
            </a:br>
            <a:r>
              <a:rPr lang="en-US" sz="2700" dirty="0"/>
              <a:t>Retail sales were flat in July largely due to lower gas prices and a drop in auto sales; Wells Fargo is anticipating a decline in retail sales through 2023</a:t>
            </a:r>
            <a:endParaRPr lang="en-US" sz="3300" dirty="0"/>
          </a:p>
        </p:txBody>
      </p:sp>
      <p:sp>
        <p:nvSpPr>
          <p:cNvPr id="3" name="Date Placeholder 2">
            <a:extLst>
              <a:ext uri="{FF2B5EF4-FFF2-40B4-BE49-F238E27FC236}">
                <a16:creationId xmlns:a16="http://schemas.microsoft.com/office/drawing/2014/main" id="{A3BA866D-DC87-4B19-8328-2E3C9934F2CF}"/>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5F30B8DB-9B42-44F5-BBAA-8D2230A03477}"/>
              </a:ext>
            </a:extLst>
          </p:cNvPr>
          <p:cNvSpPr>
            <a:spLocks noGrp="1"/>
          </p:cNvSpPr>
          <p:nvPr>
            <p:ph type="sldNum" sz="quarter" idx="12"/>
          </p:nvPr>
        </p:nvSpPr>
        <p:spPr/>
        <p:txBody>
          <a:bodyPr/>
          <a:lstStyle/>
          <a:p>
            <a:fld id="{784DC4BC-AE01-4C6D-870D-ADD2363A0B6C}" type="slidenum">
              <a:rPr lang="en-US" smtClean="0"/>
              <a:pPr/>
              <a:t>7</a:t>
            </a:fld>
            <a:endParaRPr lang="en-US" dirty="0"/>
          </a:p>
        </p:txBody>
      </p:sp>
      <p:graphicFrame>
        <p:nvGraphicFramePr>
          <p:cNvPr id="10" name="Content Placeholder 9">
            <a:extLst>
              <a:ext uri="{FF2B5EF4-FFF2-40B4-BE49-F238E27FC236}">
                <a16:creationId xmlns:a16="http://schemas.microsoft.com/office/drawing/2014/main" id="{BB4989D4-FC2D-2D6F-03FF-23E84D666513}"/>
              </a:ext>
            </a:extLst>
          </p:cNvPr>
          <p:cNvGraphicFramePr>
            <a:graphicFrameLocks noGrp="1"/>
          </p:cNvGraphicFramePr>
          <p:nvPr>
            <p:ph idx="1"/>
            <p:extLst>
              <p:ext uri="{D42A27DB-BD31-4B8C-83A1-F6EECF244321}">
                <p14:modId xmlns:p14="http://schemas.microsoft.com/office/powerpoint/2010/main" val="1216494398"/>
              </p:ext>
            </p:extLst>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810C5-2C64-4654-9FE4-BF341668DE7F}"/>
              </a:ext>
            </a:extLst>
          </p:cNvPr>
          <p:cNvSpPr>
            <a:spLocks noGrp="1"/>
          </p:cNvSpPr>
          <p:nvPr>
            <p:ph type="title"/>
          </p:nvPr>
        </p:nvSpPr>
        <p:spPr/>
        <p:txBody>
          <a:bodyPr>
            <a:normAutofit/>
          </a:bodyPr>
          <a:lstStyle/>
          <a:p>
            <a:r>
              <a:rPr lang="en-US" sz="3300" dirty="0"/>
              <a:t>Deed Recording Fees – FY 23</a:t>
            </a:r>
            <a:br>
              <a:rPr lang="en-US" sz="3100" dirty="0"/>
            </a:br>
            <a:r>
              <a:rPr lang="en-US" sz="2700" dirty="0"/>
              <a:t>August 2022 declined 14.2% compared to last year</a:t>
            </a:r>
          </a:p>
        </p:txBody>
      </p:sp>
      <p:sp>
        <p:nvSpPr>
          <p:cNvPr id="3" name="Date Placeholder 2">
            <a:extLst>
              <a:ext uri="{FF2B5EF4-FFF2-40B4-BE49-F238E27FC236}">
                <a16:creationId xmlns:a16="http://schemas.microsoft.com/office/drawing/2014/main" id="{A3BA866D-DC87-4B19-8328-2E3C9934F2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002060"/>
                </a:solidFill>
                <a:effectLst/>
                <a:uLnTx/>
                <a:uFillTx/>
                <a:latin typeface="Book Antiqua" panose="02040602050305030304" pitchFamily="18" charset="0"/>
                <a:ea typeface="+mn-ea"/>
                <a:cs typeface="+mn-cs"/>
              </a:rPr>
              <a:t>September 20, 2022</a:t>
            </a:r>
            <a:endParaRPr kumimoji="0" lang="en-US" sz="1000" b="1" i="1" u="none" strike="noStrike" kern="1200" cap="none" spc="0" normalizeH="0" baseline="0" noProof="0" dirty="0">
              <a:ln>
                <a:noFill/>
              </a:ln>
              <a:solidFill>
                <a:srgbClr val="002060"/>
              </a:solidFill>
              <a:effectLst/>
              <a:uLnTx/>
              <a:uFillTx/>
              <a:latin typeface="Book Antiqua" panose="02040602050305030304" pitchFamily="18" charset="0"/>
              <a:ea typeface="+mn-ea"/>
              <a:cs typeface="+mn-cs"/>
            </a:endParaRPr>
          </a:p>
        </p:txBody>
      </p:sp>
      <p:sp>
        <p:nvSpPr>
          <p:cNvPr id="4" name="Slide Number Placeholder 3">
            <a:extLst>
              <a:ext uri="{FF2B5EF4-FFF2-40B4-BE49-F238E27FC236}">
                <a16:creationId xmlns:a16="http://schemas.microsoft.com/office/drawing/2014/main" id="{5F30B8DB-9B42-44F5-BBAA-8D2230A03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C4BC-AE01-4C6D-870D-ADD2363A0B6C}" type="slidenum">
              <a:rPr kumimoji="0" lang="en-US" sz="1000" b="1" i="0" u="none" strike="noStrike" kern="1200" cap="none" spc="0" normalizeH="0" baseline="0" noProof="0" smtClean="0">
                <a:ln>
                  <a:noFill/>
                </a:ln>
                <a:solidFill>
                  <a:srgbClr val="002060"/>
                </a:solidFill>
                <a:effectLst/>
                <a:uLnTx/>
                <a:uFillTx/>
                <a:latin typeface="Book Antiqua" panose="020406020503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002060"/>
              </a:solidFill>
              <a:effectLst/>
              <a:uLnTx/>
              <a:uFillTx/>
              <a:latin typeface="Book Antiqua" panose="02040602050305030304" pitchFamily="18" charset="0"/>
              <a:ea typeface="+mn-ea"/>
              <a:cs typeface="+mn-cs"/>
            </a:endParaRPr>
          </a:p>
        </p:txBody>
      </p:sp>
      <p:graphicFrame>
        <p:nvGraphicFramePr>
          <p:cNvPr id="12" name="Content Placeholder 11">
            <a:extLst>
              <a:ext uri="{FF2B5EF4-FFF2-40B4-BE49-F238E27FC236}">
                <a16:creationId xmlns:a16="http://schemas.microsoft.com/office/drawing/2014/main" id="{9E004C6A-A4DA-4C9C-8CD2-37A9C6026EC4}"/>
              </a:ext>
            </a:extLst>
          </p:cNvPr>
          <p:cNvGraphicFramePr>
            <a:graphicFrameLocks noGrp="1"/>
          </p:cNvGraphicFramePr>
          <p:nvPr>
            <p:ph idx="1"/>
          </p:nvPr>
        </p:nvGraphicFramePr>
        <p:xfrm>
          <a:off x="838200" y="1544638"/>
          <a:ext cx="10515600" cy="463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02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810C5-2C64-4654-9FE4-BF341668DE7F}"/>
              </a:ext>
            </a:extLst>
          </p:cNvPr>
          <p:cNvSpPr>
            <a:spLocks noGrp="1"/>
          </p:cNvSpPr>
          <p:nvPr>
            <p:ph type="title"/>
          </p:nvPr>
        </p:nvSpPr>
        <p:spPr/>
        <p:txBody>
          <a:bodyPr>
            <a:normAutofit fontScale="90000"/>
          </a:bodyPr>
          <a:lstStyle/>
          <a:p>
            <a:r>
              <a:rPr lang="en-US" sz="3300" dirty="0"/>
              <a:t>South Carolina Home Sales and Prices</a:t>
            </a:r>
            <a:br>
              <a:rPr lang="en-US" dirty="0"/>
            </a:br>
            <a:r>
              <a:rPr lang="en-US" sz="2700" dirty="0"/>
              <a:t>Total value of home sales slowed in July 2022, with a decline in both number sold and average price</a:t>
            </a:r>
          </a:p>
        </p:txBody>
      </p:sp>
      <p:sp>
        <p:nvSpPr>
          <p:cNvPr id="3" name="Date Placeholder 2">
            <a:extLst>
              <a:ext uri="{FF2B5EF4-FFF2-40B4-BE49-F238E27FC236}">
                <a16:creationId xmlns:a16="http://schemas.microsoft.com/office/drawing/2014/main" id="{A3BA866D-DC87-4B19-8328-2E3C9934F2CF}"/>
              </a:ext>
            </a:extLst>
          </p:cNvPr>
          <p:cNvSpPr>
            <a:spLocks noGrp="1"/>
          </p:cNvSpPr>
          <p:nvPr>
            <p:ph type="dt" sz="half" idx="10"/>
          </p:nvPr>
        </p:nvSpPr>
        <p:spPr/>
        <p:txBody>
          <a:bodyPr/>
          <a:lstStyle/>
          <a:p>
            <a:r>
              <a:rPr lang="en-US"/>
              <a:t>September 20, 2022</a:t>
            </a:r>
            <a:endParaRPr lang="en-US" dirty="0"/>
          </a:p>
        </p:txBody>
      </p:sp>
      <p:sp>
        <p:nvSpPr>
          <p:cNvPr id="4" name="Slide Number Placeholder 3">
            <a:extLst>
              <a:ext uri="{FF2B5EF4-FFF2-40B4-BE49-F238E27FC236}">
                <a16:creationId xmlns:a16="http://schemas.microsoft.com/office/drawing/2014/main" id="{5F30B8DB-9B42-44F5-BBAA-8D2230A03477}"/>
              </a:ext>
            </a:extLst>
          </p:cNvPr>
          <p:cNvSpPr>
            <a:spLocks noGrp="1"/>
          </p:cNvSpPr>
          <p:nvPr>
            <p:ph type="sldNum" sz="quarter" idx="12"/>
          </p:nvPr>
        </p:nvSpPr>
        <p:spPr/>
        <p:txBody>
          <a:bodyPr/>
          <a:lstStyle/>
          <a:p>
            <a:fld id="{784DC4BC-AE01-4C6D-870D-ADD2363A0B6C}" type="slidenum">
              <a:rPr lang="en-US" smtClean="0"/>
              <a:pPr/>
              <a:t>9</a:t>
            </a:fld>
            <a:endParaRPr lang="en-US" dirty="0"/>
          </a:p>
        </p:txBody>
      </p:sp>
      <p:graphicFrame>
        <p:nvGraphicFramePr>
          <p:cNvPr id="10" name="Content Placeholder 9">
            <a:extLst>
              <a:ext uri="{FF2B5EF4-FFF2-40B4-BE49-F238E27FC236}">
                <a16:creationId xmlns:a16="http://schemas.microsoft.com/office/drawing/2014/main" id="{1D4DF666-5D93-EF62-F2C4-3616CB79BFED}"/>
              </a:ext>
            </a:extLst>
          </p:cNvPr>
          <p:cNvGraphicFramePr>
            <a:graphicFrameLocks noGrp="1"/>
          </p:cNvGraphicFramePr>
          <p:nvPr>
            <p:ph idx="1"/>
            <p:extLst>
              <p:ext uri="{D42A27DB-BD31-4B8C-83A1-F6EECF244321}">
                <p14:modId xmlns:p14="http://schemas.microsoft.com/office/powerpoint/2010/main" val="1167324049"/>
              </p:ext>
            </p:extLst>
          </p:nvPr>
        </p:nvGraphicFramePr>
        <p:xfrm>
          <a:off x="838200" y="1371600"/>
          <a:ext cx="10515600" cy="48568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138760"/>
      </p:ext>
    </p:extLst>
  </p:cSld>
  <p:clrMapOvr>
    <a:masterClrMapping/>
  </p:clrMapOvr>
</p:sld>
</file>

<file path=ppt/theme/theme1.xml><?xml version="1.0" encoding="utf-8"?>
<a:theme xmlns:a="http://schemas.openxmlformats.org/drawingml/2006/main" name="RFA widescreen PowerPoin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A widescreen PowerPoint Theme" id="{B99C1916-097F-450E-A27C-6FB5AF3B078F}" vid="{0F182D99-7C5B-4F14-A3E1-DBE999373D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BB1CAD3DC3F94F9C009DF4BB366A1A" ma:contentTypeVersion="0" ma:contentTypeDescription="Create a new document." ma:contentTypeScope="" ma:versionID="c16d0cc19f1c4edfa830fd4e0a67e17c">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6462A-85B2-4F94-A155-CA0772390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41990CF-E327-429E-ACF8-D2982748F481}">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47AD295-7E90-44EA-A71B-8C05906C97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RFA widescreen PowerPoint Theme</Template>
  <TotalTime>6358</TotalTime>
  <Words>2230</Words>
  <Application>Microsoft Office PowerPoint</Application>
  <PresentationFormat>Widescreen</PresentationFormat>
  <Paragraphs>498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 Antiqua</vt:lpstr>
      <vt:lpstr>Calibri</vt:lpstr>
      <vt:lpstr>Franklin Gothic Book</vt:lpstr>
      <vt:lpstr>Franklin Gothic Medium</vt:lpstr>
      <vt:lpstr>RFA widescreen PowerPoint Theme</vt:lpstr>
      <vt:lpstr>PowerPoint Presentation</vt:lpstr>
      <vt:lpstr>FY 2021-22 Final Revenue</vt:lpstr>
      <vt:lpstr>General Fund – FY 22 Revenues ended $880.1 million above the estimate for FY 2021-22, growing at 23.1% compared to 15.2% estimated as anticipated decline in 4th quarter growth did not occur</vt:lpstr>
      <vt:lpstr>FY 2022-23 General Fund Revenue through August</vt:lpstr>
      <vt:lpstr>Total General Fund – Compared to Pre-pandemic Trend Revenue collections can decline by 18.9% and meet the forecast; negative growth is anticipated due return to historical patterns and tax cuts</vt:lpstr>
      <vt:lpstr>Sales Tax - FY 23 Collections for August grew 2.6%; however, last year’s collections included an audit payment of $25 million; adjusting for the audit, collections grew 9.6%</vt:lpstr>
      <vt:lpstr>US Retail Sales Retail sales were flat in July largely due to lower gas prices and a drop in auto sales; Wells Fargo is anticipating a decline in retail sales through 2023</vt:lpstr>
      <vt:lpstr>Deed Recording Fees – FY 23 August 2022 declined 14.2% compared to last year</vt:lpstr>
      <vt:lpstr>South Carolina Home Sales and Prices Total value of home sales slowed in July 2022, with a decline in both number sold and average price</vt:lpstr>
      <vt:lpstr>Individual Withholdings – FY 23 Collections through August are 2.8% above the estimate; FY 23 estimated growth is 3.3% (0.4% with tax reform) after strong growth of 13.6% in FY 22</vt:lpstr>
      <vt:lpstr>US Labor Market and Wage Growth While growth in labor market tightness has started to weaken, conditions remain remarkably tight and continue to drive wage growth</vt:lpstr>
      <vt:lpstr>Corporate Income Tax –FY 23 Forecast for FY 23 reflects a sharp decline but collections through August remain elevated</vt:lpstr>
      <vt:lpstr>Corporate License Tax –FY 23  FY 23 forecast reflects growth of 2.5% from FY 22 actual</vt:lpstr>
      <vt:lpstr>Bank Tax - FY 23 FY 23 forecast expects a decline in collections of 18.3% from final FY 22</vt:lpstr>
      <vt:lpstr>Bank Performance While net income improved in Q2 of 2022, FDIC expects downside risks from inflation, rising interest rates, slowing economic growth, and global uncertainties to challenge bank profitability going forward</vt:lpstr>
      <vt:lpstr>Real GDP Growth US GDP growth slowed to 1.7% for Q2 2022</vt:lpstr>
      <vt:lpstr>Unemployment Rates South Carolina’s unemployment rate of 3.2% as of July 2022 remains below the US rate of 3.8%</vt:lpstr>
      <vt:lpstr>US Consumer Price Index Inflation has grown much more than anticipated this time last year and is expected to remain above historical levels through FY 23</vt:lpstr>
      <vt:lpstr>Inflation - Components Energy, vehicles, housing, and food at home continue to be a large contributor to inflation but do not contribute to General Fund Sales tax</vt:lpstr>
      <vt:lpstr>US Dollar Index The dollar has strengthened in the past year, indicating greater global trust in the US economy; American firms and consumers will be able to import more cheaply, but exports will be more costly</vt:lpstr>
      <vt:lpstr>Purchasing Managers Index Index is a leading indicator of business conditions in the US; values over 50 represent growth or expansion within the manufacturing sector of the economy compared with the prior month</vt:lpstr>
      <vt:lpstr>South Carolina Employment Nonfarm employment has exceeded the estimate in recent months, settling 43,400 jobs above the estimate in July</vt:lpstr>
      <vt:lpstr>SC Personal Income Personal Income is growing well above the historical trend and expected to continue to be elevated through FY 2022-23</vt:lpstr>
      <vt:lpstr>General Fund as Percentage of Personal Income - Before Tax Reform Changes in consumer behavior resulted in a higher percentage of income going to the General Fund in FY 22</vt:lpstr>
      <vt:lpstr>Annual General Fund Revenue Growth FY 22 revenue grew $2.57 billion over FY 21; revenue can decline 18.9% and meet the current FY 23 estimate (after tax reform)</vt:lpstr>
      <vt:lpstr>General Fund Revenue Scenarios v. Historical Recession Patterns Recession trends range from the 1990-91 downturn at best to the Great Recession at worst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General Revenue Fund Forecast Briefing Packet</dc:title>
  <dc:creator>Frank Rainwater</dc:creator>
  <cp:lastModifiedBy>Lisa Jolliff</cp:lastModifiedBy>
  <cp:revision>631</cp:revision>
  <cp:lastPrinted>2022-09-09T17:35:55Z</cp:lastPrinted>
  <dcterms:created xsi:type="dcterms:W3CDTF">2020-08-28T10:34:18Z</dcterms:created>
  <dcterms:modified xsi:type="dcterms:W3CDTF">2022-09-20T12:56:33Z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0x0101009ABB1CAD3DC3F94F9C009DF4BB366A1A</vt:lpwstr>
  </property>
  <property fmtid="{D5CDD505-2E9C-101B-9397-08002B2CF9AE}" pid="3" name="MSIP_Label_1c8b0b85-d75e-4e7c-989b-349f33915dc1_Enabled">
    <vt:lpwstr>true</vt:lpwstr>
  </property>
  <property fmtid="{D5CDD505-2E9C-101B-9397-08002B2CF9AE}" pid="4" name="MSIP_Label_1c8b0b85-d75e-4e7c-989b-349f33915dc1_SetDate">
    <vt:lpwstr>2022-09-20T12:52:07Z</vt:lpwstr>
  </property>
  <property fmtid="{D5CDD505-2E9C-101B-9397-08002B2CF9AE}" pid="5" name="MSIP_Label_1c8b0b85-d75e-4e7c-989b-349f33915dc1_Method">
    <vt:lpwstr>Standard</vt:lpwstr>
  </property>
  <property fmtid="{D5CDD505-2E9C-101B-9397-08002B2CF9AE}" pid="6" name="MSIP_Label_1c8b0b85-d75e-4e7c-989b-349f33915dc1_Name">
    <vt:lpwstr>defa4170-0d19-0005-0004-bc88714345d2</vt:lpwstr>
  </property>
  <property fmtid="{D5CDD505-2E9C-101B-9397-08002B2CF9AE}" pid="7" name="MSIP_Label_1c8b0b85-d75e-4e7c-989b-349f33915dc1_SiteId">
    <vt:lpwstr>663161ba-5851-41e6-8516-19e102d02698</vt:lpwstr>
  </property>
  <property fmtid="{D5CDD505-2E9C-101B-9397-08002B2CF9AE}" pid="8" name="MSIP_Label_1c8b0b85-d75e-4e7c-989b-349f33915dc1_ActionId">
    <vt:lpwstr>cc717a40-6c61-4699-9aad-dd11a4f82d8a</vt:lpwstr>
  </property>
  <property fmtid="{D5CDD505-2E9C-101B-9397-08002B2CF9AE}" pid="9" name="MSIP_Label_1c8b0b85-d75e-4e7c-989b-349f33915dc1_ContentBits">
    <vt:lpwstr>0</vt:lpwstr>
  </property>
</Properties>
</file>