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668" r:id="rId3"/>
    <p:sldId id="674" r:id="rId4"/>
    <p:sldId id="677" r:id="rId5"/>
    <p:sldId id="673" r:id="rId6"/>
    <p:sldId id="676" r:id="rId7"/>
    <p:sldId id="344" r:id="rId8"/>
    <p:sldId id="458" r:id="rId9"/>
    <p:sldId id="660" r:id="rId10"/>
    <p:sldId id="661" r:id="rId11"/>
    <p:sldId id="664" r:id="rId12"/>
    <p:sldId id="665" r:id="rId13"/>
    <p:sldId id="669" r:id="rId14"/>
    <p:sldId id="663" r:id="rId15"/>
    <p:sldId id="334" r:id="rId16"/>
    <p:sldId id="659" r:id="rId17"/>
    <p:sldId id="339" r:id="rId18"/>
    <p:sldId id="455" r:id="rId19"/>
    <p:sldId id="346" r:id="rId20"/>
    <p:sldId id="667" r:id="rId21"/>
    <p:sldId id="670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592" autoAdjust="0"/>
  </p:normalViewPr>
  <p:slideViewPr>
    <p:cSldViewPr snapToGrid="0">
      <p:cViewPr varScale="1">
        <p:scale>
          <a:sx n="121" d="100"/>
          <a:sy n="121" d="100"/>
        </p:scale>
        <p:origin x="10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6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 POPULATION PYRAMID</a:t>
            </a:r>
          </a:p>
        </c:rich>
      </c:tx>
      <c:layout>
        <c:manualLayout>
          <c:xMode val="edge"/>
          <c:yMode val="edge"/>
          <c:x val="0.20385672379187897"/>
          <c:y val="2.7413407094553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80098811178014E-2"/>
          <c:y val="0.12958290070778231"/>
          <c:w val="0.91387864304144573"/>
          <c:h val="0.7226074456074962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'1970 DATA'!$I$4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DATA'!$I$5:$I$22</c:f>
              <c:numCache>
                <c:formatCode>0.0%</c:formatCode>
                <c:ptCount val="18"/>
                <c:pt idx="0">
                  <c:v>-4.5697582984656683E-2</c:v>
                </c:pt>
                <c:pt idx="1">
                  <c:v>-5.3236255886391436E-2</c:v>
                </c:pt>
                <c:pt idx="2">
                  <c:v>-5.5635012269789452E-2</c:v>
                </c:pt>
                <c:pt idx="3">
                  <c:v>-5.7681328264059299E-2</c:v>
                </c:pt>
                <c:pt idx="4">
                  <c:v>-4.6608600857978105E-2</c:v>
                </c:pt>
                <c:pt idx="5">
                  <c:v>-3.3723488318318909E-2</c:v>
                </c:pt>
                <c:pt idx="6">
                  <c:v>-2.7242908633013822E-2</c:v>
                </c:pt>
                <c:pt idx="7">
                  <c:v>-2.6497109255362555E-2</c:v>
                </c:pt>
                <c:pt idx="8">
                  <c:v>-2.663685013254152E-2</c:v>
                </c:pt>
                <c:pt idx="9">
                  <c:v>-2.7170336022766181E-2</c:v>
                </c:pt>
                <c:pt idx="10">
                  <c:v>-2.4051257880208097E-2</c:v>
                </c:pt>
                <c:pt idx="11">
                  <c:v>-2.0771593536250983E-2</c:v>
                </c:pt>
                <c:pt idx="12">
                  <c:v>-1.6518375346312252E-2</c:v>
                </c:pt>
                <c:pt idx="13">
                  <c:v>-1.2165948854066903E-2</c:v>
                </c:pt>
                <c:pt idx="14">
                  <c:v>-7.9744945877431809E-3</c:v>
                </c:pt>
                <c:pt idx="15">
                  <c:v>-4.9692936793502744E-3</c:v>
                </c:pt>
                <c:pt idx="16">
                  <c:v>-2.5798018844945146E-3</c:v>
                </c:pt>
                <c:pt idx="17">
                  <c:v>-1.7081585124776636E-3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005-8BA4-B821AF9CB064}"/>
            </c:ext>
          </c:extLst>
        </c:ser>
        <c:ser>
          <c:idx val="0"/>
          <c:order val="1"/>
          <c:tx>
            <c:strRef>
              <c:f>'1970 DATA'!$J$4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DATA'!$J$5:$J$22</c:f>
              <c:numCache>
                <c:formatCode>0.0%</c:formatCode>
                <c:ptCount val="18"/>
                <c:pt idx="0">
                  <c:v>4.4448407629543073E-2</c:v>
                </c:pt>
                <c:pt idx="1">
                  <c:v>5.1800630686865017E-2</c:v>
                </c:pt>
                <c:pt idx="2">
                  <c:v>5.4208651658805278E-2</c:v>
                </c:pt>
                <c:pt idx="3">
                  <c:v>5.2027613106150179E-2</c:v>
                </c:pt>
                <c:pt idx="4">
                  <c:v>4.2898133146806287E-2</c:v>
                </c:pt>
                <c:pt idx="5">
                  <c:v>3.3496119874511149E-2</c:v>
                </c:pt>
                <c:pt idx="6">
                  <c:v>2.8681236004198404E-2</c:v>
                </c:pt>
                <c:pt idx="7">
                  <c:v>2.8619858105105984E-2</c:v>
                </c:pt>
                <c:pt idx="8">
                  <c:v>2.9156432191511397E-2</c:v>
                </c:pt>
                <c:pt idx="9">
                  <c:v>2.9130954573020205E-2</c:v>
                </c:pt>
                <c:pt idx="10">
                  <c:v>2.5710391278316345E-2</c:v>
                </c:pt>
                <c:pt idx="11">
                  <c:v>2.3835470172078151E-2</c:v>
                </c:pt>
                <c:pt idx="12">
                  <c:v>2.0455825476769236E-2</c:v>
                </c:pt>
                <c:pt idx="13">
                  <c:v>1.6396005572650009E-2</c:v>
                </c:pt>
                <c:pt idx="14">
                  <c:v>1.2006520726235655E-2</c:v>
                </c:pt>
                <c:pt idx="15">
                  <c:v>8.1767714375823447E-3</c:v>
                </c:pt>
                <c:pt idx="16">
                  <c:v>4.817586041970902E-3</c:v>
                </c:pt>
                <c:pt idx="17">
                  <c:v>3.264995412098549E-3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0-4005-8BA4-B821AF9CB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240240"/>
        <c:axId val="502243848"/>
        <c:extLst/>
      </c:barChart>
      <c:catAx>
        <c:axId val="50224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3848"/>
        <c:crosses val="autoZero"/>
        <c:auto val="1"/>
        <c:lblAlgn val="ctr"/>
        <c:lblOffset val="100"/>
        <c:noMultiLvlLbl val="0"/>
      </c:catAx>
      <c:valAx>
        <c:axId val="502243848"/>
        <c:scaling>
          <c:orientation val="minMax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024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72537440172919"/>
          <c:y val="0.90816451176829105"/>
          <c:w val="0.22646672842365292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</a:t>
            </a:r>
            <a:r>
              <a:rPr lang="en-US" sz="1800" baseline="0" dirty="0"/>
              <a:t> NOT IN LABOR FORCE - ALL OTHER REASONS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04718305560657E-2"/>
          <c:y val="8.3254769921436586E-2"/>
          <c:w val="0.88919459195507533"/>
          <c:h val="0.80631140804369172"/>
        </c:manualLayout>
      </c:layout>
      <c:barChart>
        <c:barDir val="col"/>
        <c:grouping val="clustered"/>
        <c:varyColors val="0"/>
        <c:ser>
          <c:idx val="2"/>
          <c:order val="2"/>
          <c:spPr>
            <a:solidFill>
              <a:schemeClr val="accent3">
                <a:lumMod val="60000"/>
                <a:lumOff val="40000"/>
                <a:alpha val="66000"/>
              </a:schemeClr>
            </a:solidFill>
            <a:ln>
              <a:noFill/>
            </a:ln>
            <a:effectLst/>
          </c:spPr>
          <c:invertIfNegative val="0"/>
          <c:cat>
            <c:numRef>
              <c:f>'C - SC All Other'!$J$13:$J$223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'C - SC All Other'!$M$13:$M$223</c:f>
              <c:numCache>
                <c:formatCode>General</c:formatCode>
                <c:ptCount val="211"/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A-45EE-830A-208E0BDA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6"/>
        <c:axId val="53321600"/>
        <c:axId val="275661248"/>
      </c:barChart>
      <c:lineChart>
        <c:grouping val="standard"/>
        <c:varyColors val="0"/>
        <c:ser>
          <c:idx val="1"/>
          <c:order val="0"/>
          <c:tx>
            <c:v>Estimated Individuals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 - SC All Other'!$J$13:$J$223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'C - SC All Other'!$K$13:$K$223</c:f>
              <c:numCache>
                <c:formatCode>_(* #,##0_);_(* \(#,##0\);_(* "-"??_);_(@_)</c:formatCode>
                <c:ptCount val="211"/>
                <c:pt idx="0">
                  <c:v>684999.54400000034</c:v>
                </c:pt>
                <c:pt idx="1">
                  <c:v>682529.57822500006</c:v>
                </c:pt>
                <c:pt idx="2">
                  <c:v>685094.41116666666</c:v>
                </c:pt>
                <c:pt idx="3">
                  <c:v>688026.59009166656</c:v>
                </c:pt>
                <c:pt idx="4">
                  <c:v>696497.16664166679</c:v>
                </c:pt>
                <c:pt idx="5">
                  <c:v>707298.65024166659</c:v>
                </c:pt>
                <c:pt idx="6">
                  <c:v>711193.72470000002</c:v>
                </c:pt>
                <c:pt idx="7">
                  <c:v>718014.37395833328</c:v>
                </c:pt>
                <c:pt idx="8">
                  <c:v>719891.03690833319</c:v>
                </c:pt>
                <c:pt idx="9">
                  <c:v>719897.35666666657</c:v>
                </c:pt>
                <c:pt idx="10">
                  <c:v>723078.7512249999</c:v>
                </c:pt>
                <c:pt idx="11">
                  <c:v>722063.90219999978</c:v>
                </c:pt>
                <c:pt idx="12">
                  <c:v>729525.01768333314</c:v>
                </c:pt>
                <c:pt idx="13">
                  <c:v>733588.59106666641</c:v>
                </c:pt>
                <c:pt idx="14">
                  <c:v>733275.83023333328</c:v>
                </c:pt>
                <c:pt idx="15">
                  <c:v>727174.42810833326</c:v>
                </c:pt>
                <c:pt idx="16">
                  <c:v>718819.13810833322</c:v>
                </c:pt>
                <c:pt idx="17">
                  <c:v>713461.3480916667</c:v>
                </c:pt>
                <c:pt idx="18">
                  <c:v>714965.87005000003</c:v>
                </c:pt>
                <c:pt idx="19">
                  <c:v>711588.07114166685</c:v>
                </c:pt>
                <c:pt idx="20">
                  <c:v>712747.92020000017</c:v>
                </c:pt>
                <c:pt idx="21">
                  <c:v>713626.97480833344</c:v>
                </c:pt>
                <c:pt idx="22">
                  <c:v>714002.60825000005</c:v>
                </c:pt>
                <c:pt idx="23">
                  <c:v>710426.47034166672</c:v>
                </c:pt>
                <c:pt idx="24">
                  <c:v>701121.43615000008</c:v>
                </c:pt>
                <c:pt idx="25">
                  <c:v>694219.59019166685</c:v>
                </c:pt>
                <c:pt idx="26">
                  <c:v>693239.03906666709</c:v>
                </c:pt>
                <c:pt idx="27">
                  <c:v>700172.70755833352</c:v>
                </c:pt>
                <c:pt idx="28">
                  <c:v>709092.04628333356</c:v>
                </c:pt>
                <c:pt idx="29">
                  <c:v>714273.95672500005</c:v>
                </c:pt>
                <c:pt idx="30">
                  <c:v>718890.91104166675</c:v>
                </c:pt>
                <c:pt idx="31">
                  <c:v>724955.41794166679</c:v>
                </c:pt>
                <c:pt idx="32">
                  <c:v>727768.62185000011</c:v>
                </c:pt>
                <c:pt idx="33">
                  <c:v>730699.16025000031</c:v>
                </c:pt>
                <c:pt idx="34">
                  <c:v>732121.39698333351</c:v>
                </c:pt>
                <c:pt idx="35">
                  <c:v>734414.18058333348</c:v>
                </c:pt>
                <c:pt idx="36">
                  <c:v>742744.9341500001</c:v>
                </c:pt>
                <c:pt idx="37">
                  <c:v>749574.61090833333</c:v>
                </c:pt>
                <c:pt idx="38">
                  <c:v>751561.47120833339</c:v>
                </c:pt>
                <c:pt idx="39">
                  <c:v>755363.7233666667</c:v>
                </c:pt>
                <c:pt idx="40">
                  <c:v>754068.6847916668</c:v>
                </c:pt>
                <c:pt idx="41">
                  <c:v>752273.30120833358</c:v>
                </c:pt>
                <c:pt idx="42">
                  <c:v>751178.12884166685</c:v>
                </c:pt>
                <c:pt idx="43">
                  <c:v>751832.79036666686</c:v>
                </c:pt>
                <c:pt idx="44">
                  <c:v>756507.17089166667</c:v>
                </c:pt>
                <c:pt idx="45">
                  <c:v>758257.51246666664</c:v>
                </c:pt>
                <c:pt idx="46">
                  <c:v>764705.43370833306</c:v>
                </c:pt>
                <c:pt idx="47">
                  <c:v>768154.39607499994</c:v>
                </c:pt>
                <c:pt idx="48">
                  <c:v>766819.77474999987</c:v>
                </c:pt>
                <c:pt idx="49">
                  <c:v>766306.06347499974</c:v>
                </c:pt>
                <c:pt idx="50">
                  <c:v>767506.32335833309</c:v>
                </c:pt>
                <c:pt idx="51">
                  <c:v>764088.60153333319</c:v>
                </c:pt>
                <c:pt idx="52">
                  <c:v>762791.12965833291</c:v>
                </c:pt>
                <c:pt idx="53">
                  <c:v>763682.46575833298</c:v>
                </c:pt>
                <c:pt idx="54">
                  <c:v>763609.05098333303</c:v>
                </c:pt>
                <c:pt idx="55">
                  <c:v>763404.83844999957</c:v>
                </c:pt>
                <c:pt idx="56">
                  <c:v>765695.32722499967</c:v>
                </c:pt>
                <c:pt idx="57">
                  <c:v>774100.58741666644</c:v>
                </c:pt>
                <c:pt idx="58">
                  <c:v>781175.36369999975</c:v>
                </c:pt>
                <c:pt idx="59">
                  <c:v>794180.55955833301</c:v>
                </c:pt>
                <c:pt idx="60">
                  <c:v>804008.05341666657</c:v>
                </c:pt>
                <c:pt idx="61">
                  <c:v>815466.57155833335</c:v>
                </c:pt>
                <c:pt idx="62">
                  <c:v>822892.57045833312</c:v>
                </c:pt>
                <c:pt idx="63">
                  <c:v>829236.21993333322</c:v>
                </c:pt>
                <c:pt idx="64">
                  <c:v>835919.00342499989</c:v>
                </c:pt>
                <c:pt idx="65">
                  <c:v>835662.48890833324</c:v>
                </c:pt>
                <c:pt idx="66">
                  <c:v>841904.358825</c:v>
                </c:pt>
                <c:pt idx="67">
                  <c:v>841872.64437500003</c:v>
                </c:pt>
                <c:pt idx="68">
                  <c:v>835079.70824166678</c:v>
                </c:pt>
                <c:pt idx="69">
                  <c:v>827505.98205833358</c:v>
                </c:pt>
                <c:pt idx="70">
                  <c:v>817898.92657499993</c:v>
                </c:pt>
                <c:pt idx="71">
                  <c:v>807778.26470000017</c:v>
                </c:pt>
                <c:pt idx="72">
                  <c:v>809051.20769166667</c:v>
                </c:pt>
                <c:pt idx="73">
                  <c:v>809560.4026250001</c:v>
                </c:pt>
                <c:pt idx="74">
                  <c:v>812009.96229166677</c:v>
                </c:pt>
                <c:pt idx="75">
                  <c:v>812460.15665833326</c:v>
                </c:pt>
                <c:pt idx="76">
                  <c:v>814812.45429166674</c:v>
                </c:pt>
                <c:pt idx="77">
                  <c:v>817897.78939166665</c:v>
                </c:pt>
                <c:pt idx="78">
                  <c:v>814286.72234166681</c:v>
                </c:pt>
                <c:pt idx="79">
                  <c:v>816558.60557500005</c:v>
                </c:pt>
                <c:pt idx="80">
                  <c:v>815318.80439166678</c:v>
                </c:pt>
                <c:pt idx="81">
                  <c:v>811467.39465000003</c:v>
                </c:pt>
                <c:pt idx="82">
                  <c:v>813812.3960333335</c:v>
                </c:pt>
                <c:pt idx="83">
                  <c:v>821683.4045083333</c:v>
                </c:pt>
                <c:pt idx="84">
                  <c:v>826788.69792499999</c:v>
                </c:pt>
                <c:pt idx="85">
                  <c:v>828082.72574166663</c:v>
                </c:pt>
                <c:pt idx="86">
                  <c:v>836873.48777499993</c:v>
                </c:pt>
                <c:pt idx="87">
                  <c:v>840591.07263333339</c:v>
                </c:pt>
                <c:pt idx="88">
                  <c:v>839667.90963333333</c:v>
                </c:pt>
                <c:pt idx="89">
                  <c:v>847682.21763333341</c:v>
                </c:pt>
                <c:pt idx="90">
                  <c:v>849289.68633333314</c:v>
                </c:pt>
                <c:pt idx="91">
                  <c:v>851962.46565833315</c:v>
                </c:pt>
                <c:pt idx="92">
                  <c:v>856568.46805833315</c:v>
                </c:pt>
                <c:pt idx="93">
                  <c:v>862526.78381666634</c:v>
                </c:pt>
                <c:pt idx="94">
                  <c:v>866424.04841666634</c:v>
                </c:pt>
                <c:pt idx="95">
                  <c:v>864987.925108333</c:v>
                </c:pt>
                <c:pt idx="96">
                  <c:v>858779.87169999955</c:v>
                </c:pt>
                <c:pt idx="97">
                  <c:v>860113.45047499973</c:v>
                </c:pt>
                <c:pt idx="98">
                  <c:v>858441.98002499959</c:v>
                </c:pt>
                <c:pt idx="99">
                  <c:v>867066.92324166652</c:v>
                </c:pt>
                <c:pt idx="100">
                  <c:v>874143.69749166642</c:v>
                </c:pt>
                <c:pt idx="101">
                  <c:v>875500.61249999993</c:v>
                </c:pt>
                <c:pt idx="102">
                  <c:v>876173.35882499989</c:v>
                </c:pt>
                <c:pt idx="103">
                  <c:v>870647.00899166672</c:v>
                </c:pt>
                <c:pt idx="104">
                  <c:v>875358.28725833341</c:v>
                </c:pt>
                <c:pt idx="105">
                  <c:v>878939.7466500001</c:v>
                </c:pt>
                <c:pt idx="106">
                  <c:v>882432.36475000007</c:v>
                </c:pt>
                <c:pt idx="107">
                  <c:v>882188.07120000012</c:v>
                </c:pt>
                <c:pt idx="108">
                  <c:v>884398.31195833348</c:v>
                </c:pt>
                <c:pt idx="109">
                  <c:v>884503.86884166673</c:v>
                </c:pt>
                <c:pt idx="110">
                  <c:v>878127.31601666671</c:v>
                </c:pt>
                <c:pt idx="111">
                  <c:v>874918.74839999992</c:v>
                </c:pt>
                <c:pt idx="112">
                  <c:v>876695.81376666669</c:v>
                </c:pt>
                <c:pt idx="113">
                  <c:v>882285.60549166659</c:v>
                </c:pt>
                <c:pt idx="114">
                  <c:v>885304.24667499994</c:v>
                </c:pt>
                <c:pt idx="115">
                  <c:v>890480.1197583332</c:v>
                </c:pt>
                <c:pt idx="116">
                  <c:v>889752.7334916665</c:v>
                </c:pt>
                <c:pt idx="117">
                  <c:v>891273.40860833321</c:v>
                </c:pt>
                <c:pt idx="118">
                  <c:v>893207.84528333321</c:v>
                </c:pt>
                <c:pt idx="119">
                  <c:v>893313.09328333347</c:v>
                </c:pt>
                <c:pt idx="120">
                  <c:v>889542.63648333354</c:v>
                </c:pt>
                <c:pt idx="121">
                  <c:v>878111.01195000031</c:v>
                </c:pt>
                <c:pt idx="122">
                  <c:v>875392.09961666714</c:v>
                </c:pt>
                <c:pt idx="123">
                  <c:v>870476.41505000042</c:v>
                </c:pt>
                <c:pt idx="124">
                  <c:v>867530.98556666693</c:v>
                </c:pt>
                <c:pt idx="125">
                  <c:v>858261.17138333386</c:v>
                </c:pt>
                <c:pt idx="126">
                  <c:v>859834.7619916671</c:v>
                </c:pt>
                <c:pt idx="127">
                  <c:v>860589.17643333366</c:v>
                </c:pt>
                <c:pt idx="128">
                  <c:v>859802.52086666692</c:v>
                </c:pt>
                <c:pt idx="129">
                  <c:v>864396.33751666697</c:v>
                </c:pt>
                <c:pt idx="130">
                  <c:v>861495.63496666693</c:v>
                </c:pt>
                <c:pt idx="131">
                  <c:v>863184.82094166696</c:v>
                </c:pt>
                <c:pt idx="132">
                  <c:v>866098.05799166672</c:v>
                </c:pt>
                <c:pt idx="133">
                  <c:v>869980.27845833322</c:v>
                </c:pt>
                <c:pt idx="134">
                  <c:v>866660.72438333335</c:v>
                </c:pt>
                <c:pt idx="135">
                  <c:v>863440.42053333344</c:v>
                </c:pt>
                <c:pt idx="136">
                  <c:v>857685.57867500011</c:v>
                </c:pt>
                <c:pt idx="137">
                  <c:v>853299.47455000028</c:v>
                </c:pt>
                <c:pt idx="138">
                  <c:v>854789.72215833329</c:v>
                </c:pt>
                <c:pt idx="139">
                  <c:v>856893.4236916668</c:v>
                </c:pt>
                <c:pt idx="140">
                  <c:v>857482.10347500013</c:v>
                </c:pt>
                <c:pt idx="141">
                  <c:v>850260.96947500017</c:v>
                </c:pt>
                <c:pt idx="142">
                  <c:v>846822.40655000007</c:v>
                </c:pt>
                <c:pt idx="143">
                  <c:v>841254.95194166666</c:v>
                </c:pt>
                <c:pt idx="144">
                  <c:v>836685.4491999998</c:v>
                </c:pt>
                <c:pt idx="145">
                  <c:v>841885.21183333313</c:v>
                </c:pt>
                <c:pt idx="146">
                  <c:v>852364.83715833316</c:v>
                </c:pt>
                <c:pt idx="147">
                  <c:v>859643.73375000001</c:v>
                </c:pt>
                <c:pt idx="148">
                  <c:v>862039.50337499974</c:v>
                </c:pt>
                <c:pt idx="149">
                  <c:v>865972.30214166641</c:v>
                </c:pt>
                <c:pt idx="150">
                  <c:v>864689.8697416666</c:v>
                </c:pt>
                <c:pt idx="151">
                  <c:v>868546.42055833328</c:v>
                </c:pt>
                <c:pt idx="152">
                  <c:v>875407.96569166658</c:v>
                </c:pt>
                <c:pt idx="153">
                  <c:v>879589.57585833326</c:v>
                </c:pt>
                <c:pt idx="154">
                  <c:v>882666.85364166659</c:v>
                </c:pt>
                <c:pt idx="155">
                  <c:v>887451.57112499978</c:v>
                </c:pt>
                <c:pt idx="156">
                  <c:v>892411.67492499982</c:v>
                </c:pt>
                <c:pt idx="157">
                  <c:v>895625.5384416664</c:v>
                </c:pt>
                <c:pt idx="158">
                  <c:v>897430.5398749999</c:v>
                </c:pt>
                <c:pt idx="159">
                  <c:v>897388.70596666669</c:v>
                </c:pt>
                <c:pt idx="160">
                  <c:v>901697.52003333345</c:v>
                </c:pt>
                <c:pt idx="161">
                  <c:v>904460.5162333335</c:v>
                </c:pt>
                <c:pt idx="162">
                  <c:v>901720.37985000003</c:v>
                </c:pt>
                <c:pt idx="163">
                  <c:v>899119.88541666663</c:v>
                </c:pt>
                <c:pt idx="164">
                  <c:v>889113.48464166652</c:v>
                </c:pt>
                <c:pt idx="165">
                  <c:v>884836.13539166655</c:v>
                </c:pt>
                <c:pt idx="166">
                  <c:v>880815.65981666662</c:v>
                </c:pt>
                <c:pt idx="167">
                  <c:v>875418.19830833329</c:v>
                </c:pt>
                <c:pt idx="168">
                  <c:v>869110.4835666666</c:v>
                </c:pt>
                <c:pt idx="169">
                  <c:v>859421.08683333348</c:v>
                </c:pt>
                <c:pt idx="170">
                  <c:v>851804.43454166676</c:v>
                </c:pt>
                <c:pt idx="171">
                  <c:v>842107.63013333327</c:v>
                </c:pt>
                <c:pt idx="172">
                  <c:v>843370.31139999989</c:v>
                </c:pt>
                <c:pt idx="173">
                  <c:v>851272.11519166676</c:v>
                </c:pt>
                <c:pt idx="174">
                  <c:v>859846.80670000007</c:v>
                </c:pt>
                <c:pt idx="175">
                  <c:v>859707.74390833324</c:v>
                </c:pt>
                <c:pt idx="176">
                  <c:v>861966.98329166661</c:v>
                </c:pt>
                <c:pt idx="177">
                  <c:v>859309.29743333336</c:v>
                </c:pt>
                <c:pt idx="178">
                  <c:v>863629.75702500006</c:v>
                </c:pt>
                <c:pt idx="179">
                  <c:v>874889.07000833342</c:v>
                </c:pt>
                <c:pt idx="180">
                  <c:v>882606.50183333352</c:v>
                </c:pt>
                <c:pt idx="181">
                  <c:v>892923.61798333365</c:v>
                </c:pt>
                <c:pt idx="182">
                  <c:v>899310.41422500031</c:v>
                </c:pt>
                <c:pt idx="183">
                  <c:v>910991.83674166712</c:v>
                </c:pt>
                <c:pt idx="184">
                  <c:v>918354.22859166702</c:v>
                </c:pt>
                <c:pt idx="185">
                  <c:v>914360.01025000017</c:v>
                </c:pt>
                <c:pt idx="186">
                  <c:v>907664.06170833344</c:v>
                </c:pt>
                <c:pt idx="187">
                  <c:v>909485.70417500008</c:v>
                </c:pt>
                <c:pt idx="188">
                  <c:v>910285.52076666674</c:v>
                </c:pt>
                <c:pt idx="189">
                  <c:v>913654.75167500007</c:v>
                </c:pt>
                <c:pt idx="190">
                  <c:v>913248.50326666667</c:v>
                </c:pt>
                <c:pt idx="191">
                  <c:v>911324.58989166666</c:v>
                </c:pt>
                <c:pt idx="192">
                  <c:v>916048.67825833336</c:v>
                </c:pt>
                <c:pt idx="193">
                  <c:v>916463.52485000005</c:v>
                </c:pt>
                <c:pt idx="194">
                  <c:v>914896.08582500007</c:v>
                </c:pt>
                <c:pt idx="195">
                  <c:v>915326.17347500008</c:v>
                </c:pt>
                <c:pt idx="196">
                  <c:v>907006.01973333338</c:v>
                </c:pt>
                <c:pt idx="197">
                  <c:v>897992.6267583333</c:v>
                </c:pt>
                <c:pt idx="198">
                  <c:v>895355.27574166656</c:v>
                </c:pt>
                <c:pt idx="199">
                  <c:v>891622.46704166627</c:v>
                </c:pt>
                <c:pt idx="200">
                  <c:v>901373.77845833311</c:v>
                </c:pt>
                <c:pt idx="201">
                  <c:v>907373.16324166663</c:v>
                </c:pt>
                <c:pt idx="202">
                  <c:v>912754.23631666659</c:v>
                </c:pt>
                <c:pt idx="203">
                  <c:v>908517.02057499986</c:v>
                </c:pt>
                <c:pt idx="204">
                  <c:v>898609.8144749999</c:v>
                </c:pt>
                <c:pt idx="205">
                  <c:v>892561.89729999984</c:v>
                </c:pt>
                <c:pt idx="206">
                  <c:v>891940.11838333309</c:v>
                </c:pt>
                <c:pt idx="207">
                  <c:v>890698.92137499957</c:v>
                </c:pt>
                <c:pt idx="208">
                  <c:v>889817.47214166634</c:v>
                </c:pt>
                <c:pt idx="209">
                  <c:v>896818.83759166638</c:v>
                </c:pt>
                <c:pt idx="210">
                  <c:v>902779.01999166654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AFA-45EE-830A-208E0BDAA504}"/>
            </c:ext>
          </c:extLst>
        </c:ser>
        <c:ser>
          <c:idx val="0"/>
          <c:order val="1"/>
          <c:tx>
            <c:v>Estimated Individuals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trendline>
            <c:name>Trend</c:name>
            <c:spPr>
              <a:ln w="19050" cap="rnd">
                <a:solidFill>
                  <a:schemeClr val="accent5">
                    <a:lumMod val="75000"/>
                  </a:schemeClr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'C - SC All Other'!$J$13:$J$223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'C - SC All Other'!$L$13:$L$223</c:f>
              <c:numCache>
                <c:formatCode>_(* #,##0_);_(* \(#,##0\);_(* "-"??_);_(@_)</c:formatCode>
                <c:ptCount val="211"/>
                <c:pt idx="0">
                  <c:v>684999.54400000034</c:v>
                </c:pt>
                <c:pt idx="1">
                  <c:v>682529.57822500006</c:v>
                </c:pt>
                <c:pt idx="2">
                  <c:v>685094.41116666666</c:v>
                </c:pt>
                <c:pt idx="3">
                  <c:v>688026.59009166656</c:v>
                </c:pt>
                <c:pt idx="4">
                  <c:v>696497.16664166679</c:v>
                </c:pt>
                <c:pt idx="5">
                  <c:v>707298.65024166659</c:v>
                </c:pt>
                <c:pt idx="6">
                  <c:v>711193.72470000002</c:v>
                </c:pt>
                <c:pt idx="7">
                  <c:v>718014.37395833328</c:v>
                </c:pt>
                <c:pt idx="8">
                  <c:v>719891.03690833319</c:v>
                </c:pt>
                <c:pt idx="9">
                  <c:v>719897.35666666657</c:v>
                </c:pt>
                <c:pt idx="10">
                  <c:v>723078.7512249999</c:v>
                </c:pt>
                <c:pt idx="11">
                  <c:v>722063.90219999978</c:v>
                </c:pt>
                <c:pt idx="12">
                  <c:v>729525.01768333314</c:v>
                </c:pt>
                <c:pt idx="13">
                  <c:v>733588.59106666641</c:v>
                </c:pt>
                <c:pt idx="14">
                  <c:v>733275.83023333328</c:v>
                </c:pt>
                <c:pt idx="15">
                  <c:v>727174.42810833326</c:v>
                </c:pt>
                <c:pt idx="16">
                  <c:v>718819.13810833322</c:v>
                </c:pt>
                <c:pt idx="17">
                  <c:v>713461.3480916667</c:v>
                </c:pt>
                <c:pt idx="18">
                  <c:v>714965.87005000003</c:v>
                </c:pt>
                <c:pt idx="19">
                  <c:v>711588.07114166685</c:v>
                </c:pt>
                <c:pt idx="20">
                  <c:v>712747.92020000017</c:v>
                </c:pt>
                <c:pt idx="21">
                  <c:v>713626.97480833344</c:v>
                </c:pt>
                <c:pt idx="22">
                  <c:v>714002.60825000005</c:v>
                </c:pt>
                <c:pt idx="23">
                  <c:v>710426.47034166672</c:v>
                </c:pt>
                <c:pt idx="24">
                  <c:v>701121.43615000008</c:v>
                </c:pt>
                <c:pt idx="25">
                  <c:v>694219.59019166685</c:v>
                </c:pt>
                <c:pt idx="26">
                  <c:v>693239.03906666709</c:v>
                </c:pt>
                <c:pt idx="27">
                  <c:v>700172.70755833352</c:v>
                </c:pt>
                <c:pt idx="28">
                  <c:v>709092.04628333356</c:v>
                </c:pt>
                <c:pt idx="29">
                  <c:v>714273.95672500005</c:v>
                </c:pt>
                <c:pt idx="30">
                  <c:v>718890.91104166675</c:v>
                </c:pt>
                <c:pt idx="31">
                  <c:v>724955.41794166679</c:v>
                </c:pt>
                <c:pt idx="32">
                  <c:v>727768.62185000011</c:v>
                </c:pt>
                <c:pt idx="33">
                  <c:v>730699.16025000031</c:v>
                </c:pt>
                <c:pt idx="34">
                  <c:v>732121.39698333351</c:v>
                </c:pt>
                <c:pt idx="35">
                  <c:v>734414.18058333348</c:v>
                </c:pt>
                <c:pt idx="36">
                  <c:v>742744.9341500001</c:v>
                </c:pt>
                <c:pt idx="37">
                  <c:v>749574.61090833333</c:v>
                </c:pt>
                <c:pt idx="38">
                  <c:v>751561.47120833339</c:v>
                </c:pt>
                <c:pt idx="39">
                  <c:v>755363.7233666667</c:v>
                </c:pt>
                <c:pt idx="40">
                  <c:v>754068.6847916668</c:v>
                </c:pt>
                <c:pt idx="41">
                  <c:v>752273.30120833358</c:v>
                </c:pt>
                <c:pt idx="42">
                  <c:v>751178.12884166685</c:v>
                </c:pt>
                <c:pt idx="43">
                  <c:v>751832.79036666686</c:v>
                </c:pt>
                <c:pt idx="44">
                  <c:v>756507.17089166667</c:v>
                </c:pt>
                <c:pt idx="45">
                  <c:v>758257.51246666664</c:v>
                </c:pt>
                <c:pt idx="46">
                  <c:v>764705.43370833306</c:v>
                </c:pt>
                <c:pt idx="47">
                  <c:v>768154.39607499994</c:v>
                </c:pt>
                <c:pt idx="48">
                  <c:v>766819.77474999987</c:v>
                </c:pt>
                <c:pt idx="49">
                  <c:v>766306.06347499974</c:v>
                </c:pt>
                <c:pt idx="50">
                  <c:v>767506.32335833309</c:v>
                </c:pt>
                <c:pt idx="51">
                  <c:v>764088.60153333319</c:v>
                </c:pt>
                <c:pt idx="52">
                  <c:v>762791.12965833291</c:v>
                </c:pt>
                <c:pt idx="53">
                  <c:v>763682.46575833298</c:v>
                </c:pt>
                <c:pt idx="54">
                  <c:v>763609.05098333303</c:v>
                </c:pt>
                <c:pt idx="55">
                  <c:v>763404.83844999957</c:v>
                </c:pt>
                <c:pt idx="56">
                  <c:v>765695.32722499967</c:v>
                </c:pt>
                <c:pt idx="57">
                  <c:v>774100.58741666644</c:v>
                </c:pt>
                <c:pt idx="58">
                  <c:v>781175.36369999975</c:v>
                </c:pt>
                <c:pt idx="59">
                  <c:v>794180.55955833301</c:v>
                </c:pt>
                <c:pt idx="60">
                  <c:v>804008.05341666657</c:v>
                </c:pt>
                <c:pt idx="61">
                  <c:v>815466.57155833335</c:v>
                </c:pt>
                <c:pt idx="62">
                  <c:v>822892.57045833312</c:v>
                </c:pt>
                <c:pt idx="63">
                  <c:v>829236.21993333322</c:v>
                </c:pt>
                <c:pt idx="64">
                  <c:v>835919.00342499989</c:v>
                </c:pt>
                <c:pt idx="65">
                  <c:v>835662.48890833324</c:v>
                </c:pt>
                <c:pt idx="66">
                  <c:v>841904.358825</c:v>
                </c:pt>
                <c:pt idx="67">
                  <c:v>841872.64437500003</c:v>
                </c:pt>
                <c:pt idx="68">
                  <c:v>835079.70824166678</c:v>
                </c:pt>
                <c:pt idx="69">
                  <c:v>827505.98205833358</c:v>
                </c:pt>
                <c:pt idx="70">
                  <c:v>817898.92657499993</c:v>
                </c:pt>
                <c:pt idx="71">
                  <c:v>807778.26470000017</c:v>
                </c:pt>
                <c:pt idx="72">
                  <c:v>809051.20769166667</c:v>
                </c:pt>
                <c:pt idx="73">
                  <c:v>809560.4026250001</c:v>
                </c:pt>
                <c:pt idx="74">
                  <c:v>812009.96229166677</c:v>
                </c:pt>
                <c:pt idx="75">
                  <c:v>812460.15665833326</c:v>
                </c:pt>
                <c:pt idx="76">
                  <c:v>814812.45429166674</c:v>
                </c:pt>
                <c:pt idx="77">
                  <c:v>817897.78939166665</c:v>
                </c:pt>
                <c:pt idx="78">
                  <c:v>814286.72234166681</c:v>
                </c:pt>
                <c:pt idx="79">
                  <c:v>816558.60557500005</c:v>
                </c:pt>
                <c:pt idx="80">
                  <c:v>815318.80439166678</c:v>
                </c:pt>
                <c:pt idx="81">
                  <c:v>811467.39465000003</c:v>
                </c:pt>
                <c:pt idx="82">
                  <c:v>813812.3960333335</c:v>
                </c:pt>
                <c:pt idx="83">
                  <c:v>821683.4045083333</c:v>
                </c:pt>
                <c:pt idx="84">
                  <c:v>826788.69792499999</c:v>
                </c:pt>
                <c:pt idx="85">
                  <c:v>828082.72574166663</c:v>
                </c:pt>
                <c:pt idx="86">
                  <c:v>836873.48777499993</c:v>
                </c:pt>
                <c:pt idx="87">
                  <c:v>840591.07263333339</c:v>
                </c:pt>
                <c:pt idx="88">
                  <c:v>839667.90963333333</c:v>
                </c:pt>
                <c:pt idx="89">
                  <c:v>847682.21763333341</c:v>
                </c:pt>
                <c:pt idx="90">
                  <c:v>849289.68633333314</c:v>
                </c:pt>
                <c:pt idx="91">
                  <c:v>851962.46565833315</c:v>
                </c:pt>
                <c:pt idx="92">
                  <c:v>856568.46805833315</c:v>
                </c:pt>
                <c:pt idx="93">
                  <c:v>862526.78381666634</c:v>
                </c:pt>
                <c:pt idx="94">
                  <c:v>866424.04841666634</c:v>
                </c:pt>
                <c:pt idx="95">
                  <c:v>864987.925108333</c:v>
                </c:pt>
                <c:pt idx="96">
                  <c:v>858779.87169999955</c:v>
                </c:pt>
                <c:pt idx="97">
                  <c:v>860113.45047499973</c:v>
                </c:pt>
                <c:pt idx="98">
                  <c:v>858441.98002499959</c:v>
                </c:pt>
                <c:pt idx="99">
                  <c:v>867066.92324166652</c:v>
                </c:pt>
                <c:pt idx="100">
                  <c:v>874143.69749166642</c:v>
                </c:pt>
                <c:pt idx="101">
                  <c:v>875500.61249999993</c:v>
                </c:pt>
                <c:pt idx="102">
                  <c:v>876173.35882499989</c:v>
                </c:pt>
                <c:pt idx="103">
                  <c:v>870647.00899166672</c:v>
                </c:pt>
                <c:pt idx="104">
                  <c:v>875358.28725833341</c:v>
                </c:pt>
                <c:pt idx="105">
                  <c:v>878939.7466500001</c:v>
                </c:pt>
                <c:pt idx="106">
                  <c:v>882432.36475000007</c:v>
                </c:pt>
                <c:pt idx="107">
                  <c:v>882188.07120000012</c:v>
                </c:pt>
                <c:pt idx="108">
                  <c:v>884398.31195833348</c:v>
                </c:pt>
                <c:pt idx="109">
                  <c:v>884503.86884166673</c:v>
                </c:pt>
                <c:pt idx="110">
                  <c:v>878127.31601666671</c:v>
                </c:pt>
                <c:pt idx="111">
                  <c:v>874918.74839999992</c:v>
                </c:pt>
                <c:pt idx="112">
                  <c:v>876695.81376666669</c:v>
                </c:pt>
                <c:pt idx="113">
                  <c:v>882285.60549166659</c:v>
                </c:pt>
                <c:pt idx="114">
                  <c:v>885304.24667499994</c:v>
                </c:pt>
                <c:pt idx="115">
                  <c:v>890480.1197583332</c:v>
                </c:pt>
                <c:pt idx="116">
                  <c:v>889752.7334916665</c:v>
                </c:pt>
                <c:pt idx="117">
                  <c:v>891273.40860833321</c:v>
                </c:pt>
                <c:pt idx="118">
                  <c:v>893207.84528333321</c:v>
                </c:pt>
                <c:pt idx="119">
                  <c:v>893313.09328333347</c:v>
                </c:pt>
                <c:pt idx="120">
                  <c:v>889542.63648333354</c:v>
                </c:pt>
                <c:pt idx="121">
                  <c:v>878111.01195000031</c:v>
                </c:pt>
                <c:pt idx="122">
                  <c:v>875392.09961666714</c:v>
                </c:pt>
                <c:pt idx="123">
                  <c:v>870476.41505000042</c:v>
                </c:pt>
                <c:pt idx="124">
                  <c:v>867530.98556666693</c:v>
                </c:pt>
                <c:pt idx="125">
                  <c:v>858261.17138333386</c:v>
                </c:pt>
                <c:pt idx="126">
                  <c:v>859834.7619916671</c:v>
                </c:pt>
                <c:pt idx="127">
                  <c:v>860589.17643333366</c:v>
                </c:pt>
                <c:pt idx="128">
                  <c:v>859802.52086666692</c:v>
                </c:pt>
                <c:pt idx="129">
                  <c:v>864396.33751666697</c:v>
                </c:pt>
                <c:pt idx="130">
                  <c:v>861495.63496666693</c:v>
                </c:pt>
                <c:pt idx="131">
                  <c:v>863184.82094166696</c:v>
                </c:pt>
                <c:pt idx="132">
                  <c:v>866098.05799166672</c:v>
                </c:pt>
                <c:pt idx="133">
                  <c:v>869980.27845833322</c:v>
                </c:pt>
                <c:pt idx="134">
                  <c:v>866660.72438333335</c:v>
                </c:pt>
                <c:pt idx="135">
                  <c:v>863440.42053333344</c:v>
                </c:pt>
                <c:pt idx="136">
                  <c:v>857685.57867500011</c:v>
                </c:pt>
                <c:pt idx="137">
                  <c:v>853299.47455000028</c:v>
                </c:pt>
                <c:pt idx="138">
                  <c:v>854789.72215833329</c:v>
                </c:pt>
                <c:pt idx="139">
                  <c:v>856893.4236916668</c:v>
                </c:pt>
                <c:pt idx="140">
                  <c:v>857482.10347500013</c:v>
                </c:pt>
                <c:pt idx="141">
                  <c:v>850260.96947500017</c:v>
                </c:pt>
                <c:pt idx="142">
                  <c:v>846822.40655000007</c:v>
                </c:pt>
                <c:pt idx="143">
                  <c:v>841254.95194166666</c:v>
                </c:pt>
                <c:pt idx="144">
                  <c:v>836685.4491999998</c:v>
                </c:pt>
                <c:pt idx="145">
                  <c:v>841885.21183333313</c:v>
                </c:pt>
                <c:pt idx="146">
                  <c:v>852364.83715833316</c:v>
                </c:pt>
                <c:pt idx="147">
                  <c:v>859643.73375000001</c:v>
                </c:pt>
                <c:pt idx="148">
                  <c:v>862039.50337499974</c:v>
                </c:pt>
                <c:pt idx="149">
                  <c:v>865972.30214166641</c:v>
                </c:pt>
                <c:pt idx="150">
                  <c:v>864689.8697416666</c:v>
                </c:pt>
                <c:pt idx="151">
                  <c:v>868546.42055833328</c:v>
                </c:pt>
                <c:pt idx="152">
                  <c:v>875407.96569166658</c:v>
                </c:pt>
                <c:pt idx="153">
                  <c:v>879589.57585833326</c:v>
                </c:pt>
                <c:pt idx="154">
                  <c:v>882666.85364166659</c:v>
                </c:pt>
                <c:pt idx="155">
                  <c:v>887451.57112499978</c:v>
                </c:pt>
                <c:pt idx="156">
                  <c:v>892411.67492499982</c:v>
                </c:pt>
                <c:pt idx="157">
                  <c:v>895625.5384416664</c:v>
                </c:pt>
                <c:pt idx="158">
                  <c:v>897430.5398749999</c:v>
                </c:pt>
                <c:pt idx="159">
                  <c:v>897388.70596666669</c:v>
                </c:pt>
                <c:pt idx="160">
                  <c:v>901697.52003333345</c:v>
                </c:pt>
                <c:pt idx="161">
                  <c:v>904460.5162333335</c:v>
                </c:pt>
                <c:pt idx="162">
                  <c:v>901720.37985000003</c:v>
                </c:pt>
                <c:pt idx="163">
                  <c:v>899119.88541666663</c:v>
                </c:pt>
                <c:pt idx="164">
                  <c:v>889113.48464166652</c:v>
                </c:pt>
                <c:pt idx="165">
                  <c:v>884836.13539166655</c:v>
                </c:pt>
                <c:pt idx="166">
                  <c:v>880815.65981666662</c:v>
                </c:pt>
                <c:pt idx="167">
                  <c:v>875418.19830833329</c:v>
                </c:pt>
                <c:pt idx="168">
                  <c:v>869110.4835666666</c:v>
                </c:pt>
                <c:pt idx="169">
                  <c:v>859421.08683333348</c:v>
                </c:pt>
                <c:pt idx="170">
                  <c:v>851804.43454166676</c:v>
                </c:pt>
                <c:pt idx="171">
                  <c:v>842107.63013333327</c:v>
                </c:pt>
                <c:pt idx="172">
                  <c:v>843370.31139999989</c:v>
                </c:pt>
                <c:pt idx="173">
                  <c:v>851272.11519166676</c:v>
                </c:pt>
                <c:pt idx="174">
                  <c:v>859846.80670000007</c:v>
                </c:pt>
                <c:pt idx="175">
                  <c:v>859707.74390833324</c:v>
                </c:pt>
                <c:pt idx="176">
                  <c:v>861966.98329166661</c:v>
                </c:pt>
                <c:pt idx="177">
                  <c:v>859309.29743333336</c:v>
                </c:pt>
                <c:pt idx="178">
                  <c:v>863629.75702500006</c:v>
                </c:pt>
                <c:pt idx="179">
                  <c:v>874889.07000833342</c:v>
                </c:pt>
                <c:pt idx="180">
                  <c:v>882606.50183333352</c:v>
                </c:pt>
                <c:pt idx="181">
                  <c:v>892923.61798333365</c:v>
                </c:pt>
                <c:pt idx="182">
                  <c:v>899310.41422500031</c:v>
                </c:pt>
                <c:pt idx="183">
                  <c:v>910991.83674166712</c:v>
                </c:pt>
                <c:pt idx="184">
                  <c:v>918354.22859166702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FA-45EE-830A-208E0BDA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26080"/>
        <c:axId val="53254944"/>
        <c:extLst/>
      </c:lineChart>
      <c:catAx>
        <c:axId val="580260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4944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53254944"/>
        <c:scaling>
          <c:orientation val="minMax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Rolling yearly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6080"/>
        <c:crosses val="autoZero"/>
        <c:crossBetween val="between"/>
      </c:valAx>
      <c:valAx>
        <c:axId val="275661248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1600"/>
        <c:crosses val="max"/>
        <c:crossBetween val="between"/>
      </c:valAx>
      <c:dateAx>
        <c:axId val="533216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75661248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590538973326009"/>
          <c:y val="0.92845091333280305"/>
          <c:w val="0.34903192333516447"/>
          <c:h val="4.1956750355700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INFLATION</a:t>
            </a:r>
            <a:r>
              <a:rPr lang="en-US" sz="1800" baseline="0" dirty="0"/>
              <a:t> RATE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243540561169894E-2"/>
          <c:y val="0.10644627679532222"/>
          <c:w val="0.92174342146471211"/>
          <c:h val="0.7445152426570064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'Inflation Data FR'!$E$6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2">
                <a:lumMod val="90000"/>
                <a:alpha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'Inflation Data FR'!$E$19:$E$793</c:f>
              <c:numCache>
                <c:formatCode>General</c:formatCode>
                <c:ptCount val="7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5-4688-B8E3-37C7F72BB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89315872"/>
        <c:axId val="1389312128"/>
      </c:barChart>
      <c:lineChart>
        <c:grouping val="standard"/>
        <c:varyColors val="0"/>
        <c:ser>
          <c:idx val="1"/>
          <c:order val="0"/>
          <c:tx>
            <c:strRef>
              <c:f>'Inflation Data FR'!$C$6</c:f>
              <c:strCache>
                <c:ptCount val="1"/>
                <c:pt idx="0">
                  <c:v>Inflation Rate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'Inflation Data FR'!$A$19:$A$757</c:f>
              <c:numCache>
                <c:formatCode>m/d/yyyy</c:formatCode>
                <c:ptCount val="739"/>
                <c:pt idx="0">
                  <c:v>22282</c:v>
                </c:pt>
                <c:pt idx="1">
                  <c:v>22313</c:v>
                </c:pt>
                <c:pt idx="2">
                  <c:v>22341</c:v>
                </c:pt>
                <c:pt idx="3">
                  <c:v>22372</c:v>
                </c:pt>
                <c:pt idx="4">
                  <c:v>22402</c:v>
                </c:pt>
                <c:pt idx="5">
                  <c:v>22433</c:v>
                </c:pt>
                <c:pt idx="6">
                  <c:v>22463</c:v>
                </c:pt>
                <c:pt idx="7">
                  <c:v>22494</c:v>
                </c:pt>
                <c:pt idx="8">
                  <c:v>22525</c:v>
                </c:pt>
                <c:pt idx="9">
                  <c:v>22555</c:v>
                </c:pt>
                <c:pt idx="10">
                  <c:v>22586</c:v>
                </c:pt>
                <c:pt idx="11">
                  <c:v>22616</c:v>
                </c:pt>
                <c:pt idx="12">
                  <c:v>22647</c:v>
                </c:pt>
                <c:pt idx="13">
                  <c:v>22678</c:v>
                </c:pt>
                <c:pt idx="14">
                  <c:v>22706</c:v>
                </c:pt>
                <c:pt idx="15">
                  <c:v>22737</c:v>
                </c:pt>
                <c:pt idx="16">
                  <c:v>22767</c:v>
                </c:pt>
                <c:pt idx="17">
                  <c:v>22798</c:v>
                </c:pt>
                <c:pt idx="18">
                  <c:v>22828</c:v>
                </c:pt>
                <c:pt idx="19">
                  <c:v>22859</c:v>
                </c:pt>
                <c:pt idx="20">
                  <c:v>22890</c:v>
                </c:pt>
                <c:pt idx="21">
                  <c:v>22920</c:v>
                </c:pt>
                <c:pt idx="22">
                  <c:v>22951</c:v>
                </c:pt>
                <c:pt idx="23">
                  <c:v>22981</c:v>
                </c:pt>
                <c:pt idx="24">
                  <c:v>23012</c:v>
                </c:pt>
                <c:pt idx="25">
                  <c:v>23043</c:v>
                </c:pt>
                <c:pt idx="26">
                  <c:v>23071</c:v>
                </c:pt>
                <c:pt idx="27">
                  <c:v>23102</c:v>
                </c:pt>
                <c:pt idx="28">
                  <c:v>23132</c:v>
                </c:pt>
                <c:pt idx="29">
                  <c:v>23163</c:v>
                </c:pt>
                <c:pt idx="30">
                  <c:v>23193</c:v>
                </c:pt>
                <c:pt idx="31">
                  <c:v>23224</c:v>
                </c:pt>
                <c:pt idx="32">
                  <c:v>23255</c:v>
                </c:pt>
                <c:pt idx="33">
                  <c:v>23285</c:v>
                </c:pt>
                <c:pt idx="34">
                  <c:v>23316</c:v>
                </c:pt>
                <c:pt idx="35">
                  <c:v>23346</c:v>
                </c:pt>
                <c:pt idx="36">
                  <c:v>23377</c:v>
                </c:pt>
                <c:pt idx="37">
                  <c:v>23408</c:v>
                </c:pt>
                <c:pt idx="38">
                  <c:v>23437</c:v>
                </c:pt>
                <c:pt idx="39">
                  <c:v>23468</c:v>
                </c:pt>
                <c:pt idx="40">
                  <c:v>23498</c:v>
                </c:pt>
                <c:pt idx="41">
                  <c:v>23529</c:v>
                </c:pt>
                <c:pt idx="42">
                  <c:v>23559</c:v>
                </c:pt>
                <c:pt idx="43">
                  <c:v>23590</c:v>
                </c:pt>
                <c:pt idx="44">
                  <c:v>23621</c:v>
                </c:pt>
                <c:pt idx="45">
                  <c:v>23651</c:v>
                </c:pt>
                <c:pt idx="46">
                  <c:v>23682</c:v>
                </c:pt>
                <c:pt idx="47">
                  <c:v>23712</c:v>
                </c:pt>
                <c:pt idx="48">
                  <c:v>23743</c:v>
                </c:pt>
                <c:pt idx="49">
                  <c:v>23774</c:v>
                </c:pt>
                <c:pt idx="50">
                  <c:v>23802</c:v>
                </c:pt>
                <c:pt idx="51">
                  <c:v>23833</c:v>
                </c:pt>
                <c:pt idx="52">
                  <c:v>23863</c:v>
                </c:pt>
                <c:pt idx="53">
                  <c:v>23894</c:v>
                </c:pt>
                <c:pt idx="54">
                  <c:v>23924</c:v>
                </c:pt>
                <c:pt idx="55">
                  <c:v>23955</c:v>
                </c:pt>
                <c:pt idx="56">
                  <c:v>23986</c:v>
                </c:pt>
                <c:pt idx="57">
                  <c:v>24016</c:v>
                </c:pt>
                <c:pt idx="58">
                  <c:v>24047</c:v>
                </c:pt>
                <c:pt idx="59">
                  <c:v>24077</c:v>
                </c:pt>
                <c:pt idx="60">
                  <c:v>24108</c:v>
                </c:pt>
                <c:pt idx="61">
                  <c:v>24139</c:v>
                </c:pt>
                <c:pt idx="62">
                  <c:v>24167</c:v>
                </c:pt>
                <c:pt idx="63">
                  <c:v>24198</c:v>
                </c:pt>
                <c:pt idx="64">
                  <c:v>24228</c:v>
                </c:pt>
                <c:pt idx="65">
                  <c:v>24259</c:v>
                </c:pt>
                <c:pt idx="66">
                  <c:v>24289</c:v>
                </c:pt>
                <c:pt idx="67">
                  <c:v>24320</c:v>
                </c:pt>
                <c:pt idx="68">
                  <c:v>24351</c:v>
                </c:pt>
                <c:pt idx="69">
                  <c:v>24381</c:v>
                </c:pt>
                <c:pt idx="70">
                  <c:v>24412</c:v>
                </c:pt>
                <c:pt idx="71">
                  <c:v>24442</c:v>
                </c:pt>
                <c:pt idx="72">
                  <c:v>24473</c:v>
                </c:pt>
                <c:pt idx="73">
                  <c:v>24504</c:v>
                </c:pt>
                <c:pt idx="74">
                  <c:v>24532</c:v>
                </c:pt>
                <c:pt idx="75">
                  <c:v>24563</c:v>
                </c:pt>
                <c:pt idx="76">
                  <c:v>24593</c:v>
                </c:pt>
                <c:pt idx="77">
                  <c:v>24624</c:v>
                </c:pt>
                <c:pt idx="78">
                  <c:v>24654</c:v>
                </c:pt>
                <c:pt idx="79">
                  <c:v>24685</c:v>
                </c:pt>
                <c:pt idx="80">
                  <c:v>24716</c:v>
                </c:pt>
                <c:pt idx="81">
                  <c:v>24746</c:v>
                </c:pt>
                <c:pt idx="82">
                  <c:v>24777</c:v>
                </c:pt>
                <c:pt idx="83">
                  <c:v>24807</c:v>
                </c:pt>
                <c:pt idx="84">
                  <c:v>24838</c:v>
                </c:pt>
                <c:pt idx="85">
                  <c:v>24869</c:v>
                </c:pt>
                <c:pt idx="86">
                  <c:v>24898</c:v>
                </c:pt>
                <c:pt idx="87">
                  <c:v>24929</c:v>
                </c:pt>
                <c:pt idx="88">
                  <c:v>24959</c:v>
                </c:pt>
                <c:pt idx="89">
                  <c:v>24990</c:v>
                </c:pt>
                <c:pt idx="90">
                  <c:v>25020</c:v>
                </c:pt>
                <c:pt idx="91">
                  <c:v>25051</c:v>
                </c:pt>
                <c:pt idx="92">
                  <c:v>25082</c:v>
                </c:pt>
                <c:pt idx="93">
                  <c:v>25112</c:v>
                </c:pt>
                <c:pt idx="94">
                  <c:v>25143</c:v>
                </c:pt>
                <c:pt idx="95">
                  <c:v>25173</c:v>
                </c:pt>
                <c:pt idx="96">
                  <c:v>25204</c:v>
                </c:pt>
                <c:pt idx="97">
                  <c:v>25235</c:v>
                </c:pt>
                <c:pt idx="98">
                  <c:v>25263</c:v>
                </c:pt>
                <c:pt idx="99">
                  <c:v>25294</c:v>
                </c:pt>
                <c:pt idx="100">
                  <c:v>25324</c:v>
                </c:pt>
                <c:pt idx="101">
                  <c:v>25355</c:v>
                </c:pt>
                <c:pt idx="102">
                  <c:v>25385</c:v>
                </c:pt>
                <c:pt idx="103">
                  <c:v>25416</c:v>
                </c:pt>
                <c:pt idx="104">
                  <c:v>25447</c:v>
                </c:pt>
                <c:pt idx="105">
                  <c:v>25477</c:v>
                </c:pt>
                <c:pt idx="106">
                  <c:v>25508</c:v>
                </c:pt>
                <c:pt idx="107">
                  <c:v>25538</c:v>
                </c:pt>
                <c:pt idx="108">
                  <c:v>25569</c:v>
                </c:pt>
                <c:pt idx="109">
                  <c:v>25600</c:v>
                </c:pt>
                <c:pt idx="110">
                  <c:v>25628</c:v>
                </c:pt>
                <c:pt idx="111">
                  <c:v>25659</c:v>
                </c:pt>
                <c:pt idx="112">
                  <c:v>25689</c:v>
                </c:pt>
                <c:pt idx="113">
                  <c:v>25720</c:v>
                </c:pt>
                <c:pt idx="114">
                  <c:v>25750</c:v>
                </c:pt>
                <c:pt idx="115">
                  <c:v>25781</c:v>
                </c:pt>
                <c:pt idx="116">
                  <c:v>25812</c:v>
                </c:pt>
                <c:pt idx="117">
                  <c:v>25842</c:v>
                </c:pt>
                <c:pt idx="118">
                  <c:v>25873</c:v>
                </c:pt>
                <c:pt idx="119">
                  <c:v>25903</c:v>
                </c:pt>
                <c:pt idx="120">
                  <c:v>25934</c:v>
                </c:pt>
                <c:pt idx="121">
                  <c:v>25965</c:v>
                </c:pt>
                <c:pt idx="122">
                  <c:v>25993</c:v>
                </c:pt>
                <c:pt idx="123">
                  <c:v>26024</c:v>
                </c:pt>
                <c:pt idx="124">
                  <c:v>26054</c:v>
                </c:pt>
                <c:pt idx="125">
                  <c:v>26085</c:v>
                </c:pt>
                <c:pt idx="126">
                  <c:v>26115</c:v>
                </c:pt>
                <c:pt idx="127">
                  <c:v>26146</c:v>
                </c:pt>
                <c:pt idx="128">
                  <c:v>26177</c:v>
                </c:pt>
                <c:pt idx="129">
                  <c:v>26207</c:v>
                </c:pt>
                <c:pt idx="130">
                  <c:v>26238</c:v>
                </c:pt>
                <c:pt idx="131">
                  <c:v>26268</c:v>
                </c:pt>
                <c:pt idx="132">
                  <c:v>26299</c:v>
                </c:pt>
                <c:pt idx="133">
                  <c:v>26330</c:v>
                </c:pt>
                <c:pt idx="134">
                  <c:v>26359</c:v>
                </c:pt>
                <c:pt idx="135">
                  <c:v>26390</c:v>
                </c:pt>
                <c:pt idx="136">
                  <c:v>26420</c:v>
                </c:pt>
                <c:pt idx="137">
                  <c:v>26451</c:v>
                </c:pt>
                <c:pt idx="138">
                  <c:v>26481</c:v>
                </c:pt>
                <c:pt idx="139">
                  <c:v>26512</c:v>
                </c:pt>
                <c:pt idx="140">
                  <c:v>26543</c:v>
                </c:pt>
                <c:pt idx="141">
                  <c:v>26573</c:v>
                </c:pt>
                <c:pt idx="142">
                  <c:v>26604</c:v>
                </c:pt>
                <c:pt idx="143">
                  <c:v>26634</c:v>
                </c:pt>
                <c:pt idx="144">
                  <c:v>26665</c:v>
                </c:pt>
                <c:pt idx="145">
                  <c:v>26696</c:v>
                </c:pt>
                <c:pt idx="146">
                  <c:v>26724</c:v>
                </c:pt>
                <c:pt idx="147">
                  <c:v>26755</c:v>
                </c:pt>
                <c:pt idx="148">
                  <c:v>26785</c:v>
                </c:pt>
                <c:pt idx="149">
                  <c:v>26816</c:v>
                </c:pt>
                <c:pt idx="150">
                  <c:v>26846</c:v>
                </c:pt>
                <c:pt idx="151">
                  <c:v>26877</c:v>
                </c:pt>
                <c:pt idx="152">
                  <c:v>26908</c:v>
                </c:pt>
                <c:pt idx="153">
                  <c:v>26938</c:v>
                </c:pt>
                <c:pt idx="154">
                  <c:v>26969</c:v>
                </c:pt>
                <c:pt idx="155">
                  <c:v>26999</c:v>
                </c:pt>
                <c:pt idx="156">
                  <c:v>27030</c:v>
                </c:pt>
                <c:pt idx="157">
                  <c:v>27061</c:v>
                </c:pt>
                <c:pt idx="158">
                  <c:v>27089</c:v>
                </c:pt>
                <c:pt idx="159">
                  <c:v>27120</c:v>
                </c:pt>
                <c:pt idx="160">
                  <c:v>27150</c:v>
                </c:pt>
                <c:pt idx="161">
                  <c:v>27181</c:v>
                </c:pt>
                <c:pt idx="162">
                  <c:v>27211</c:v>
                </c:pt>
                <c:pt idx="163">
                  <c:v>27242</c:v>
                </c:pt>
                <c:pt idx="164">
                  <c:v>27273</c:v>
                </c:pt>
                <c:pt idx="165">
                  <c:v>27303</c:v>
                </c:pt>
                <c:pt idx="166">
                  <c:v>27334</c:v>
                </c:pt>
                <c:pt idx="167">
                  <c:v>27364</c:v>
                </c:pt>
                <c:pt idx="168">
                  <c:v>27395</c:v>
                </c:pt>
                <c:pt idx="169">
                  <c:v>27426</c:v>
                </c:pt>
                <c:pt idx="170">
                  <c:v>27454</c:v>
                </c:pt>
                <c:pt idx="171">
                  <c:v>27485</c:v>
                </c:pt>
                <c:pt idx="172">
                  <c:v>27515</c:v>
                </c:pt>
                <c:pt idx="173">
                  <c:v>27546</c:v>
                </c:pt>
                <c:pt idx="174">
                  <c:v>27576</c:v>
                </c:pt>
                <c:pt idx="175">
                  <c:v>27607</c:v>
                </c:pt>
                <c:pt idx="176">
                  <c:v>27638</c:v>
                </c:pt>
                <c:pt idx="177">
                  <c:v>27668</c:v>
                </c:pt>
                <c:pt idx="178">
                  <c:v>27699</c:v>
                </c:pt>
                <c:pt idx="179">
                  <c:v>27729</c:v>
                </c:pt>
                <c:pt idx="180">
                  <c:v>27760</c:v>
                </c:pt>
                <c:pt idx="181">
                  <c:v>27791</c:v>
                </c:pt>
                <c:pt idx="182">
                  <c:v>27820</c:v>
                </c:pt>
                <c:pt idx="183">
                  <c:v>27851</c:v>
                </c:pt>
                <c:pt idx="184">
                  <c:v>27881</c:v>
                </c:pt>
                <c:pt idx="185">
                  <c:v>27912</c:v>
                </c:pt>
                <c:pt idx="186">
                  <c:v>27942</c:v>
                </c:pt>
                <c:pt idx="187">
                  <c:v>27973</c:v>
                </c:pt>
                <c:pt idx="188">
                  <c:v>28004</c:v>
                </c:pt>
                <c:pt idx="189">
                  <c:v>28034</c:v>
                </c:pt>
                <c:pt idx="190">
                  <c:v>28065</c:v>
                </c:pt>
                <c:pt idx="191">
                  <c:v>28095</c:v>
                </c:pt>
                <c:pt idx="192">
                  <c:v>28126</c:v>
                </c:pt>
                <c:pt idx="193">
                  <c:v>28157</c:v>
                </c:pt>
                <c:pt idx="194">
                  <c:v>28185</c:v>
                </c:pt>
                <c:pt idx="195">
                  <c:v>28216</c:v>
                </c:pt>
                <c:pt idx="196">
                  <c:v>28246</c:v>
                </c:pt>
                <c:pt idx="197">
                  <c:v>28277</c:v>
                </c:pt>
                <c:pt idx="198">
                  <c:v>28307</c:v>
                </c:pt>
                <c:pt idx="199">
                  <c:v>28338</c:v>
                </c:pt>
                <c:pt idx="200">
                  <c:v>28369</c:v>
                </c:pt>
                <c:pt idx="201">
                  <c:v>28399</c:v>
                </c:pt>
                <c:pt idx="202">
                  <c:v>28430</c:v>
                </c:pt>
                <c:pt idx="203">
                  <c:v>28460</c:v>
                </c:pt>
                <c:pt idx="204">
                  <c:v>28491</c:v>
                </c:pt>
                <c:pt idx="205">
                  <c:v>28522</c:v>
                </c:pt>
                <c:pt idx="206">
                  <c:v>28550</c:v>
                </c:pt>
                <c:pt idx="207">
                  <c:v>28581</c:v>
                </c:pt>
                <c:pt idx="208">
                  <c:v>28611</c:v>
                </c:pt>
                <c:pt idx="209">
                  <c:v>28642</c:v>
                </c:pt>
                <c:pt idx="210">
                  <c:v>28672</c:v>
                </c:pt>
                <c:pt idx="211">
                  <c:v>28703</c:v>
                </c:pt>
                <c:pt idx="212">
                  <c:v>28734</c:v>
                </c:pt>
                <c:pt idx="213">
                  <c:v>28764</c:v>
                </c:pt>
                <c:pt idx="214">
                  <c:v>28795</c:v>
                </c:pt>
                <c:pt idx="215">
                  <c:v>28825</c:v>
                </c:pt>
                <c:pt idx="216">
                  <c:v>28856</c:v>
                </c:pt>
                <c:pt idx="217">
                  <c:v>28887</c:v>
                </c:pt>
                <c:pt idx="218">
                  <c:v>28915</c:v>
                </c:pt>
                <c:pt idx="219">
                  <c:v>28946</c:v>
                </c:pt>
                <c:pt idx="220">
                  <c:v>28976</c:v>
                </c:pt>
                <c:pt idx="221">
                  <c:v>29007</c:v>
                </c:pt>
                <c:pt idx="222">
                  <c:v>29037</c:v>
                </c:pt>
                <c:pt idx="223">
                  <c:v>29068</c:v>
                </c:pt>
                <c:pt idx="224">
                  <c:v>29099</c:v>
                </c:pt>
                <c:pt idx="225">
                  <c:v>29129</c:v>
                </c:pt>
                <c:pt idx="226">
                  <c:v>29160</c:v>
                </c:pt>
                <c:pt idx="227">
                  <c:v>29190</c:v>
                </c:pt>
                <c:pt idx="228">
                  <c:v>29221</c:v>
                </c:pt>
                <c:pt idx="229">
                  <c:v>29252</c:v>
                </c:pt>
                <c:pt idx="230">
                  <c:v>29281</c:v>
                </c:pt>
                <c:pt idx="231">
                  <c:v>29312</c:v>
                </c:pt>
                <c:pt idx="232">
                  <c:v>29342</c:v>
                </c:pt>
                <c:pt idx="233">
                  <c:v>29373</c:v>
                </c:pt>
                <c:pt idx="234">
                  <c:v>29403</c:v>
                </c:pt>
                <c:pt idx="235">
                  <c:v>29434</c:v>
                </c:pt>
                <c:pt idx="236">
                  <c:v>29465</c:v>
                </c:pt>
                <c:pt idx="237">
                  <c:v>29495</c:v>
                </c:pt>
                <c:pt idx="238">
                  <c:v>29526</c:v>
                </c:pt>
                <c:pt idx="239">
                  <c:v>29556</c:v>
                </c:pt>
                <c:pt idx="240">
                  <c:v>29587</c:v>
                </c:pt>
                <c:pt idx="241">
                  <c:v>29618</c:v>
                </c:pt>
                <c:pt idx="242">
                  <c:v>29646</c:v>
                </c:pt>
                <c:pt idx="243">
                  <c:v>29677</c:v>
                </c:pt>
                <c:pt idx="244">
                  <c:v>29707</c:v>
                </c:pt>
                <c:pt idx="245">
                  <c:v>29738</c:v>
                </c:pt>
                <c:pt idx="246">
                  <c:v>29768</c:v>
                </c:pt>
                <c:pt idx="247">
                  <c:v>29799</c:v>
                </c:pt>
                <c:pt idx="248">
                  <c:v>29830</c:v>
                </c:pt>
                <c:pt idx="249">
                  <c:v>29860</c:v>
                </c:pt>
                <c:pt idx="250">
                  <c:v>29891</c:v>
                </c:pt>
                <c:pt idx="251">
                  <c:v>29921</c:v>
                </c:pt>
                <c:pt idx="252">
                  <c:v>29952</c:v>
                </c:pt>
                <c:pt idx="253">
                  <c:v>29983</c:v>
                </c:pt>
                <c:pt idx="254">
                  <c:v>30011</c:v>
                </c:pt>
                <c:pt idx="255">
                  <c:v>30042</c:v>
                </c:pt>
                <c:pt idx="256">
                  <c:v>30072</c:v>
                </c:pt>
                <c:pt idx="257">
                  <c:v>30103</c:v>
                </c:pt>
                <c:pt idx="258">
                  <c:v>30133</c:v>
                </c:pt>
                <c:pt idx="259">
                  <c:v>30164</c:v>
                </c:pt>
                <c:pt idx="260">
                  <c:v>30195</c:v>
                </c:pt>
                <c:pt idx="261">
                  <c:v>30225</c:v>
                </c:pt>
                <c:pt idx="262">
                  <c:v>30256</c:v>
                </c:pt>
                <c:pt idx="263">
                  <c:v>30286</c:v>
                </c:pt>
                <c:pt idx="264">
                  <c:v>30317</c:v>
                </c:pt>
                <c:pt idx="265">
                  <c:v>30348</c:v>
                </c:pt>
                <c:pt idx="266">
                  <c:v>30376</c:v>
                </c:pt>
                <c:pt idx="267">
                  <c:v>30407</c:v>
                </c:pt>
                <c:pt idx="268">
                  <c:v>30437</c:v>
                </c:pt>
                <c:pt idx="269">
                  <c:v>30468</c:v>
                </c:pt>
                <c:pt idx="270">
                  <c:v>30498</c:v>
                </c:pt>
                <c:pt idx="271">
                  <c:v>30529</c:v>
                </c:pt>
                <c:pt idx="272">
                  <c:v>30560</c:v>
                </c:pt>
                <c:pt idx="273">
                  <c:v>30590</c:v>
                </c:pt>
                <c:pt idx="274">
                  <c:v>30621</c:v>
                </c:pt>
                <c:pt idx="275">
                  <c:v>30651</c:v>
                </c:pt>
                <c:pt idx="276">
                  <c:v>30682</c:v>
                </c:pt>
                <c:pt idx="277">
                  <c:v>30713</c:v>
                </c:pt>
                <c:pt idx="278">
                  <c:v>30742</c:v>
                </c:pt>
                <c:pt idx="279">
                  <c:v>30773</c:v>
                </c:pt>
                <c:pt idx="280">
                  <c:v>30803</c:v>
                </c:pt>
                <c:pt idx="281">
                  <c:v>30834</c:v>
                </c:pt>
                <c:pt idx="282">
                  <c:v>30864</c:v>
                </c:pt>
                <c:pt idx="283">
                  <c:v>30895</c:v>
                </c:pt>
                <c:pt idx="284">
                  <c:v>30926</c:v>
                </c:pt>
                <c:pt idx="285">
                  <c:v>30956</c:v>
                </c:pt>
                <c:pt idx="286">
                  <c:v>30987</c:v>
                </c:pt>
                <c:pt idx="287">
                  <c:v>31017</c:v>
                </c:pt>
                <c:pt idx="288">
                  <c:v>31048</c:v>
                </c:pt>
                <c:pt idx="289">
                  <c:v>31079</c:v>
                </c:pt>
                <c:pt idx="290">
                  <c:v>31107</c:v>
                </c:pt>
                <c:pt idx="291">
                  <c:v>31138</c:v>
                </c:pt>
                <c:pt idx="292">
                  <c:v>31168</c:v>
                </c:pt>
                <c:pt idx="293">
                  <c:v>31199</c:v>
                </c:pt>
                <c:pt idx="294">
                  <c:v>31229</c:v>
                </c:pt>
                <c:pt idx="295">
                  <c:v>31260</c:v>
                </c:pt>
                <c:pt idx="296">
                  <c:v>31291</c:v>
                </c:pt>
                <c:pt idx="297">
                  <c:v>31321</c:v>
                </c:pt>
                <c:pt idx="298">
                  <c:v>31352</c:v>
                </c:pt>
                <c:pt idx="299">
                  <c:v>31382</c:v>
                </c:pt>
                <c:pt idx="300">
                  <c:v>31413</c:v>
                </c:pt>
                <c:pt idx="301">
                  <c:v>31444</c:v>
                </c:pt>
                <c:pt idx="302">
                  <c:v>31472</c:v>
                </c:pt>
                <c:pt idx="303">
                  <c:v>31503</c:v>
                </c:pt>
                <c:pt idx="304">
                  <c:v>31533</c:v>
                </c:pt>
                <c:pt idx="305">
                  <c:v>31564</c:v>
                </c:pt>
                <c:pt idx="306">
                  <c:v>31594</c:v>
                </c:pt>
                <c:pt idx="307">
                  <c:v>31625</c:v>
                </c:pt>
                <c:pt idx="308">
                  <c:v>31656</c:v>
                </c:pt>
                <c:pt idx="309">
                  <c:v>31686</c:v>
                </c:pt>
                <c:pt idx="310">
                  <c:v>31717</c:v>
                </c:pt>
                <c:pt idx="311">
                  <c:v>31747</c:v>
                </c:pt>
                <c:pt idx="312">
                  <c:v>31778</c:v>
                </c:pt>
                <c:pt idx="313">
                  <c:v>31809</c:v>
                </c:pt>
                <c:pt idx="314">
                  <c:v>31837</c:v>
                </c:pt>
                <c:pt idx="315">
                  <c:v>31868</c:v>
                </c:pt>
                <c:pt idx="316">
                  <c:v>31898</c:v>
                </c:pt>
                <c:pt idx="317">
                  <c:v>31929</c:v>
                </c:pt>
                <c:pt idx="318">
                  <c:v>31959</c:v>
                </c:pt>
                <c:pt idx="319">
                  <c:v>31990</c:v>
                </c:pt>
                <c:pt idx="320">
                  <c:v>32021</c:v>
                </c:pt>
                <c:pt idx="321">
                  <c:v>32051</c:v>
                </c:pt>
                <c:pt idx="322">
                  <c:v>32082</c:v>
                </c:pt>
                <c:pt idx="323">
                  <c:v>32112</c:v>
                </c:pt>
                <c:pt idx="324">
                  <c:v>32143</c:v>
                </c:pt>
                <c:pt idx="325">
                  <c:v>32174</c:v>
                </c:pt>
                <c:pt idx="326">
                  <c:v>32203</c:v>
                </c:pt>
                <c:pt idx="327">
                  <c:v>32234</c:v>
                </c:pt>
                <c:pt idx="328">
                  <c:v>32264</c:v>
                </c:pt>
                <c:pt idx="329">
                  <c:v>32295</c:v>
                </c:pt>
                <c:pt idx="330">
                  <c:v>32325</c:v>
                </c:pt>
                <c:pt idx="331">
                  <c:v>32356</c:v>
                </c:pt>
                <c:pt idx="332">
                  <c:v>32387</c:v>
                </c:pt>
                <c:pt idx="333">
                  <c:v>32417</c:v>
                </c:pt>
                <c:pt idx="334">
                  <c:v>32448</c:v>
                </c:pt>
                <c:pt idx="335">
                  <c:v>32478</c:v>
                </c:pt>
                <c:pt idx="336">
                  <c:v>32509</c:v>
                </c:pt>
                <c:pt idx="337">
                  <c:v>32540</c:v>
                </c:pt>
                <c:pt idx="338">
                  <c:v>32568</c:v>
                </c:pt>
                <c:pt idx="339">
                  <c:v>32599</c:v>
                </c:pt>
                <c:pt idx="340">
                  <c:v>32629</c:v>
                </c:pt>
                <c:pt idx="341">
                  <c:v>32660</c:v>
                </c:pt>
                <c:pt idx="342">
                  <c:v>32690</c:v>
                </c:pt>
                <c:pt idx="343">
                  <c:v>32721</c:v>
                </c:pt>
                <c:pt idx="344">
                  <c:v>32752</c:v>
                </c:pt>
                <c:pt idx="345">
                  <c:v>32782</c:v>
                </c:pt>
                <c:pt idx="346">
                  <c:v>32813</c:v>
                </c:pt>
                <c:pt idx="347">
                  <c:v>32843</c:v>
                </c:pt>
                <c:pt idx="348">
                  <c:v>32874</c:v>
                </c:pt>
                <c:pt idx="349">
                  <c:v>32905</c:v>
                </c:pt>
                <c:pt idx="350">
                  <c:v>32933</c:v>
                </c:pt>
                <c:pt idx="351">
                  <c:v>32964</c:v>
                </c:pt>
                <c:pt idx="352">
                  <c:v>32994</c:v>
                </c:pt>
                <c:pt idx="353">
                  <c:v>33025</c:v>
                </c:pt>
                <c:pt idx="354">
                  <c:v>33055</c:v>
                </c:pt>
                <c:pt idx="355">
                  <c:v>33086</c:v>
                </c:pt>
                <c:pt idx="356">
                  <c:v>33117</c:v>
                </c:pt>
                <c:pt idx="357">
                  <c:v>33147</c:v>
                </c:pt>
                <c:pt idx="358">
                  <c:v>33178</c:v>
                </c:pt>
                <c:pt idx="359">
                  <c:v>33208</c:v>
                </c:pt>
                <c:pt idx="360">
                  <c:v>33239</c:v>
                </c:pt>
                <c:pt idx="361">
                  <c:v>33270</c:v>
                </c:pt>
                <c:pt idx="362">
                  <c:v>33298</c:v>
                </c:pt>
                <c:pt idx="363">
                  <c:v>33329</c:v>
                </c:pt>
                <c:pt idx="364">
                  <c:v>33359</c:v>
                </c:pt>
                <c:pt idx="365">
                  <c:v>33390</c:v>
                </c:pt>
                <c:pt idx="366">
                  <c:v>33420</c:v>
                </c:pt>
                <c:pt idx="367">
                  <c:v>33451</c:v>
                </c:pt>
                <c:pt idx="368">
                  <c:v>33482</c:v>
                </c:pt>
                <c:pt idx="369">
                  <c:v>33512</c:v>
                </c:pt>
                <c:pt idx="370">
                  <c:v>33543</c:v>
                </c:pt>
                <c:pt idx="371">
                  <c:v>33573</c:v>
                </c:pt>
                <c:pt idx="372">
                  <c:v>33604</c:v>
                </c:pt>
                <c:pt idx="373">
                  <c:v>33635</c:v>
                </c:pt>
                <c:pt idx="374">
                  <c:v>33664</c:v>
                </c:pt>
                <c:pt idx="375">
                  <c:v>33695</c:v>
                </c:pt>
                <c:pt idx="376">
                  <c:v>33725</c:v>
                </c:pt>
                <c:pt idx="377">
                  <c:v>33756</c:v>
                </c:pt>
                <c:pt idx="378">
                  <c:v>33786</c:v>
                </c:pt>
                <c:pt idx="379">
                  <c:v>33817</c:v>
                </c:pt>
                <c:pt idx="380">
                  <c:v>33848</c:v>
                </c:pt>
                <c:pt idx="381">
                  <c:v>33878</c:v>
                </c:pt>
                <c:pt idx="382">
                  <c:v>33909</c:v>
                </c:pt>
                <c:pt idx="383">
                  <c:v>33939</c:v>
                </c:pt>
                <c:pt idx="384">
                  <c:v>33970</c:v>
                </c:pt>
                <c:pt idx="385">
                  <c:v>34001</c:v>
                </c:pt>
                <c:pt idx="386">
                  <c:v>34029</c:v>
                </c:pt>
                <c:pt idx="387">
                  <c:v>34060</c:v>
                </c:pt>
                <c:pt idx="388">
                  <c:v>34090</c:v>
                </c:pt>
                <c:pt idx="389">
                  <c:v>34121</c:v>
                </c:pt>
                <c:pt idx="390">
                  <c:v>34151</c:v>
                </c:pt>
                <c:pt idx="391">
                  <c:v>34182</c:v>
                </c:pt>
                <c:pt idx="392">
                  <c:v>34213</c:v>
                </c:pt>
                <c:pt idx="393">
                  <c:v>34243</c:v>
                </c:pt>
                <c:pt idx="394">
                  <c:v>34274</c:v>
                </c:pt>
                <c:pt idx="395">
                  <c:v>34304</c:v>
                </c:pt>
                <c:pt idx="396">
                  <c:v>34335</c:v>
                </c:pt>
                <c:pt idx="397">
                  <c:v>34366</c:v>
                </c:pt>
                <c:pt idx="398">
                  <c:v>34394</c:v>
                </c:pt>
                <c:pt idx="399">
                  <c:v>34425</c:v>
                </c:pt>
                <c:pt idx="400">
                  <c:v>34455</c:v>
                </c:pt>
                <c:pt idx="401">
                  <c:v>34486</c:v>
                </c:pt>
                <c:pt idx="402">
                  <c:v>34516</c:v>
                </c:pt>
                <c:pt idx="403">
                  <c:v>34547</c:v>
                </c:pt>
                <c:pt idx="404">
                  <c:v>34578</c:v>
                </c:pt>
                <c:pt idx="405">
                  <c:v>34608</c:v>
                </c:pt>
                <c:pt idx="406">
                  <c:v>34639</c:v>
                </c:pt>
                <c:pt idx="407">
                  <c:v>34669</c:v>
                </c:pt>
                <c:pt idx="408">
                  <c:v>34700</c:v>
                </c:pt>
                <c:pt idx="409">
                  <c:v>34731</c:v>
                </c:pt>
                <c:pt idx="410">
                  <c:v>34759</c:v>
                </c:pt>
                <c:pt idx="411">
                  <c:v>34790</c:v>
                </c:pt>
                <c:pt idx="412">
                  <c:v>34820</c:v>
                </c:pt>
                <c:pt idx="413">
                  <c:v>34851</c:v>
                </c:pt>
                <c:pt idx="414">
                  <c:v>34881</c:v>
                </c:pt>
                <c:pt idx="415">
                  <c:v>34912</c:v>
                </c:pt>
                <c:pt idx="416">
                  <c:v>34943</c:v>
                </c:pt>
                <c:pt idx="417">
                  <c:v>34973</c:v>
                </c:pt>
                <c:pt idx="418">
                  <c:v>35004</c:v>
                </c:pt>
                <c:pt idx="419">
                  <c:v>35034</c:v>
                </c:pt>
                <c:pt idx="420">
                  <c:v>35065</c:v>
                </c:pt>
                <c:pt idx="421">
                  <c:v>35096</c:v>
                </c:pt>
                <c:pt idx="422">
                  <c:v>35125</c:v>
                </c:pt>
                <c:pt idx="423">
                  <c:v>35156</c:v>
                </c:pt>
                <c:pt idx="424">
                  <c:v>35186</c:v>
                </c:pt>
                <c:pt idx="425">
                  <c:v>35217</c:v>
                </c:pt>
                <c:pt idx="426">
                  <c:v>35247</c:v>
                </c:pt>
                <c:pt idx="427">
                  <c:v>35278</c:v>
                </c:pt>
                <c:pt idx="428">
                  <c:v>35309</c:v>
                </c:pt>
                <c:pt idx="429">
                  <c:v>35339</c:v>
                </c:pt>
                <c:pt idx="430">
                  <c:v>35370</c:v>
                </c:pt>
                <c:pt idx="431">
                  <c:v>35400</c:v>
                </c:pt>
                <c:pt idx="432">
                  <c:v>35431</c:v>
                </c:pt>
                <c:pt idx="433">
                  <c:v>35462</c:v>
                </c:pt>
                <c:pt idx="434">
                  <c:v>35490</c:v>
                </c:pt>
                <c:pt idx="435">
                  <c:v>35521</c:v>
                </c:pt>
                <c:pt idx="436">
                  <c:v>35551</c:v>
                </c:pt>
                <c:pt idx="437">
                  <c:v>35582</c:v>
                </c:pt>
                <c:pt idx="438">
                  <c:v>35612</c:v>
                </c:pt>
                <c:pt idx="439">
                  <c:v>35643</c:v>
                </c:pt>
                <c:pt idx="440">
                  <c:v>35674</c:v>
                </c:pt>
                <c:pt idx="441">
                  <c:v>35704</c:v>
                </c:pt>
                <c:pt idx="442">
                  <c:v>35735</c:v>
                </c:pt>
                <c:pt idx="443">
                  <c:v>35765</c:v>
                </c:pt>
                <c:pt idx="444">
                  <c:v>35796</c:v>
                </c:pt>
                <c:pt idx="445">
                  <c:v>35827</c:v>
                </c:pt>
                <c:pt idx="446">
                  <c:v>35855</c:v>
                </c:pt>
                <c:pt idx="447">
                  <c:v>35886</c:v>
                </c:pt>
                <c:pt idx="448">
                  <c:v>35916</c:v>
                </c:pt>
                <c:pt idx="449">
                  <c:v>35947</c:v>
                </c:pt>
                <c:pt idx="450">
                  <c:v>35977</c:v>
                </c:pt>
                <c:pt idx="451">
                  <c:v>36008</c:v>
                </c:pt>
                <c:pt idx="452">
                  <c:v>36039</c:v>
                </c:pt>
                <c:pt idx="453">
                  <c:v>36069</c:v>
                </c:pt>
                <c:pt idx="454">
                  <c:v>36100</c:v>
                </c:pt>
                <c:pt idx="455">
                  <c:v>36130</c:v>
                </c:pt>
                <c:pt idx="456">
                  <c:v>36161</c:v>
                </c:pt>
                <c:pt idx="457">
                  <c:v>36192</c:v>
                </c:pt>
                <c:pt idx="458">
                  <c:v>36220</c:v>
                </c:pt>
                <c:pt idx="459">
                  <c:v>36251</c:v>
                </c:pt>
                <c:pt idx="460">
                  <c:v>36281</c:v>
                </c:pt>
                <c:pt idx="461">
                  <c:v>36312</c:v>
                </c:pt>
                <c:pt idx="462">
                  <c:v>36342</c:v>
                </c:pt>
                <c:pt idx="463">
                  <c:v>36373</c:v>
                </c:pt>
                <c:pt idx="464">
                  <c:v>36404</c:v>
                </c:pt>
                <c:pt idx="465">
                  <c:v>36434</c:v>
                </c:pt>
                <c:pt idx="466">
                  <c:v>36465</c:v>
                </c:pt>
                <c:pt idx="467">
                  <c:v>36495</c:v>
                </c:pt>
                <c:pt idx="468">
                  <c:v>36526</c:v>
                </c:pt>
                <c:pt idx="469">
                  <c:v>36557</c:v>
                </c:pt>
                <c:pt idx="470">
                  <c:v>36586</c:v>
                </c:pt>
                <c:pt idx="471">
                  <c:v>36617</c:v>
                </c:pt>
                <c:pt idx="472">
                  <c:v>36647</c:v>
                </c:pt>
                <c:pt idx="473">
                  <c:v>36678</c:v>
                </c:pt>
                <c:pt idx="474">
                  <c:v>36708</c:v>
                </c:pt>
                <c:pt idx="475">
                  <c:v>36739</c:v>
                </c:pt>
                <c:pt idx="476">
                  <c:v>36770</c:v>
                </c:pt>
                <c:pt idx="477">
                  <c:v>36800</c:v>
                </c:pt>
                <c:pt idx="478">
                  <c:v>36831</c:v>
                </c:pt>
                <c:pt idx="479">
                  <c:v>36861</c:v>
                </c:pt>
                <c:pt idx="480">
                  <c:v>36892</c:v>
                </c:pt>
                <c:pt idx="481">
                  <c:v>36923</c:v>
                </c:pt>
                <c:pt idx="482">
                  <c:v>36951</c:v>
                </c:pt>
                <c:pt idx="483">
                  <c:v>36982</c:v>
                </c:pt>
                <c:pt idx="484">
                  <c:v>37012</c:v>
                </c:pt>
                <c:pt idx="485">
                  <c:v>37043</c:v>
                </c:pt>
                <c:pt idx="486">
                  <c:v>37073</c:v>
                </c:pt>
                <c:pt idx="487">
                  <c:v>37104</c:v>
                </c:pt>
                <c:pt idx="488">
                  <c:v>37135</c:v>
                </c:pt>
                <c:pt idx="489">
                  <c:v>37165</c:v>
                </c:pt>
                <c:pt idx="490">
                  <c:v>37196</c:v>
                </c:pt>
                <c:pt idx="491">
                  <c:v>37226</c:v>
                </c:pt>
                <c:pt idx="492">
                  <c:v>37257</c:v>
                </c:pt>
                <c:pt idx="493">
                  <c:v>37288</c:v>
                </c:pt>
                <c:pt idx="494">
                  <c:v>37316</c:v>
                </c:pt>
                <c:pt idx="495">
                  <c:v>37347</c:v>
                </c:pt>
                <c:pt idx="496">
                  <c:v>37377</c:v>
                </c:pt>
                <c:pt idx="497">
                  <c:v>37408</c:v>
                </c:pt>
                <c:pt idx="498">
                  <c:v>37438</c:v>
                </c:pt>
                <c:pt idx="499">
                  <c:v>37469</c:v>
                </c:pt>
                <c:pt idx="500">
                  <c:v>37500</c:v>
                </c:pt>
                <c:pt idx="501">
                  <c:v>37530</c:v>
                </c:pt>
                <c:pt idx="502">
                  <c:v>37561</c:v>
                </c:pt>
                <c:pt idx="503">
                  <c:v>37591</c:v>
                </c:pt>
                <c:pt idx="504">
                  <c:v>37622</c:v>
                </c:pt>
                <c:pt idx="505">
                  <c:v>37653</c:v>
                </c:pt>
                <c:pt idx="506">
                  <c:v>37681</c:v>
                </c:pt>
                <c:pt idx="507">
                  <c:v>37712</c:v>
                </c:pt>
                <c:pt idx="508">
                  <c:v>37742</c:v>
                </c:pt>
                <c:pt idx="509">
                  <c:v>37773</c:v>
                </c:pt>
                <c:pt idx="510">
                  <c:v>37803</c:v>
                </c:pt>
                <c:pt idx="511">
                  <c:v>37834</c:v>
                </c:pt>
                <c:pt idx="512">
                  <c:v>37865</c:v>
                </c:pt>
                <c:pt idx="513">
                  <c:v>37895</c:v>
                </c:pt>
                <c:pt idx="514">
                  <c:v>37926</c:v>
                </c:pt>
                <c:pt idx="515">
                  <c:v>37956</c:v>
                </c:pt>
                <c:pt idx="516">
                  <c:v>37987</c:v>
                </c:pt>
                <c:pt idx="517">
                  <c:v>38018</c:v>
                </c:pt>
                <c:pt idx="518">
                  <c:v>38047</c:v>
                </c:pt>
                <c:pt idx="519">
                  <c:v>38078</c:v>
                </c:pt>
                <c:pt idx="520">
                  <c:v>38108</c:v>
                </c:pt>
                <c:pt idx="521">
                  <c:v>38139</c:v>
                </c:pt>
                <c:pt idx="522">
                  <c:v>38169</c:v>
                </c:pt>
                <c:pt idx="523">
                  <c:v>38200</c:v>
                </c:pt>
                <c:pt idx="524">
                  <c:v>38231</c:v>
                </c:pt>
                <c:pt idx="525">
                  <c:v>38261</c:v>
                </c:pt>
                <c:pt idx="526">
                  <c:v>38292</c:v>
                </c:pt>
                <c:pt idx="527">
                  <c:v>38322</c:v>
                </c:pt>
                <c:pt idx="528">
                  <c:v>38353</c:v>
                </c:pt>
                <c:pt idx="529">
                  <c:v>38384</c:v>
                </c:pt>
                <c:pt idx="530">
                  <c:v>38412</c:v>
                </c:pt>
                <c:pt idx="531">
                  <c:v>38443</c:v>
                </c:pt>
                <c:pt idx="532">
                  <c:v>38473</c:v>
                </c:pt>
                <c:pt idx="533">
                  <c:v>38504</c:v>
                </c:pt>
                <c:pt idx="534">
                  <c:v>38534</c:v>
                </c:pt>
                <c:pt idx="535">
                  <c:v>38565</c:v>
                </c:pt>
                <c:pt idx="536">
                  <c:v>38596</c:v>
                </c:pt>
                <c:pt idx="537">
                  <c:v>38626</c:v>
                </c:pt>
                <c:pt idx="538">
                  <c:v>38657</c:v>
                </c:pt>
                <c:pt idx="539">
                  <c:v>38687</c:v>
                </c:pt>
                <c:pt idx="540">
                  <c:v>38718</c:v>
                </c:pt>
                <c:pt idx="541">
                  <c:v>38749</c:v>
                </c:pt>
                <c:pt idx="542">
                  <c:v>38777</c:v>
                </c:pt>
                <c:pt idx="543">
                  <c:v>38808</c:v>
                </c:pt>
                <c:pt idx="544">
                  <c:v>38838</c:v>
                </c:pt>
                <c:pt idx="545">
                  <c:v>38869</c:v>
                </c:pt>
                <c:pt idx="546">
                  <c:v>38899</c:v>
                </c:pt>
                <c:pt idx="547">
                  <c:v>38930</c:v>
                </c:pt>
                <c:pt idx="548">
                  <c:v>38961</c:v>
                </c:pt>
                <c:pt idx="549">
                  <c:v>38991</c:v>
                </c:pt>
                <c:pt idx="550">
                  <c:v>39022</c:v>
                </c:pt>
                <c:pt idx="551">
                  <c:v>39052</c:v>
                </c:pt>
                <c:pt idx="552">
                  <c:v>39083</c:v>
                </c:pt>
                <c:pt idx="553">
                  <c:v>39114</c:v>
                </c:pt>
                <c:pt idx="554">
                  <c:v>39142</c:v>
                </c:pt>
                <c:pt idx="555">
                  <c:v>39173</c:v>
                </c:pt>
                <c:pt idx="556">
                  <c:v>39203</c:v>
                </c:pt>
                <c:pt idx="557">
                  <c:v>39234</c:v>
                </c:pt>
                <c:pt idx="558">
                  <c:v>39264</c:v>
                </c:pt>
                <c:pt idx="559">
                  <c:v>39295</c:v>
                </c:pt>
                <c:pt idx="560">
                  <c:v>39326</c:v>
                </c:pt>
                <c:pt idx="561">
                  <c:v>39356</c:v>
                </c:pt>
                <c:pt idx="562">
                  <c:v>39387</c:v>
                </c:pt>
                <c:pt idx="563">
                  <c:v>39417</c:v>
                </c:pt>
                <c:pt idx="564">
                  <c:v>39448</c:v>
                </c:pt>
                <c:pt idx="565">
                  <c:v>39479</c:v>
                </c:pt>
                <c:pt idx="566">
                  <c:v>39508</c:v>
                </c:pt>
                <c:pt idx="567">
                  <c:v>39539</c:v>
                </c:pt>
                <c:pt idx="568">
                  <c:v>39569</c:v>
                </c:pt>
                <c:pt idx="569">
                  <c:v>39600</c:v>
                </c:pt>
                <c:pt idx="570">
                  <c:v>39630</c:v>
                </c:pt>
                <c:pt idx="571">
                  <c:v>39661</c:v>
                </c:pt>
                <c:pt idx="572">
                  <c:v>39692</c:v>
                </c:pt>
                <c:pt idx="573">
                  <c:v>39722</c:v>
                </c:pt>
                <c:pt idx="574">
                  <c:v>39753</c:v>
                </c:pt>
                <c:pt idx="575">
                  <c:v>39783</c:v>
                </c:pt>
                <c:pt idx="576">
                  <c:v>39814</c:v>
                </c:pt>
                <c:pt idx="577">
                  <c:v>39845</c:v>
                </c:pt>
                <c:pt idx="578">
                  <c:v>39873</c:v>
                </c:pt>
                <c:pt idx="579">
                  <c:v>39904</c:v>
                </c:pt>
                <c:pt idx="580">
                  <c:v>39934</c:v>
                </c:pt>
                <c:pt idx="581">
                  <c:v>39965</c:v>
                </c:pt>
                <c:pt idx="582">
                  <c:v>39995</c:v>
                </c:pt>
                <c:pt idx="583">
                  <c:v>40026</c:v>
                </c:pt>
                <c:pt idx="584">
                  <c:v>40057</c:v>
                </c:pt>
                <c:pt idx="585">
                  <c:v>40087</c:v>
                </c:pt>
                <c:pt idx="586">
                  <c:v>40118</c:v>
                </c:pt>
                <c:pt idx="587">
                  <c:v>40148</c:v>
                </c:pt>
                <c:pt idx="588">
                  <c:v>40179</c:v>
                </c:pt>
                <c:pt idx="589">
                  <c:v>40210</c:v>
                </c:pt>
                <c:pt idx="590">
                  <c:v>40238</c:v>
                </c:pt>
                <c:pt idx="591">
                  <c:v>40269</c:v>
                </c:pt>
                <c:pt idx="592">
                  <c:v>40299</c:v>
                </c:pt>
                <c:pt idx="593">
                  <c:v>40330</c:v>
                </c:pt>
                <c:pt idx="594">
                  <c:v>40360</c:v>
                </c:pt>
                <c:pt idx="595">
                  <c:v>40391</c:v>
                </c:pt>
                <c:pt idx="596">
                  <c:v>40422</c:v>
                </c:pt>
                <c:pt idx="597">
                  <c:v>40452</c:v>
                </c:pt>
                <c:pt idx="598">
                  <c:v>40483</c:v>
                </c:pt>
                <c:pt idx="599">
                  <c:v>40513</c:v>
                </c:pt>
                <c:pt idx="600">
                  <c:v>40544</c:v>
                </c:pt>
                <c:pt idx="601">
                  <c:v>40575</c:v>
                </c:pt>
                <c:pt idx="602">
                  <c:v>40603</c:v>
                </c:pt>
                <c:pt idx="603">
                  <c:v>40634</c:v>
                </c:pt>
                <c:pt idx="604">
                  <c:v>40664</c:v>
                </c:pt>
                <c:pt idx="605">
                  <c:v>40695</c:v>
                </c:pt>
                <c:pt idx="606">
                  <c:v>40725</c:v>
                </c:pt>
                <c:pt idx="607">
                  <c:v>40756</c:v>
                </c:pt>
                <c:pt idx="608">
                  <c:v>40787</c:v>
                </c:pt>
                <c:pt idx="609">
                  <c:v>40817</c:v>
                </c:pt>
                <c:pt idx="610">
                  <c:v>40848</c:v>
                </c:pt>
                <c:pt idx="611">
                  <c:v>40878</c:v>
                </c:pt>
                <c:pt idx="612">
                  <c:v>40909</c:v>
                </c:pt>
                <c:pt idx="613">
                  <c:v>40940</c:v>
                </c:pt>
                <c:pt idx="614">
                  <c:v>40969</c:v>
                </c:pt>
                <c:pt idx="615">
                  <c:v>41000</c:v>
                </c:pt>
                <c:pt idx="616">
                  <c:v>41030</c:v>
                </c:pt>
                <c:pt idx="617">
                  <c:v>41061</c:v>
                </c:pt>
                <c:pt idx="618">
                  <c:v>41091</c:v>
                </c:pt>
                <c:pt idx="619">
                  <c:v>41122</c:v>
                </c:pt>
                <c:pt idx="620">
                  <c:v>41153</c:v>
                </c:pt>
                <c:pt idx="621">
                  <c:v>41183</c:v>
                </c:pt>
                <c:pt idx="622">
                  <c:v>41214</c:v>
                </c:pt>
                <c:pt idx="623">
                  <c:v>41244</c:v>
                </c:pt>
                <c:pt idx="624">
                  <c:v>41275</c:v>
                </c:pt>
                <c:pt idx="625">
                  <c:v>41306</c:v>
                </c:pt>
                <c:pt idx="626">
                  <c:v>41334</c:v>
                </c:pt>
                <c:pt idx="627">
                  <c:v>41365</c:v>
                </c:pt>
                <c:pt idx="628">
                  <c:v>41395</c:v>
                </c:pt>
                <c:pt idx="629">
                  <c:v>41426</c:v>
                </c:pt>
                <c:pt idx="630">
                  <c:v>41456</c:v>
                </c:pt>
                <c:pt idx="631">
                  <c:v>41487</c:v>
                </c:pt>
                <c:pt idx="632">
                  <c:v>41518</c:v>
                </c:pt>
                <c:pt idx="633">
                  <c:v>41548</c:v>
                </c:pt>
                <c:pt idx="634">
                  <c:v>41579</c:v>
                </c:pt>
                <c:pt idx="635">
                  <c:v>41609</c:v>
                </c:pt>
                <c:pt idx="636">
                  <c:v>41640</c:v>
                </c:pt>
                <c:pt idx="637">
                  <c:v>41671</c:v>
                </c:pt>
                <c:pt idx="638">
                  <c:v>41699</c:v>
                </c:pt>
                <c:pt idx="639">
                  <c:v>41730</c:v>
                </c:pt>
                <c:pt idx="640">
                  <c:v>41760</c:v>
                </c:pt>
                <c:pt idx="641">
                  <c:v>41791</c:v>
                </c:pt>
                <c:pt idx="642">
                  <c:v>41821</c:v>
                </c:pt>
                <c:pt idx="643">
                  <c:v>41852</c:v>
                </c:pt>
                <c:pt idx="644">
                  <c:v>41883</c:v>
                </c:pt>
                <c:pt idx="645">
                  <c:v>41913</c:v>
                </c:pt>
                <c:pt idx="646">
                  <c:v>41944</c:v>
                </c:pt>
                <c:pt idx="647">
                  <c:v>41974</c:v>
                </c:pt>
                <c:pt idx="648">
                  <c:v>42005</c:v>
                </c:pt>
                <c:pt idx="649">
                  <c:v>42036</c:v>
                </c:pt>
                <c:pt idx="650">
                  <c:v>42064</c:v>
                </c:pt>
                <c:pt idx="651">
                  <c:v>42095</c:v>
                </c:pt>
                <c:pt idx="652">
                  <c:v>42125</c:v>
                </c:pt>
                <c:pt idx="653">
                  <c:v>42156</c:v>
                </c:pt>
                <c:pt idx="654">
                  <c:v>42186</c:v>
                </c:pt>
                <c:pt idx="655">
                  <c:v>42217</c:v>
                </c:pt>
                <c:pt idx="656">
                  <c:v>42248</c:v>
                </c:pt>
                <c:pt idx="657">
                  <c:v>42278</c:v>
                </c:pt>
                <c:pt idx="658">
                  <c:v>42309</c:v>
                </c:pt>
                <c:pt idx="659">
                  <c:v>42339</c:v>
                </c:pt>
                <c:pt idx="660">
                  <c:v>42370</c:v>
                </c:pt>
                <c:pt idx="661">
                  <c:v>42401</c:v>
                </c:pt>
                <c:pt idx="662">
                  <c:v>42430</c:v>
                </c:pt>
                <c:pt idx="663">
                  <c:v>42461</c:v>
                </c:pt>
                <c:pt idx="664">
                  <c:v>42491</c:v>
                </c:pt>
                <c:pt idx="665">
                  <c:v>42522</c:v>
                </c:pt>
                <c:pt idx="666">
                  <c:v>42552</c:v>
                </c:pt>
                <c:pt idx="667">
                  <c:v>42583</c:v>
                </c:pt>
                <c:pt idx="668">
                  <c:v>42614</c:v>
                </c:pt>
                <c:pt idx="669">
                  <c:v>42644</c:v>
                </c:pt>
                <c:pt idx="670">
                  <c:v>42675</c:v>
                </c:pt>
                <c:pt idx="671">
                  <c:v>42705</c:v>
                </c:pt>
                <c:pt idx="672">
                  <c:v>42736</c:v>
                </c:pt>
                <c:pt idx="673">
                  <c:v>42767</c:v>
                </c:pt>
                <c:pt idx="674">
                  <c:v>42795</c:v>
                </c:pt>
                <c:pt idx="675">
                  <c:v>42826</c:v>
                </c:pt>
                <c:pt idx="676">
                  <c:v>42856</c:v>
                </c:pt>
                <c:pt idx="677">
                  <c:v>42887</c:v>
                </c:pt>
                <c:pt idx="678">
                  <c:v>42917</c:v>
                </c:pt>
                <c:pt idx="679">
                  <c:v>42948</c:v>
                </c:pt>
                <c:pt idx="680">
                  <c:v>42979</c:v>
                </c:pt>
                <c:pt idx="681">
                  <c:v>43009</c:v>
                </c:pt>
                <c:pt idx="682">
                  <c:v>43040</c:v>
                </c:pt>
                <c:pt idx="683">
                  <c:v>43070</c:v>
                </c:pt>
                <c:pt idx="684">
                  <c:v>43101</c:v>
                </c:pt>
                <c:pt idx="685">
                  <c:v>43132</c:v>
                </c:pt>
                <c:pt idx="686">
                  <c:v>43160</c:v>
                </c:pt>
                <c:pt idx="687">
                  <c:v>43191</c:v>
                </c:pt>
                <c:pt idx="688">
                  <c:v>43221</c:v>
                </c:pt>
                <c:pt idx="689">
                  <c:v>43252</c:v>
                </c:pt>
                <c:pt idx="690">
                  <c:v>43282</c:v>
                </c:pt>
                <c:pt idx="691">
                  <c:v>43313</c:v>
                </c:pt>
                <c:pt idx="692">
                  <c:v>43344</c:v>
                </c:pt>
                <c:pt idx="693">
                  <c:v>43374</c:v>
                </c:pt>
                <c:pt idx="694">
                  <c:v>43405</c:v>
                </c:pt>
                <c:pt idx="695">
                  <c:v>43435</c:v>
                </c:pt>
                <c:pt idx="696">
                  <c:v>43466</c:v>
                </c:pt>
                <c:pt idx="697">
                  <c:v>43497</c:v>
                </c:pt>
                <c:pt idx="698">
                  <c:v>43525</c:v>
                </c:pt>
                <c:pt idx="699">
                  <c:v>43556</c:v>
                </c:pt>
                <c:pt idx="700">
                  <c:v>43586</c:v>
                </c:pt>
                <c:pt idx="701">
                  <c:v>43617</c:v>
                </c:pt>
                <c:pt idx="702">
                  <c:v>43647</c:v>
                </c:pt>
                <c:pt idx="703">
                  <c:v>43678</c:v>
                </c:pt>
                <c:pt idx="704">
                  <c:v>43709</c:v>
                </c:pt>
                <c:pt idx="705">
                  <c:v>43739</c:v>
                </c:pt>
                <c:pt idx="706">
                  <c:v>43770</c:v>
                </c:pt>
                <c:pt idx="707">
                  <c:v>43800</c:v>
                </c:pt>
                <c:pt idx="708">
                  <c:v>43831</c:v>
                </c:pt>
                <c:pt idx="709">
                  <c:v>43862</c:v>
                </c:pt>
                <c:pt idx="710">
                  <c:v>43891</c:v>
                </c:pt>
                <c:pt idx="711">
                  <c:v>43922</c:v>
                </c:pt>
                <c:pt idx="712">
                  <c:v>43952</c:v>
                </c:pt>
                <c:pt idx="713">
                  <c:v>43983</c:v>
                </c:pt>
                <c:pt idx="714">
                  <c:v>44013</c:v>
                </c:pt>
                <c:pt idx="715">
                  <c:v>44044</c:v>
                </c:pt>
                <c:pt idx="716">
                  <c:v>44075</c:v>
                </c:pt>
                <c:pt idx="717">
                  <c:v>44105</c:v>
                </c:pt>
                <c:pt idx="718">
                  <c:v>44136</c:v>
                </c:pt>
                <c:pt idx="719">
                  <c:v>44166</c:v>
                </c:pt>
                <c:pt idx="720">
                  <c:v>44197</c:v>
                </c:pt>
                <c:pt idx="721">
                  <c:v>44228</c:v>
                </c:pt>
                <c:pt idx="722">
                  <c:v>44256</c:v>
                </c:pt>
                <c:pt idx="723">
                  <c:v>44287</c:v>
                </c:pt>
                <c:pt idx="724">
                  <c:v>44317</c:v>
                </c:pt>
                <c:pt idx="725">
                  <c:v>44348</c:v>
                </c:pt>
                <c:pt idx="726">
                  <c:v>44378</c:v>
                </c:pt>
                <c:pt idx="727">
                  <c:v>44409</c:v>
                </c:pt>
                <c:pt idx="728">
                  <c:v>44440</c:v>
                </c:pt>
                <c:pt idx="729">
                  <c:v>44470</c:v>
                </c:pt>
                <c:pt idx="730">
                  <c:v>44501</c:v>
                </c:pt>
                <c:pt idx="731">
                  <c:v>44531</c:v>
                </c:pt>
                <c:pt idx="732">
                  <c:v>44562</c:v>
                </c:pt>
                <c:pt idx="733">
                  <c:v>44593</c:v>
                </c:pt>
                <c:pt idx="734">
                  <c:v>44621</c:v>
                </c:pt>
                <c:pt idx="735">
                  <c:v>44652</c:v>
                </c:pt>
                <c:pt idx="736">
                  <c:v>44682</c:v>
                </c:pt>
                <c:pt idx="737">
                  <c:v>44713</c:v>
                </c:pt>
                <c:pt idx="738">
                  <c:v>44743</c:v>
                </c:pt>
              </c:numCache>
            </c:numRef>
          </c:cat>
          <c:val>
            <c:numRef>
              <c:f>'Inflation Data FR'!$C$19:$C$793</c:f>
              <c:numCache>
                <c:formatCode>0.00%</c:formatCode>
                <c:ptCount val="775"/>
                <c:pt idx="0">
                  <c:v>1.7064846416382284E-2</c:v>
                </c:pt>
                <c:pt idx="1">
                  <c:v>1.3605442176870763E-2</c:v>
                </c:pt>
                <c:pt idx="2">
                  <c:v>1.3605442176870763E-2</c:v>
                </c:pt>
                <c:pt idx="3">
                  <c:v>1.0169491525423791E-2</c:v>
                </c:pt>
                <c:pt idx="4">
                  <c:v>1.0169491525423791E-2</c:v>
                </c:pt>
                <c:pt idx="5">
                  <c:v>6.7567567567567988E-3</c:v>
                </c:pt>
                <c:pt idx="6">
                  <c:v>1.3513513513513375E-2</c:v>
                </c:pt>
                <c:pt idx="7">
                  <c:v>1.0135135135135087E-2</c:v>
                </c:pt>
                <c:pt idx="8">
                  <c:v>1.3513513513513375E-2</c:v>
                </c:pt>
                <c:pt idx="9">
                  <c:v>6.7114093959730337E-3</c:v>
                </c:pt>
                <c:pt idx="10">
                  <c:v>6.7114093959730337E-3</c:v>
                </c:pt>
                <c:pt idx="11">
                  <c:v>6.7114093959730337E-3</c:v>
                </c:pt>
                <c:pt idx="12">
                  <c:v>6.7114093959730337E-3</c:v>
                </c:pt>
                <c:pt idx="13">
                  <c:v>1.0067114093959662E-2</c:v>
                </c:pt>
                <c:pt idx="14">
                  <c:v>1.0067114093959662E-2</c:v>
                </c:pt>
                <c:pt idx="15">
                  <c:v>1.3422818791946289E-2</c:v>
                </c:pt>
                <c:pt idx="16">
                  <c:v>1.3422818791946289E-2</c:v>
                </c:pt>
                <c:pt idx="17">
                  <c:v>1.3422818791946289E-2</c:v>
                </c:pt>
                <c:pt idx="18">
                  <c:v>1.0000000000000009E-2</c:v>
                </c:pt>
                <c:pt idx="19">
                  <c:v>1.3377926421404673E-2</c:v>
                </c:pt>
                <c:pt idx="20">
                  <c:v>1.3333333333333197E-2</c:v>
                </c:pt>
                <c:pt idx="21">
                  <c:v>1.3333333333333197E-2</c:v>
                </c:pt>
                <c:pt idx="22">
                  <c:v>1.3333333333333197E-2</c:v>
                </c:pt>
                <c:pt idx="23">
                  <c:v>1.3333333333333197E-2</c:v>
                </c:pt>
                <c:pt idx="24">
                  <c:v>1.3333333333333197E-2</c:v>
                </c:pt>
                <c:pt idx="25">
                  <c:v>9.966777408637828E-3</c:v>
                </c:pt>
                <c:pt idx="26">
                  <c:v>1.3289036544850363E-2</c:v>
                </c:pt>
                <c:pt idx="27">
                  <c:v>9.9337748344370258E-3</c:v>
                </c:pt>
                <c:pt idx="28">
                  <c:v>9.9337748344370258E-3</c:v>
                </c:pt>
                <c:pt idx="29">
                  <c:v>1.3245033112582849E-2</c:v>
                </c:pt>
                <c:pt idx="30">
                  <c:v>1.3201320132013139E-2</c:v>
                </c:pt>
                <c:pt idx="31">
                  <c:v>1.3201320132013139E-2</c:v>
                </c:pt>
                <c:pt idx="32">
                  <c:v>9.8684210526316374E-3</c:v>
                </c:pt>
                <c:pt idx="33">
                  <c:v>1.3157894736842257E-2</c:v>
                </c:pt>
                <c:pt idx="34">
                  <c:v>1.3157894736842257E-2</c:v>
                </c:pt>
                <c:pt idx="35">
                  <c:v>1.6447368421052655E-2</c:v>
                </c:pt>
                <c:pt idx="36">
                  <c:v>1.6447368421052655E-2</c:v>
                </c:pt>
                <c:pt idx="37">
                  <c:v>1.6447368421052655E-2</c:v>
                </c:pt>
                <c:pt idx="38">
                  <c:v>1.3114754098360715E-2</c:v>
                </c:pt>
                <c:pt idx="39">
                  <c:v>1.3114754098360715E-2</c:v>
                </c:pt>
                <c:pt idx="40">
                  <c:v>1.3114754098360715E-2</c:v>
                </c:pt>
                <c:pt idx="41">
                  <c:v>1.3071895424836555E-2</c:v>
                </c:pt>
                <c:pt idx="42">
                  <c:v>1.3029315960912058E-2</c:v>
                </c:pt>
                <c:pt idx="43">
                  <c:v>9.7719869706840434E-3</c:v>
                </c:pt>
                <c:pt idx="44">
                  <c:v>1.3029315960912058E-2</c:v>
                </c:pt>
                <c:pt idx="45">
                  <c:v>9.7402597402598268E-3</c:v>
                </c:pt>
                <c:pt idx="46">
                  <c:v>1.298701298701288E-2</c:v>
                </c:pt>
                <c:pt idx="47">
                  <c:v>9.7087378640776656E-3</c:v>
                </c:pt>
                <c:pt idx="48">
                  <c:v>9.7087378640776656E-3</c:v>
                </c:pt>
                <c:pt idx="49">
                  <c:v>9.7087378640776656E-3</c:v>
                </c:pt>
                <c:pt idx="50">
                  <c:v>1.2944983818770295E-2</c:v>
                </c:pt>
                <c:pt idx="51">
                  <c:v>1.6181229773462702E-2</c:v>
                </c:pt>
                <c:pt idx="52">
                  <c:v>1.6181229773462702E-2</c:v>
                </c:pt>
                <c:pt idx="53">
                  <c:v>1.9354838709677358E-2</c:v>
                </c:pt>
                <c:pt idx="54">
                  <c:v>1.6077170418006492E-2</c:v>
                </c:pt>
                <c:pt idx="55">
                  <c:v>1.9354838709677358E-2</c:v>
                </c:pt>
                <c:pt idx="56">
                  <c:v>1.6077170418006492E-2</c:v>
                </c:pt>
                <c:pt idx="57">
                  <c:v>1.9292604501607746E-2</c:v>
                </c:pt>
                <c:pt idx="58">
                  <c:v>1.6025641025640969E-2</c:v>
                </c:pt>
                <c:pt idx="59">
                  <c:v>1.9230769230769384E-2</c:v>
                </c:pt>
                <c:pt idx="60">
                  <c:v>1.9230769230769384E-2</c:v>
                </c:pt>
                <c:pt idx="61">
                  <c:v>2.5641025641025772E-2</c:v>
                </c:pt>
                <c:pt idx="62">
                  <c:v>2.5559105431310014E-2</c:v>
                </c:pt>
                <c:pt idx="63">
                  <c:v>2.8662420382165488E-2</c:v>
                </c:pt>
                <c:pt idx="64">
                  <c:v>2.8662420382165488E-2</c:v>
                </c:pt>
                <c:pt idx="65">
                  <c:v>2.5316455696202445E-2</c:v>
                </c:pt>
                <c:pt idx="66">
                  <c:v>2.8481012658227778E-2</c:v>
                </c:pt>
                <c:pt idx="67">
                  <c:v>3.4810126582278444E-2</c:v>
                </c:pt>
                <c:pt idx="68">
                  <c:v>3.4810126582278444E-2</c:v>
                </c:pt>
                <c:pt idx="69">
                  <c:v>3.7854889589905349E-2</c:v>
                </c:pt>
                <c:pt idx="70">
                  <c:v>3.7854889589905349E-2</c:v>
                </c:pt>
                <c:pt idx="71">
                  <c:v>3.459119496855334E-2</c:v>
                </c:pt>
                <c:pt idx="72">
                  <c:v>3.459119496855334E-2</c:v>
                </c:pt>
                <c:pt idx="73">
                  <c:v>2.8124999999999956E-2</c:v>
                </c:pt>
                <c:pt idx="74">
                  <c:v>2.8037383177569986E-2</c:v>
                </c:pt>
                <c:pt idx="75">
                  <c:v>2.4767801857585203E-2</c:v>
                </c:pt>
                <c:pt idx="76">
                  <c:v>2.7863777089783381E-2</c:v>
                </c:pt>
                <c:pt idx="77">
                  <c:v>2.7777777777777679E-2</c:v>
                </c:pt>
                <c:pt idx="78">
                  <c:v>2.7692307692307683E-2</c:v>
                </c:pt>
                <c:pt idx="79">
                  <c:v>2.4464831804281273E-2</c:v>
                </c:pt>
                <c:pt idx="80">
                  <c:v>2.7522935779816571E-2</c:v>
                </c:pt>
                <c:pt idx="81">
                  <c:v>2.4316109422492627E-2</c:v>
                </c:pt>
                <c:pt idx="82">
                  <c:v>2.7355623100303816E-2</c:v>
                </c:pt>
                <c:pt idx="83">
                  <c:v>3.039513677811545E-2</c:v>
                </c:pt>
                <c:pt idx="84">
                  <c:v>3.6474164133738718E-2</c:v>
                </c:pt>
                <c:pt idx="85">
                  <c:v>3.9513677811550352E-2</c:v>
                </c:pt>
                <c:pt idx="86">
                  <c:v>3.9393939393939315E-2</c:v>
                </c:pt>
                <c:pt idx="87">
                  <c:v>3.92749244712991E-2</c:v>
                </c:pt>
                <c:pt idx="88">
                  <c:v>3.9156626506023917E-2</c:v>
                </c:pt>
                <c:pt idx="89">
                  <c:v>4.2042042042042205E-2</c:v>
                </c:pt>
                <c:pt idx="90">
                  <c:v>4.4910179640718528E-2</c:v>
                </c:pt>
                <c:pt idx="91">
                  <c:v>4.4776119402984982E-2</c:v>
                </c:pt>
                <c:pt idx="92">
                  <c:v>4.4642857142857206E-2</c:v>
                </c:pt>
                <c:pt idx="93">
                  <c:v>4.7477744807121525E-2</c:v>
                </c:pt>
                <c:pt idx="94">
                  <c:v>4.7337278106508895E-2</c:v>
                </c:pt>
                <c:pt idx="95">
                  <c:v>4.71976401179941E-2</c:v>
                </c:pt>
                <c:pt idx="96">
                  <c:v>4.3988269794721369E-2</c:v>
                </c:pt>
                <c:pt idx="97">
                  <c:v>4.6783625730993927E-2</c:v>
                </c:pt>
                <c:pt idx="98">
                  <c:v>5.2478134110787389E-2</c:v>
                </c:pt>
                <c:pt idx="99">
                  <c:v>5.523255813953476E-2</c:v>
                </c:pt>
                <c:pt idx="100">
                  <c:v>5.507246376811592E-2</c:v>
                </c:pt>
                <c:pt idx="101">
                  <c:v>5.4755043227665556E-2</c:v>
                </c:pt>
                <c:pt idx="102">
                  <c:v>5.4441260744985565E-2</c:v>
                </c:pt>
                <c:pt idx="103">
                  <c:v>5.7142857142857162E-2</c:v>
                </c:pt>
                <c:pt idx="104">
                  <c:v>5.6980056980056926E-2</c:v>
                </c:pt>
                <c:pt idx="105">
                  <c:v>5.6657223796034106E-2</c:v>
                </c:pt>
                <c:pt idx="106">
                  <c:v>5.9322033898305149E-2</c:v>
                </c:pt>
                <c:pt idx="107">
                  <c:v>6.1971830985915632E-2</c:v>
                </c:pt>
                <c:pt idx="108">
                  <c:v>6.1797752808988582E-2</c:v>
                </c:pt>
                <c:pt idx="109">
                  <c:v>6.1452513966480549E-2</c:v>
                </c:pt>
                <c:pt idx="110">
                  <c:v>5.8171745152354681E-2</c:v>
                </c:pt>
                <c:pt idx="111">
                  <c:v>6.0606060606060774E-2</c:v>
                </c:pt>
                <c:pt idx="112">
                  <c:v>6.0439560439560447E-2</c:v>
                </c:pt>
                <c:pt idx="113">
                  <c:v>6.0109289617486183E-2</c:v>
                </c:pt>
                <c:pt idx="114">
                  <c:v>5.9782608695652328E-2</c:v>
                </c:pt>
                <c:pt idx="115">
                  <c:v>5.4054054054053946E-2</c:v>
                </c:pt>
                <c:pt idx="116">
                  <c:v>5.6603773584905648E-2</c:v>
                </c:pt>
                <c:pt idx="117">
                  <c:v>5.6300268096514783E-2</c:v>
                </c:pt>
                <c:pt idx="118">
                  <c:v>5.600000000000005E-2</c:v>
                </c:pt>
                <c:pt idx="119">
                  <c:v>5.5702917771883076E-2</c:v>
                </c:pt>
                <c:pt idx="120">
                  <c:v>5.2910052910053018E-2</c:v>
                </c:pt>
                <c:pt idx="121">
                  <c:v>5.0000000000000044E-2</c:v>
                </c:pt>
                <c:pt idx="122">
                  <c:v>4.7120418848167533E-2</c:v>
                </c:pt>
                <c:pt idx="123">
                  <c:v>4.1558441558441572E-2</c:v>
                </c:pt>
                <c:pt idx="124">
                  <c:v>4.4041450777202007E-2</c:v>
                </c:pt>
                <c:pt idx="125">
                  <c:v>4.6391752577319645E-2</c:v>
                </c:pt>
                <c:pt idx="126">
                  <c:v>4.3589743589743657E-2</c:v>
                </c:pt>
                <c:pt idx="127">
                  <c:v>4.615384615384599E-2</c:v>
                </c:pt>
                <c:pt idx="128">
                  <c:v>4.0816326530612068E-2</c:v>
                </c:pt>
                <c:pt idx="129">
                  <c:v>3.8071065989847774E-2</c:v>
                </c:pt>
                <c:pt idx="130">
                  <c:v>3.2828282828282651E-2</c:v>
                </c:pt>
                <c:pt idx="131">
                  <c:v>3.2663316582914659E-2</c:v>
                </c:pt>
                <c:pt idx="132">
                  <c:v>3.2663316582914659E-2</c:v>
                </c:pt>
                <c:pt idx="133">
                  <c:v>3.5087719298245501E-2</c:v>
                </c:pt>
                <c:pt idx="134">
                  <c:v>3.499999999999992E-2</c:v>
                </c:pt>
                <c:pt idx="135">
                  <c:v>3.4912718204488824E-2</c:v>
                </c:pt>
                <c:pt idx="136">
                  <c:v>3.2258064516129226E-2</c:v>
                </c:pt>
                <c:pt idx="137">
                  <c:v>2.7093596059113434E-2</c:v>
                </c:pt>
                <c:pt idx="138">
                  <c:v>2.9484029484029284E-2</c:v>
                </c:pt>
                <c:pt idx="139">
                  <c:v>2.941176470588247E-2</c:v>
                </c:pt>
                <c:pt idx="140">
                  <c:v>3.1862745098039325E-2</c:v>
                </c:pt>
                <c:pt idx="141">
                  <c:v>3.4229828850855792E-2</c:v>
                </c:pt>
                <c:pt idx="142">
                  <c:v>3.6674816625916762E-2</c:v>
                </c:pt>
                <c:pt idx="143">
                  <c:v>3.4063260340632562E-2</c:v>
                </c:pt>
                <c:pt idx="144">
                  <c:v>3.649635036496357E-2</c:v>
                </c:pt>
                <c:pt idx="145">
                  <c:v>3.874092009685226E-2</c:v>
                </c:pt>
                <c:pt idx="146">
                  <c:v>4.5893719806763267E-2</c:v>
                </c:pt>
                <c:pt idx="147">
                  <c:v>5.0602409638554224E-2</c:v>
                </c:pt>
                <c:pt idx="148">
                  <c:v>5.5288461538461453E-2</c:v>
                </c:pt>
                <c:pt idx="149">
                  <c:v>5.9952038369304628E-2</c:v>
                </c:pt>
                <c:pt idx="150">
                  <c:v>5.7279236276849721E-2</c:v>
                </c:pt>
                <c:pt idx="151">
                  <c:v>7.3809523809523769E-2</c:v>
                </c:pt>
                <c:pt idx="152">
                  <c:v>7.3634204275534465E-2</c:v>
                </c:pt>
                <c:pt idx="153">
                  <c:v>7.8014184397163122E-2</c:v>
                </c:pt>
                <c:pt idx="154">
                  <c:v>8.2547169811320709E-2</c:v>
                </c:pt>
                <c:pt idx="155">
                  <c:v>8.7058823529411855E-2</c:v>
                </c:pt>
                <c:pt idx="156">
                  <c:v>9.3896713615023497E-2</c:v>
                </c:pt>
                <c:pt idx="157">
                  <c:v>0.10023310023310028</c:v>
                </c:pt>
                <c:pt idx="158">
                  <c:v>0.10392609699769051</c:v>
                </c:pt>
                <c:pt idx="159">
                  <c:v>0.10091743119266061</c:v>
                </c:pt>
                <c:pt idx="160">
                  <c:v>0.1070615034168565</c:v>
                </c:pt>
                <c:pt idx="161">
                  <c:v>0.10859728506787314</c:v>
                </c:pt>
                <c:pt idx="162">
                  <c:v>0.1151241534988714</c:v>
                </c:pt>
                <c:pt idx="163">
                  <c:v>0.10864745011086474</c:v>
                </c:pt>
                <c:pt idx="164">
                  <c:v>0.11946902654867242</c:v>
                </c:pt>
                <c:pt idx="165">
                  <c:v>0.1206140350877194</c:v>
                </c:pt>
                <c:pt idx="166">
                  <c:v>0.12200435729847503</c:v>
                </c:pt>
                <c:pt idx="167">
                  <c:v>0.12337662337662336</c:v>
                </c:pt>
                <c:pt idx="168">
                  <c:v>0.11802575107296143</c:v>
                </c:pt>
                <c:pt idx="169">
                  <c:v>0.11228813559322037</c:v>
                </c:pt>
                <c:pt idx="170">
                  <c:v>0.10251046025104604</c:v>
                </c:pt>
                <c:pt idx="171">
                  <c:v>0.1020833333333333</c:v>
                </c:pt>
                <c:pt idx="172">
                  <c:v>9.4650205761316997E-2</c:v>
                </c:pt>
                <c:pt idx="173">
                  <c:v>9.3877551020408179E-2</c:v>
                </c:pt>
                <c:pt idx="174">
                  <c:v>9.7165991902834037E-2</c:v>
                </c:pt>
                <c:pt idx="175">
                  <c:v>8.5999999999999854E-2</c:v>
                </c:pt>
                <c:pt idx="176">
                  <c:v>7.9051383399209474E-2</c:v>
                </c:pt>
                <c:pt idx="177">
                  <c:v>7.4363992172211235E-2</c:v>
                </c:pt>
                <c:pt idx="178">
                  <c:v>7.3786407766990303E-2</c:v>
                </c:pt>
                <c:pt idx="179">
                  <c:v>6.9364161849710948E-2</c:v>
                </c:pt>
                <c:pt idx="180">
                  <c:v>6.7178502879078783E-2</c:v>
                </c:pt>
                <c:pt idx="181">
                  <c:v>6.2857142857142723E-2</c:v>
                </c:pt>
                <c:pt idx="182">
                  <c:v>6.0721062618595667E-2</c:v>
                </c:pt>
                <c:pt idx="183">
                  <c:v>6.0491493383743045E-2</c:v>
                </c:pt>
                <c:pt idx="184">
                  <c:v>6.203007518796988E-2</c:v>
                </c:pt>
                <c:pt idx="185">
                  <c:v>5.9701492537313383E-2</c:v>
                </c:pt>
                <c:pt idx="186">
                  <c:v>5.3505535055350606E-2</c:v>
                </c:pt>
                <c:pt idx="187">
                  <c:v>5.7090239410681365E-2</c:v>
                </c:pt>
                <c:pt idx="188">
                  <c:v>5.4945054945054972E-2</c:v>
                </c:pt>
                <c:pt idx="189">
                  <c:v>5.464480874316946E-2</c:v>
                </c:pt>
                <c:pt idx="190">
                  <c:v>4.8824593128390603E-2</c:v>
                </c:pt>
                <c:pt idx="191">
                  <c:v>4.8648648648648596E-2</c:v>
                </c:pt>
                <c:pt idx="192">
                  <c:v>5.2158273381294862E-2</c:v>
                </c:pt>
                <c:pt idx="193">
                  <c:v>5.9139784946236729E-2</c:v>
                </c:pt>
                <c:pt idx="194">
                  <c:v>6.4400715563506239E-2</c:v>
                </c:pt>
                <c:pt idx="195">
                  <c:v>6.9518716577540163E-2</c:v>
                </c:pt>
                <c:pt idx="196">
                  <c:v>6.7256637168141564E-2</c:v>
                </c:pt>
                <c:pt idx="197">
                  <c:v>6.8661971830985991E-2</c:v>
                </c:pt>
                <c:pt idx="198">
                  <c:v>6.8301225919439545E-2</c:v>
                </c:pt>
                <c:pt idx="199">
                  <c:v>6.6202090592334617E-2</c:v>
                </c:pt>
                <c:pt idx="200">
                  <c:v>6.5972222222222099E-2</c:v>
                </c:pt>
                <c:pt idx="201">
                  <c:v>6.390328151986191E-2</c:v>
                </c:pt>
                <c:pt idx="202">
                  <c:v>6.7241379310344795E-2</c:v>
                </c:pt>
                <c:pt idx="203">
                  <c:v>6.7010309278350499E-2</c:v>
                </c:pt>
                <c:pt idx="204">
                  <c:v>6.8376068376068355E-2</c:v>
                </c:pt>
                <c:pt idx="205">
                  <c:v>6.4297800338409372E-2</c:v>
                </c:pt>
                <c:pt idx="206">
                  <c:v>6.5546218487394947E-2</c:v>
                </c:pt>
                <c:pt idx="207">
                  <c:v>6.4999999999999947E-2</c:v>
                </c:pt>
                <c:pt idx="208">
                  <c:v>6.9651741293532465E-2</c:v>
                </c:pt>
                <c:pt idx="209">
                  <c:v>7.4135090609555254E-2</c:v>
                </c:pt>
                <c:pt idx="210">
                  <c:v>7.7049180327869005E-2</c:v>
                </c:pt>
                <c:pt idx="211">
                  <c:v>7.8431372549019551E-2</c:v>
                </c:pt>
                <c:pt idx="212">
                  <c:v>8.3061889250814369E-2</c:v>
                </c:pt>
                <c:pt idx="213">
                  <c:v>8.9285714285714191E-2</c:v>
                </c:pt>
                <c:pt idx="214">
                  <c:v>8.8852988691437984E-2</c:v>
                </c:pt>
                <c:pt idx="215">
                  <c:v>9.0177133655394481E-2</c:v>
                </c:pt>
                <c:pt idx="216">
                  <c:v>9.2799999999999994E-2</c:v>
                </c:pt>
                <c:pt idx="217">
                  <c:v>9.856915739268679E-2</c:v>
                </c:pt>
                <c:pt idx="218">
                  <c:v>0.10094637223974767</c:v>
                </c:pt>
                <c:pt idx="219">
                  <c:v>0.10485133020344284</c:v>
                </c:pt>
                <c:pt idx="220">
                  <c:v>0.10852713178294571</c:v>
                </c:pt>
                <c:pt idx="221">
                  <c:v>0.10889570552147232</c:v>
                </c:pt>
                <c:pt idx="222">
                  <c:v>0.11263318112633169</c:v>
                </c:pt>
                <c:pt idx="223">
                  <c:v>0.11818181818181817</c:v>
                </c:pt>
                <c:pt idx="224">
                  <c:v>0.12180451127819536</c:v>
                </c:pt>
                <c:pt idx="225">
                  <c:v>0.12071535022354718</c:v>
                </c:pt>
                <c:pt idx="226">
                  <c:v>0.12611275964391688</c:v>
                </c:pt>
                <c:pt idx="227">
                  <c:v>0.13293943870014768</c:v>
                </c:pt>
                <c:pt idx="228">
                  <c:v>0.13909224011713039</c:v>
                </c:pt>
                <c:pt idx="229">
                  <c:v>0.14182344428364702</c:v>
                </c:pt>
                <c:pt idx="230">
                  <c:v>0.14756446991404015</c:v>
                </c:pt>
                <c:pt idx="231">
                  <c:v>0.14730878186968854</c:v>
                </c:pt>
                <c:pt idx="232">
                  <c:v>0.14405594405594391</c:v>
                </c:pt>
                <c:pt idx="233">
                  <c:v>0.14384508990318134</c:v>
                </c:pt>
                <c:pt idx="234">
                  <c:v>0.13132694938440514</c:v>
                </c:pt>
                <c:pt idx="235">
                  <c:v>0.12872628726287272</c:v>
                </c:pt>
                <c:pt idx="236">
                  <c:v>0.12600536193029499</c:v>
                </c:pt>
                <c:pt idx="237">
                  <c:v>0.12765957446808507</c:v>
                </c:pt>
                <c:pt idx="238">
                  <c:v>0.12648221343873511</c:v>
                </c:pt>
                <c:pt idx="239">
                  <c:v>0.12516297262059961</c:v>
                </c:pt>
                <c:pt idx="240">
                  <c:v>0.11825192802056561</c:v>
                </c:pt>
                <c:pt idx="241">
                  <c:v>0.11406844106463887</c:v>
                </c:pt>
                <c:pt idx="242">
                  <c:v>0.10486891385767794</c:v>
                </c:pt>
                <c:pt idx="243">
                  <c:v>9.9999999999999867E-2</c:v>
                </c:pt>
                <c:pt idx="244">
                  <c:v>9.7799511002444994E-2</c:v>
                </c:pt>
                <c:pt idx="245">
                  <c:v>9.5525997581620281E-2</c:v>
                </c:pt>
                <c:pt idx="246">
                  <c:v>0.10761789600967342</c:v>
                </c:pt>
                <c:pt idx="247">
                  <c:v>0.10804321728691479</c:v>
                </c:pt>
                <c:pt idx="248">
                  <c:v>0.10952380952380958</c:v>
                </c:pt>
                <c:pt idx="249">
                  <c:v>0.10141509433962281</c:v>
                </c:pt>
                <c:pt idx="250">
                  <c:v>9.590643274853794E-2</c:v>
                </c:pt>
                <c:pt idx="251">
                  <c:v>8.9223638470451894E-2</c:v>
                </c:pt>
                <c:pt idx="252">
                  <c:v>8.3908045977011403E-2</c:v>
                </c:pt>
                <c:pt idx="253">
                  <c:v>7.6222980659840678E-2</c:v>
                </c:pt>
                <c:pt idx="254">
                  <c:v>6.7796610169491567E-2</c:v>
                </c:pt>
                <c:pt idx="255">
                  <c:v>6.509539842873191E-2</c:v>
                </c:pt>
                <c:pt idx="256">
                  <c:v>6.6815144766146917E-2</c:v>
                </c:pt>
                <c:pt idx="257">
                  <c:v>7.064017660044164E-2</c:v>
                </c:pt>
                <c:pt idx="258">
                  <c:v>6.4410480349345045E-2</c:v>
                </c:pt>
                <c:pt idx="259">
                  <c:v>5.8504875406284018E-2</c:v>
                </c:pt>
                <c:pt idx="260">
                  <c:v>5.0429184549356298E-2</c:v>
                </c:pt>
                <c:pt idx="261">
                  <c:v>5.1391862955032064E-2</c:v>
                </c:pt>
                <c:pt idx="262">
                  <c:v>4.5891141942369318E-2</c:v>
                </c:pt>
                <c:pt idx="263">
                  <c:v>3.8297872340425476E-2</c:v>
                </c:pt>
                <c:pt idx="264">
                  <c:v>3.7115588547189882E-2</c:v>
                </c:pt>
                <c:pt idx="265">
                  <c:v>3.488372093023262E-2</c:v>
                </c:pt>
                <c:pt idx="266">
                  <c:v>3.5978835978835999E-2</c:v>
                </c:pt>
                <c:pt idx="267">
                  <c:v>3.8988408851422518E-2</c:v>
                </c:pt>
                <c:pt idx="268">
                  <c:v>3.5490605427975108E-2</c:v>
                </c:pt>
                <c:pt idx="269">
                  <c:v>2.5773195876288568E-2</c:v>
                </c:pt>
                <c:pt idx="270">
                  <c:v>2.4615384615384706E-2</c:v>
                </c:pt>
                <c:pt idx="271">
                  <c:v>2.5588536335721557E-2</c:v>
                </c:pt>
                <c:pt idx="272">
                  <c:v>2.8600612870275821E-2</c:v>
                </c:pt>
                <c:pt idx="273">
                  <c:v>2.8513238289205711E-2</c:v>
                </c:pt>
                <c:pt idx="274">
                  <c:v>3.2653061224489743E-2</c:v>
                </c:pt>
                <c:pt idx="275">
                  <c:v>3.7909836065573854E-2</c:v>
                </c:pt>
                <c:pt idx="276">
                  <c:v>4.1922290388548111E-2</c:v>
                </c:pt>
                <c:pt idx="277">
                  <c:v>4.5965270684371839E-2</c:v>
                </c:pt>
                <c:pt idx="278">
                  <c:v>4.8008171603677097E-2</c:v>
                </c:pt>
                <c:pt idx="279">
                  <c:v>4.5638945233265726E-2</c:v>
                </c:pt>
                <c:pt idx="280">
                  <c:v>4.2338709677419484E-2</c:v>
                </c:pt>
                <c:pt idx="281">
                  <c:v>4.2211055276381915E-2</c:v>
                </c:pt>
                <c:pt idx="282">
                  <c:v>4.2042042042041983E-2</c:v>
                </c:pt>
                <c:pt idx="283">
                  <c:v>4.2914171656686539E-2</c:v>
                </c:pt>
                <c:pt idx="284">
                  <c:v>4.2701092353525372E-2</c:v>
                </c:pt>
                <c:pt idx="285">
                  <c:v>4.2574257425742612E-2</c:v>
                </c:pt>
                <c:pt idx="286">
                  <c:v>4.0513833992094739E-2</c:v>
                </c:pt>
                <c:pt idx="287">
                  <c:v>3.948667324777877E-2</c:v>
                </c:pt>
                <c:pt idx="288">
                  <c:v>3.5328753680078373E-2</c:v>
                </c:pt>
                <c:pt idx="289">
                  <c:v>3.515625E-2</c:v>
                </c:pt>
                <c:pt idx="290">
                  <c:v>3.7037037037037202E-2</c:v>
                </c:pt>
                <c:pt idx="291">
                  <c:v>3.6857419980601547E-2</c:v>
                </c:pt>
                <c:pt idx="292">
                  <c:v>3.771760154738879E-2</c:v>
                </c:pt>
                <c:pt idx="293">
                  <c:v>3.7608486017357778E-2</c:v>
                </c:pt>
                <c:pt idx="294">
                  <c:v>3.5542747358309423E-2</c:v>
                </c:pt>
                <c:pt idx="295">
                  <c:v>3.3492822966507241E-2</c:v>
                </c:pt>
                <c:pt idx="296">
                  <c:v>3.1428571428571361E-2</c:v>
                </c:pt>
                <c:pt idx="297">
                  <c:v>3.228869895536568E-2</c:v>
                </c:pt>
                <c:pt idx="298">
                  <c:v>3.5137701804368593E-2</c:v>
                </c:pt>
                <c:pt idx="299">
                  <c:v>3.7986704653371284E-2</c:v>
                </c:pt>
                <c:pt idx="300">
                  <c:v>3.8862559241706007E-2</c:v>
                </c:pt>
                <c:pt idx="301">
                  <c:v>3.1132075471698162E-2</c:v>
                </c:pt>
                <c:pt idx="302">
                  <c:v>2.2556390977443552E-2</c:v>
                </c:pt>
                <c:pt idx="303">
                  <c:v>1.5902712815715425E-2</c:v>
                </c:pt>
                <c:pt idx="304">
                  <c:v>1.491146318732528E-2</c:v>
                </c:pt>
                <c:pt idx="305">
                  <c:v>1.7657992565055736E-2</c:v>
                </c:pt>
                <c:pt idx="306">
                  <c:v>1.5769944341373021E-2</c:v>
                </c:pt>
                <c:pt idx="307">
                  <c:v>1.5740740740740833E-2</c:v>
                </c:pt>
                <c:pt idx="308">
                  <c:v>1.7543859649122862E-2</c:v>
                </c:pt>
                <c:pt idx="309">
                  <c:v>1.4719411223550916E-2</c:v>
                </c:pt>
                <c:pt idx="310">
                  <c:v>1.2844036697247763E-2</c:v>
                </c:pt>
                <c:pt idx="311">
                  <c:v>1.0978956999085021E-2</c:v>
                </c:pt>
                <c:pt idx="312">
                  <c:v>1.4598540145985384E-2</c:v>
                </c:pt>
                <c:pt idx="313">
                  <c:v>2.1043000914912957E-2</c:v>
                </c:pt>
                <c:pt idx="314">
                  <c:v>3.0330882352941124E-2</c:v>
                </c:pt>
                <c:pt idx="315">
                  <c:v>3.7753222836095945E-2</c:v>
                </c:pt>
                <c:pt idx="316">
                  <c:v>3.8567493112947604E-2</c:v>
                </c:pt>
                <c:pt idx="317">
                  <c:v>3.6529680365296802E-2</c:v>
                </c:pt>
                <c:pt idx="318">
                  <c:v>3.926940639269394E-2</c:v>
                </c:pt>
                <c:pt idx="319">
                  <c:v>4.2844120328167756E-2</c:v>
                </c:pt>
                <c:pt idx="320">
                  <c:v>4.3557168784029043E-2</c:v>
                </c:pt>
                <c:pt idx="321">
                  <c:v>4.5330915684496764E-2</c:v>
                </c:pt>
                <c:pt idx="322">
                  <c:v>4.5289855072463858E-2</c:v>
                </c:pt>
                <c:pt idx="323">
                  <c:v>4.4343891402714997E-2</c:v>
                </c:pt>
                <c:pt idx="324">
                  <c:v>4.0467625899280657E-2</c:v>
                </c:pt>
                <c:pt idx="325">
                  <c:v>3.9426523297491078E-2</c:v>
                </c:pt>
                <c:pt idx="326">
                  <c:v>3.9250669045495234E-2</c:v>
                </c:pt>
                <c:pt idx="327">
                  <c:v>3.9041703637976877E-2</c:v>
                </c:pt>
                <c:pt idx="328">
                  <c:v>3.89036251105217E-2</c:v>
                </c:pt>
                <c:pt idx="329">
                  <c:v>3.9647577092511099E-2</c:v>
                </c:pt>
                <c:pt idx="330">
                  <c:v>4.1300527240773377E-2</c:v>
                </c:pt>
                <c:pt idx="331">
                  <c:v>4.0209790209790208E-2</c:v>
                </c:pt>
                <c:pt idx="332">
                  <c:v>4.1739130434782501E-2</c:v>
                </c:pt>
                <c:pt idx="333">
                  <c:v>4.249783174327848E-2</c:v>
                </c:pt>
                <c:pt idx="334">
                  <c:v>4.2461005199306623E-2</c:v>
                </c:pt>
                <c:pt idx="335">
                  <c:v>4.4194107452339537E-2</c:v>
                </c:pt>
                <c:pt idx="336">
                  <c:v>4.6672428694900514E-2</c:v>
                </c:pt>
                <c:pt idx="337">
                  <c:v>4.8275862068965392E-2</c:v>
                </c:pt>
                <c:pt idx="338">
                  <c:v>4.9785407725321917E-2</c:v>
                </c:pt>
                <c:pt idx="339">
                  <c:v>5.1238257899231421E-2</c:v>
                </c:pt>
                <c:pt idx="340">
                  <c:v>5.3617021276595622E-2</c:v>
                </c:pt>
                <c:pt idx="341">
                  <c:v>5.1694915254237195E-2</c:v>
                </c:pt>
                <c:pt idx="342">
                  <c:v>4.9789029535864948E-2</c:v>
                </c:pt>
                <c:pt idx="343">
                  <c:v>4.705882352941182E-2</c:v>
                </c:pt>
                <c:pt idx="344">
                  <c:v>4.3405676126878179E-2</c:v>
                </c:pt>
                <c:pt idx="345">
                  <c:v>4.4925124792013271E-2</c:v>
                </c:pt>
                <c:pt idx="346">
                  <c:v>4.6550290939318506E-2</c:v>
                </c:pt>
                <c:pt idx="347">
                  <c:v>4.647302904564321E-2</c:v>
                </c:pt>
                <c:pt idx="348">
                  <c:v>5.2023121387283267E-2</c:v>
                </c:pt>
                <c:pt idx="349">
                  <c:v>5.2631578947368363E-2</c:v>
                </c:pt>
                <c:pt idx="350">
                  <c:v>5.2330335241210113E-2</c:v>
                </c:pt>
                <c:pt idx="351">
                  <c:v>4.7116165718927849E-2</c:v>
                </c:pt>
                <c:pt idx="352">
                  <c:v>4.3618739903069415E-2</c:v>
                </c:pt>
                <c:pt idx="353">
                  <c:v>4.6736502820306391E-2</c:v>
                </c:pt>
                <c:pt idx="354">
                  <c:v>4.8231511254019255E-2</c:v>
                </c:pt>
                <c:pt idx="355">
                  <c:v>5.6179775280898792E-2</c:v>
                </c:pt>
                <c:pt idx="356">
                  <c:v>6.1599999999999877E-2</c:v>
                </c:pt>
                <c:pt idx="357">
                  <c:v>6.2898089171974592E-2</c:v>
                </c:pt>
                <c:pt idx="358">
                  <c:v>6.2748212867355102E-2</c:v>
                </c:pt>
                <c:pt idx="359">
                  <c:v>6.1062648691514898E-2</c:v>
                </c:pt>
                <c:pt idx="360">
                  <c:v>5.6514913657770727E-2</c:v>
                </c:pt>
                <c:pt idx="361">
                  <c:v>5.3125000000000089E-2</c:v>
                </c:pt>
                <c:pt idx="362">
                  <c:v>4.8951048951048959E-2</c:v>
                </c:pt>
                <c:pt idx="363">
                  <c:v>4.8875096974398735E-2</c:v>
                </c:pt>
                <c:pt idx="364">
                  <c:v>4.9535603715170407E-2</c:v>
                </c:pt>
                <c:pt idx="365">
                  <c:v>4.6959199384141614E-2</c:v>
                </c:pt>
                <c:pt idx="366">
                  <c:v>4.4478527607361817E-2</c:v>
                </c:pt>
                <c:pt idx="367">
                  <c:v>3.7993920972644313E-2</c:v>
                </c:pt>
                <c:pt idx="368">
                  <c:v>3.3911077618688834E-2</c:v>
                </c:pt>
                <c:pt idx="369">
                  <c:v>2.9213483146067531E-2</c:v>
                </c:pt>
                <c:pt idx="370">
                  <c:v>2.9895366218236186E-2</c:v>
                </c:pt>
                <c:pt idx="371">
                  <c:v>3.0642750373692129E-2</c:v>
                </c:pt>
                <c:pt idx="372">
                  <c:v>2.6002971768201988E-2</c:v>
                </c:pt>
                <c:pt idx="373">
                  <c:v>2.8189910979228294E-2</c:v>
                </c:pt>
                <c:pt idx="374">
                  <c:v>3.185185185185202E-2</c:v>
                </c:pt>
                <c:pt idx="375">
                  <c:v>3.1804733727810675E-2</c:v>
                </c:pt>
                <c:pt idx="376">
                  <c:v>3.0235988200590036E-2</c:v>
                </c:pt>
                <c:pt idx="377">
                  <c:v>3.0882352941176361E-2</c:v>
                </c:pt>
                <c:pt idx="378">
                  <c:v>3.1571218795888534E-2</c:v>
                </c:pt>
                <c:pt idx="379">
                  <c:v>3.1478770131771583E-2</c:v>
                </c:pt>
                <c:pt idx="380">
                  <c:v>2.9883381924198371E-2</c:v>
                </c:pt>
                <c:pt idx="381">
                  <c:v>3.2023289665211063E-2</c:v>
                </c:pt>
                <c:pt idx="382">
                  <c:v>3.0478955007256836E-2</c:v>
                </c:pt>
                <c:pt idx="383">
                  <c:v>2.9006526468455363E-2</c:v>
                </c:pt>
                <c:pt idx="384">
                  <c:v>3.2585083272990589E-2</c:v>
                </c:pt>
                <c:pt idx="385">
                  <c:v>3.2467532467532534E-2</c:v>
                </c:pt>
                <c:pt idx="386">
                  <c:v>3.086862885857844E-2</c:v>
                </c:pt>
                <c:pt idx="387">
                  <c:v>3.2258064516129004E-2</c:v>
                </c:pt>
                <c:pt idx="388">
                  <c:v>3.2211882605583497E-2</c:v>
                </c:pt>
                <c:pt idx="389">
                  <c:v>2.9957203994293913E-2</c:v>
                </c:pt>
                <c:pt idx="390">
                  <c:v>2.77580071174377E-2</c:v>
                </c:pt>
                <c:pt idx="391">
                  <c:v>2.767920511000721E-2</c:v>
                </c:pt>
                <c:pt idx="392">
                  <c:v>2.689313517338987E-2</c:v>
                </c:pt>
                <c:pt idx="393">
                  <c:v>2.7503526093088704E-2</c:v>
                </c:pt>
                <c:pt idx="394">
                  <c:v>2.6760563380281877E-2</c:v>
                </c:pt>
                <c:pt idx="395">
                  <c:v>2.748414376321362E-2</c:v>
                </c:pt>
                <c:pt idx="396">
                  <c:v>2.5245441795231471E-2</c:v>
                </c:pt>
                <c:pt idx="397">
                  <c:v>2.515723270440251E-2</c:v>
                </c:pt>
                <c:pt idx="398">
                  <c:v>2.5069637883008422E-2</c:v>
                </c:pt>
                <c:pt idx="399">
                  <c:v>2.3611111111111249E-2</c:v>
                </c:pt>
                <c:pt idx="400">
                  <c:v>2.2884882108183069E-2</c:v>
                </c:pt>
                <c:pt idx="401">
                  <c:v>2.4930747922437657E-2</c:v>
                </c:pt>
                <c:pt idx="402">
                  <c:v>2.7700831024930705E-2</c:v>
                </c:pt>
                <c:pt idx="403">
                  <c:v>2.9005524861878351E-2</c:v>
                </c:pt>
                <c:pt idx="404">
                  <c:v>2.9634734665747731E-2</c:v>
                </c:pt>
                <c:pt idx="405">
                  <c:v>2.6080988332189525E-2</c:v>
                </c:pt>
                <c:pt idx="406">
                  <c:v>2.6748971193415461E-2</c:v>
                </c:pt>
                <c:pt idx="407">
                  <c:v>2.6748971193415461E-2</c:v>
                </c:pt>
                <c:pt idx="408">
                  <c:v>2.8043775649794878E-2</c:v>
                </c:pt>
                <c:pt idx="409">
                  <c:v>2.8629856850715951E-2</c:v>
                </c:pt>
                <c:pt idx="410">
                  <c:v>2.8532608695652328E-2</c:v>
                </c:pt>
                <c:pt idx="411">
                  <c:v>3.0529172320217013E-2</c:v>
                </c:pt>
                <c:pt idx="412">
                  <c:v>3.1864406779660959E-2</c:v>
                </c:pt>
                <c:pt idx="413">
                  <c:v>3.0405405405405483E-2</c:v>
                </c:pt>
                <c:pt idx="414">
                  <c:v>2.7628032345013542E-2</c:v>
                </c:pt>
                <c:pt idx="415">
                  <c:v>2.6174496644295386E-2</c:v>
                </c:pt>
                <c:pt idx="416">
                  <c:v>2.5435073627844584E-2</c:v>
                </c:pt>
                <c:pt idx="417">
                  <c:v>2.8093645484949858E-2</c:v>
                </c:pt>
                <c:pt idx="418">
                  <c:v>2.6052104208416971E-2</c:v>
                </c:pt>
                <c:pt idx="419">
                  <c:v>2.5384101536406245E-2</c:v>
                </c:pt>
                <c:pt idx="420">
                  <c:v>2.7278775781769848E-2</c:v>
                </c:pt>
                <c:pt idx="421">
                  <c:v>2.6507620941020438E-2</c:v>
                </c:pt>
                <c:pt idx="422">
                  <c:v>2.8401585204755442E-2</c:v>
                </c:pt>
                <c:pt idx="423">
                  <c:v>2.8966425279789432E-2</c:v>
                </c:pt>
                <c:pt idx="424">
                  <c:v>2.890932982917227E-2</c:v>
                </c:pt>
                <c:pt idx="425">
                  <c:v>2.7540983606557212E-2</c:v>
                </c:pt>
                <c:pt idx="426">
                  <c:v>2.9508196721311553E-2</c:v>
                </c:pt>
                <c:pt idx="427">
                  <c:v>2.877697841726623E-2</c:v>
                </c:pt>
                <c:pt idx="428">
                  <c:v>3.0026109660574507E-2</c:v>
                </c:pt>
                <c:pt idx="429">
                  <c:v>2.9928432010410067E-2</c:v>
                </c:pt>
                <c:pt idx="430">
                  <c:v>3.2552083333333259E-2</c:v>
                </c:pt>
                <c:pt idx="431">
                  <c:v>3.3224755700325792E-2</c:v>
                </c:pt>
                <c:pt idx="432">
                  <c:v>3.0440414507771907E-2</c:v>
                </c:pt>
                <c:pt idx="433">
                  <c:v>3.0342156229825612E-2</c:v>
                </c:pt>
                <c:pt idx="434">
                  <c:v>2.7617212588310958E-2</c:v>
                </c:pt>
                <c:pt idx="435">
                  <c:v>2.4952015355086177E-2</c:v>
                </c:pt>
                <c:pt idx="436">
                  <c:v>2.2349936143039484E-2</c:v>
                </c:pt>
                <c:pt idx="437">
                  <c:v>2.2973835354180183E-2</c:v>
                </c:pt>
                <c:pt idx="438">
                  <c:v>2.2292993630573354E-2</c:v>
                </c:pt>
                <c:pt idx="439">
                  <c:v>2.2250476795931284E-2</c:v>
                </c:pt>
                <c:pt idx="440">
                  <c:v>2.1546261089987251E-2</c:v>
                </c:pt>
                <c:pt idx="441">
                  <c:v>2.0846493998736504E-2</c:v>
                </c:pt>
                <c:pt idx="442">
                  <c:v>1.8284993694829721E-2</c:v>
                </c:pt>
                <c:pt idx="443">
                  <c:v>1.7023959646910614E-2</c:v>
                </c:pt>
                <c:pt idx="444">
                  <c:v>1.5713387806411072E-2</c:v>
                </c:pt>
                <c:pt idx="445">
                  <c:v>1.441102756892243E-2</c:v>
                </c:pt>
                <c:pt idx="446">
                  <c:v>1.3749999999999929E-2</c:v>
                </c:pt>
                <c:pt idx="447">
                  <c:v>1.4357053682896526E-2</c:v>
                </c:pt>
                <c:pt idx="448">
                  <c:v>1.6864459712679691E-2</c:v>
                </c:pt>
                <c:pt idx="449">
                  <c:v>1.6843418590143378E-2</c:v>
                </c:pt>
                <c:pt idx="450">
                  <c:v>1.6822429906542036E-2</c:v>
                </c:pt>
                <c:pt idx="451">
                  <c:v>1.6169154228855787E-2</c:v>
                </c:pt>
                <c:pt idx="452">
                  <c:v>1.4888337468982771E-2</c:v>
                </c:pt>
                <c:pt idx="453">
                  <c:v>1.4851485148514865E-2</c:v>
                </c:pt>
                <c:pt idx="454">
                  <c:v>1.5479876160990669E-2</c:v>
                </c:pt>
                <c:pt idx="455">
                  <c:v>1.6119032858028515E-2</c:v>
                </c:pt>
                <c:pt idx="456">
                  <c:v>1.6707920792079278E-2</c:v>
                </c:pt>
                <c:pt idx="457">
                  <c:v>1.6059295861643008E-2</c:v>
                </c:pt>
                <c:pt idx="458">
                  <c:v>1.7262638717632672E-2</c:v>
                </c:pt>
                <c:pt idx="459">
                  <c:v>2.2769230769230653E-2</c:v>
                </c:pt>
                <c:pt idx="460">
                  <c:v>2.0884520884520752E-2</c:v>
                </c:pt>
                <c:pt idx="461">
                  <c:v>1.9631901840490684E-2</c:v>
                </c:pt>
                <c:pt idx="462">
                  <c:v>2.1446078431372584E-2</c:v>
                </c:pt>
                <c:pt idx="463">
                  <c:v>2.2643818849449104E-2</c:v>
                </c:pt>
                <c:pt idx="464">
                  <c:v>2.6283618581907087E-2</c:v>
                </c:pt>
                <c:pt idx="465">
                  <c:v>2.5609756097560998E-2</c:v>
                </c:pt>
                <c:pt idx="466">
                  <c:v>2.6219512195122086E-2</c:v>
                </c:pt>
                <c:pt idx="467">
                  <c:v>2.6845637583892579E-2</c:v>
                </c:pt>
                <c:pt idx="468">
                  <c:v>2.7388922702373808E-2</c:v>
                </c:pt>
                <c:pt idx="469">
                  <c:v>3.2218844984802431E-2</c:v>
                </c:pt>
                <c:pt idx="470">
                  <c:v>3.7575757575757596E-2</c:v>
                </c:pt>
                <c:pt idx="471">
                  <c:v>3.0685920577617543E-2</c:v>
                </c:pt>
                <c:pt idx="472">
                  <c:v>3.1889290012033777E-2</c:v>
                </c:pt>
                <c:pt idx="473">
                  <c:v>3.7304452466907501E-2</c:v>
                </c:pt>
                <c:pt idx="474">
                  <c:v>3.6592681463707422E-2</c:v>
                </c:pt>
                <c:pt idx="475">
                  <c:v>3.4111310592459754E-2</c:v>
                </c:pt>
                <c:pt idx="476">
                  <c:v>3.4544371649791517E-2</c:v>
                </c:pt>
                <c:pt idx="477">
                  <c:v>3.4482758620689724E-2</c:v>
                </c:pt>
                <c:pt idx="478">
                  <c:v>3.446226975638722E-2</c:v>
                </c:pt>
                <c:pt idx="479">
                  <c:v>3.3868092691621943E-2</c:v>
                </c:pt>
                <c:pt idx="480">
                  <c:v>3.7322274881516515E-2</c:v>
                </c:pt>
                <c:pt idx="481">
                  <c:v>3.5335689045936425E-2</c:v>
                </c:pt>
                <c:pt idx="482">
                  <c:v>2.9205607476635587E-2</c:v>
                </c:pt>
                <c:pt idx="483">
                  <c:v>3.2691185055458316E-2</c:v>
                </c:pt>
                <c:pt idx="484">
                  <c:v>3.6151603498542295E-2</c:v>
                </c:pt>
                <c:pt idx="485">
                  <c:v>3.2482598607888491E-2</c:v>
                </c:pt>
                <c:pt idx="486">
                  <c:v>2.7199074074073959E-2</c:v>
                </c:pt>
                <c:pt idx="487">
                  <c:v>2.7199074074073959E-2</c:v>
                </c:pt>
                <c:pt idx="488">
                  <c:v>2.648244099021313E-2</c:v>
                </c:pt>
                <c:pt idx="489">
                  <c:v>2.1264367816091978E-2</c:v>
                </c:pt>
                <c:pt idx="490">
                  <c:v>1.895462377943713E-2</c:v>
                </c:pt>
                <c:pt idx="491">
                  <c:v>1.551724137931032E-2</c:v>
                </c:pt>
                <c:pt idx="492">
                  <c:v>1.142204454597362E-2</c:v>
                </c:pt>
                <c:pt idx="493">
                  <c:v>1.1376564277588264E-2</c:v>
                </c:pt>
                <c:pt idx="494">
                  <c:v>1.4755959137344066E-2</c:v>
                </c:pt>
                <c:pt idx="495">
                  <c:v>1.6393442622950838E-2</c:v>
                </c:pt>
                <c:pt idx="496">
                  <c:v>1.1817670230725996E-2</c:v>
                </c:pt>
                <c:pt idx="497">
                  <c:v>1.0674157303370846E-2</c:v>
                </c:pt>
                <c:pt idx="498">
                  <c:v>1.4647887323943731E-2</c:v>
                </c:pt>
                <c:pt idx="499">
                  <c:v>1.8028169014084439E-2</c:v>
                </c:pt>
                <c:pt idx="500">
                  <c:v>1.5143017386427315E-2</c:v>
                </c:pt>
                <c:pt idx="501">
                  <c:v>2.0258863252673232E-2</c:v>
                </c:pt>
                <c:pt idx="502">
                  <c:v>2.1984216459977501E-2</c:v>
                </c:pt>
                <c:pt idx="503">
                  <c:v>2.3769100169779289E-2</c:v>
                </c:pt>
                <c:pt idx="504">
                  <c:v>2.5974025974025983E-2</c:v>
                </c:pt>
                <c:pt idx="505">
                  <c:v>2.9808773903261976E-2</c:v>
                </c:pt>
                <c:pt idx="506">
                  <c:v>3.0201342281878985E-2</c:v>
                </c:pt>
                <c:pt idx="507">
                  <c:v>2.2246941045606317E-2</c:v>
                </c:pt>
                <c:pt idx="508">
                  <c:v>2.0578420467185721E-2</c:v>
                </c:pt>
                <c:pt idx="509">
                  <c:v>2.1122846025569686E-2</c:v>
                </c:pt>
                <c:pt idx="510">
                  <c:v>2.1099389228206533E-2</c:v>
                </c:pt>
                <c:pt idx="511">
                  <c:v>2.1582733812949728E-2</c:v>
                </c:pt>
                <c:pt idx="512">
                  <c:v>2.3204419889502725E-2</c:v>
                </c:pt>
                <c:pt idx="513">
                  <c:v>2.0408163265306145E-2</c:v>
                </c:pt>
                <c:pt idx="514">
                  <c:v>1.7650303364588948E-2</c:v>
                </c:pt>
                <c:pt idx="515">
                  <c:v>1.8794914317302513E-2</c:v>
                </c:pt>
                <c:pt idx="516">
                  <c:v>1.9262520638414937E-2</c:v>
                </c:pt>
                <c:pt idx="517">
                  <c:v>1.6930638995084513E-2</c:v>
                </c:pt>
                <c:pt idx="518">
                  <c:v>1.7372421281216077E-2</c:v>
                </c:pt>
                <c:pt idx="519">
                  <c:v>2.285092491838947E-2</c:v>
                </c:pt>
                <c:pt idx="520">
                  <c:v>3.0517711171662132E-2</c:v>
                </c:pt>
                <c:pt idx="521">
                  <c:v>3.2661948829613596E-2</c:v>
                </c:pt>
                <c:pt idx="522">
                  <c:v>2.9907558455682492E-2</c:v>
                </c:pt>
                <c:pt idx="523">
                  <c:v>2.6543878656554831E-2</c:v>
                </c:pt>
                <c:pt idx="524">
                  <c:v>2.5377969762419017E-2</c:v>
                </c:pt>
                <c:pt idx="525">
                  <c:v>3.189189189189201E-2</c:v>
                </c:pt>
                <c:pt idx="526">
                  <c:v>3.5230352303523116E-2</c:v>
                </c:pt>
                <c:pt idx="527">
                  <c:v>3.255561584373301E-2</c:v>
                </c:pt>
                <c:pt idx="528">
                  <c:v>2.9697624190064831E-2</c:v>
                </c:pt>
                <c:pt idx="529">
                  <c:v>3.0075187969925032E-2</c:v>
                </c:pt>
                <c:pt idx="530">
                  <c:v>3.1483457844183604E-2</c:v>
                </c:pt>
                <c:pt idx="531">
                  <c:v>3.5106382978723483E-2</c:v>
                </c:pt>
                <c:pt idx="532">
                  <c:v>2.8027498677948293E-2</c:v>
                </c:pt>
                <c:pt idx="533">
                  <c:v>2.530311017395892E-2</c:v>
                </c:pt>
                <c:pt idx="534">
                  <c:v>3.1678986272439369E-2</c:v>
                </c:pt>
                <c:pt idx="535">
                  <c:v>3.641160949868083E-2</c:v>
                </c:pt>
                <c:pt idx="536">
                  <c:v>4.6866771985255351E-2</c:v>
                </c:pt>
                <c:pt idx="537">
                  <c:v>4.3478260869565188E-2</c:v>
                </c:pt>
                <c:pt idx="538">
                  <c:v>3.4554973821989465E-2</c:v>
                </c:pt>
                <c:pt idx="539">
                  <c:v>3.4156594850236477E-2</c:v>
                </c:pt>
                <c:pt idx="540">
                  <c:v>3.9853172522286373E-2</c:v>
                </c:pt>
                <c:pt idx="541">
                  <c:v>3.59749739311781E-2</c:v>
                </c:pt>
                <c:pt idx="542">
                  <c:v>3.3626487325400856E-2</c:v>
                </c:pt>
                <c:pt idx="543">
                  <c:v>3.5457348406988665E-2</c:v>
                </c:pt>
                <c:pt idx="544">
                  <c:v>4.1666666666666741E-2</c:v>
                </c:pt>
                <c:pt idx="545">
                  <c:v>4.3187660668380534E-2</c:v>
                </c:pt>
                <c:pt idx="546">
                  <c:v>4.1453428863869046E-2</c:v>
                </c:pt>
                <c:pt idx="547">
                  <c:v>3.8187372708757605E-2</c:v>
                </c:pt>
                <c:pt idx="548">
                  <c:v>2.0623742454728422E-2</c:v>
                </c:pt>
                <c:pt idx="549">
                  <c:v>1.3052208835341528E-2</c:v>
                </c:pt>
                <c:pt idx="550">
                  <c:v>1.9736842105263275E-2</c:v>
                </c:pt>
                <c:pt idx="551">
                  <c:v>2.5406504065040636E-2</c:v>
                </c:pt>
                <c:pt idx="552">
                  <c:v>2.0756429652042385E-2</c:v>
                </c:pt>
                <c:pt idx="553">
                  <c:v>2.4151987921489759E-2</c:v>
                </c:pt>
                <c:pt idx="554">
                  <c:v>2.7787787787787677E-2</c:v>
                </c:pt>
                <c:pt idx="555">
                  <c:v>2.5736972704714756E-2</c:v>
                </c:pt>
                <c:pt idx="556">
                  <c:v>2.6908641975308623E-2</c:v>
                </c:pt>
                <c:pt idx="557">
                  <c:v>2.6870379497289321E-2</c:v>
                </c:pt>
                <c:pt idx="558">
                  <c:v>2.3582309582309557E-2</c:v>
                </c:pt>
                <c:pt idx="559">
                  <c:v>1.9700833742030355E-2</c:v>
                </c:pt>
                <c:pt idx="560">
                  <c:v>2.755051749630355E-2</c:v>
                </c:pt>
                <c:pt idx="561">
                  <c:v>3.5361744301288356E-2</c:v>
                </c:pt>
                <c:pt idx="562">
                  <c:v>4.3062034739454136E-2</c:v>
                </c:pt>
                <c:pt idx="563">
                  <c:v>4.0812685827551931E-2</c:v>
                </c:pt>
                <c:pt idx="564">
                  <c:v>4.2802940479013563E-2</c:v>
                </c:pt>
                <c:pt idx="565">
                  <c:v>4.0265554130487269E-2</c:v>
                </c:pt>
                <c:pt idx="566">
                  <c:v>3.981456231251701E-2</c:v>
                </c:pt>
                <c:pt idx="567">
                  <c:v>3.9368897748275122E-2</c:v>
                </c:pt>
                <c:pt idx="568">
                  <c:v>4.17554304180352E-2</c:v>
                </c:pt>
                <c:pt idx="569">
                  <c:v>5.0217900476117405E-2</c:v>
                </c:pt>
                <c:pt idx="570">
                  <c:v>5.6001229002539565E-2</c:v>
                </c:pt>
                <c:pt idx="571">
                  <c:v>5.3718551152623473E-2</c:v>
                </c:pt>
                <c:pt idx="572">
                  <c:v>4.9369274305721911E-2</c:v>
                </c:pt>
                <c:pt idx="573">
                  <c:v>3.655186277137501E-2</c:v>
                </c:pt>
                <c:pt idx="574">
                  <c:v>1.0695746918073956E-2</c:v>
                </c:pt>
                <c:pt idx="575">
                  <c:v>9.1412900645604367E-4</c:v>
                </c:pt>
                <c:pt idx="576">
                  <c:v>2.984650369528552E-4</c:v>
                </c:pt>
                <c:pt idx="577">
                  <c:v>2.361910880378737E-3</c:v>
                </c:pt>
                <c:pt idx="578">
                  <c:v>-3.8355625491738321E-3</c:v>
                </c:pt>
                <c:pt idx="579">
                  <c:v>-7.3688571521671742E-3</c:v>
                </c:pt>
                <c:pt idx="580">
                  <c:v>-1.2814357989586078E-2</c:v>
                </c:pt>
                <c:pt idx="581">
                  <c:v>-1.4267760436898702E-2</c:v>
                </c:pt>
                <c:pt idx="582">
                  <c:v>-2.097161353676058E-2</c:v>
                </c:pt>
                <c:pt idx="583">
                  <c:v>-1.4843486119606064E-2</c:v>
                </c:pt>
                <c:pt idx="584">
                  <c:v>-1.2862059666427395E-2</c:v>
                </c:pt>
                <c:pt idx="585">
                  <c:v>-1.8284827748612509E-3</c:v>
                </c:pt>
                <c:pt idx="586">
                  <c:v>1.8382958691302909E-2</c:v>
                </c:pt>
                <c:pt idx="587">
                  <c:v>2.7213311262058282E-2</c:v>
                </c:pt>
                <c:pt idx="588">
                  <c:v>2.6257086429576137E-2</c:v>
                </c:pt>
                <c:pt idx="589">
                  <c:v>2.1433317781453631E-2</c:v>
                </c:pt>
                <c:pt idx="590">
                  <c:v>2.3139594469439473E-2</c:v>
                </c:pt>
                <c:pt idx="591">
                  <c:v>2.2364471956480836E-2</c:v>
                </c:pt>
                <c:pt idx="592">
                  <c:v>2.0209860840939786E-2</c:v>
                </c:pt>
                <c:pt idx="593">
                  <c:v>1.053348972845658E-2</c:v>
                </c:pt>
                <c:pt idx="594">
                  <c:v>1.2351927783014638E-2</c:v>
                </c:pt>
                <c:pt idx="595">
                  <c:v>1.1481045618392027E-2</c:v>
                </c:pt>
                <c:pt idx="596">
                  <c:v>1.1436826581592729E-2</c:v>
                </c:pt>
                <c:pt idx="597">
                  <c:v>1.1721876055269531E-2</c:v>
                </c:pt>
                <c:pt idx="598">
                  <c:v>1.1431609115702734E-2</c:v>
                </c:pt>
                <c:pt idx="599">
                  <c:v>1.4957235273143077E-2</c:v>
                </c:pt>
                <c:pt idx="600">
                  <c:v>1.631846857448771E-2</c:v>
                </c:pt>
                <c:pt idx="601">
                  <c:v>2.1075846286581656E-2</c:v>
                </c:pt>
                <c:pt idx="602">
                  <c:v>2.6816032642408505E-2</c:v>
                </c:pt>
                <c:pt idx="603">
                  <c:v>3.1636308592764673E-2</c:v>
                </c:pt>
                <c:pt idx="604">
                  <c:v>3.5686457846345609E-2</c:v>
                </c:pt>
                <c:pt idx="605">
                  <c:v>3.5588282522423409E-2</c:v>
                </c:pt>
                <c:pt idx="606">
                  <c:v>3.6287159822210757E-2</c:v>
                </c:pt>
                <c:pt idx="607">
                  <c:v>3.7712081791197782E-2</c:v>
                </c:pt>
                <c:pt idx="608">
                  <c:v>3.8683568410402991E-2</c:v>
                </c:pt>
                <c:pt idx="609">
                  <c:v>3.5251999213574026E-2</c:v>
                </c:pt>
                <c:pt idx="610">
                  <c:v>3.3943775908008567E-2</c:v>
                </c:pt>
                <c:pt idx="611">
                  <c:v>2.9624188448710953E-2</c:v>
                </c:pt>
                <c:pt idx="612">
                  <c:v>2.9252167121508466E-2</c:v>
                </c:pt>
                <c:pt idx="613">
                  <c:v>2.8710987804382082E-2</c:v>
                </c:pt>
                <c:pt idx="614">
                  <c:v>2.6513981930217811E-2</c:v>
                </c:pt>
                <c:pt idx="615">
                  <c:v>2.3027398112989372E-2</c:v>
                </c:pt>
                <c:pt idx="616">
                  <c:v>1.7042537749375919E-2</c:v>
                </c:pt>
                <c:pt idx="617">
                  <c:v>1.6639937622385137E-2</c:v>
                </c:pt>
                <c:pt idx="618">
                  <c:v>1.4084507042253502E-2</c:v>
                </c:pt>
                <c:pt idx="619">
                  <c:v>1.692378997550148E-2</c:v>
                </c:pt>
                <c:pt idx="620">
                  <c:v>1.9912820806649911E-2</c:v>
                </c:pt>
                <c:pt idx="621">
                  <c:v>2.1623435988711304E-2</c:v>
                </c:pt>
                <c:pt idx="622">
                  <c:v>1.7641338460858469E-2</c:v>
                </c:pt>
                <c:pt idx="623">
                  <c:v>1.7410223687475579E-2</c:v>
                </c:pt>
                <c:pt idx="624">
                  <c:v>1.5948646681225531E-2</c:v>
                </c:pt>
                <c:pt idx="625">
                  <c:v>1.9779235097490577E-2</c:v>
                </c:pt>
                <c:pt idx="626">
                  <c:v>1.4738962125967703E-2</c:v>
                </c:pt>
                <c:pt idx="627">
                  <c:v>1.0630853814894481E-2</c:v>
                </c:pt>
                <c:pt idx="628">
                  <c:v>1.3619650588516885E-2</c:v>
                </c:pt>
                <c:pt idx="629">
                  <c:v>1.7544165453768912E-2</c:v>
                </c:pt>
                <c:pt idx="630">
                  <c:v>1.9606816118443948E-2</c:v>
                </c:pt>
                <c:pt idx="631">
                  <c:v>1.5183675595431989E-2</c:v>
                </c:pt>
                <c:pt idx="632">
                  <c:v>1.184925261552161E-2</c:v>
                </c:pt>
                <c:pt idx="633">
                  <c:v>9.6361270464340176E-3</c:v>
                </c:pt>
                <c:pt idx="634">
                  <c:v>1.2370722045339066E-2</c:v>
                </c:pt>
                <c:pt idx="635">
                  <c:v>1.501735619618394E-2</c:v>
                </c:pt>
                <c:pt idx="636">
                  <c:v>1.5789473684210575E-2</c:v>
                </c:pt>
                <c:pt idx="637">
                  <c:v>1.1263492501055294E-2</c:v>
                </c:pt>
                <c:pt idx="638">
                  <c:v>1.5122028757630801E-2</c:v>
                </c:pt>
                <c:pt idx="639">
                  <c:v>1.9528578985167577E-2</c:v>
                </c:pt>
                <c:pt idx="640">
                  <c:v>2.1271115499366777E-2</c:v>
                </c:pt>
                <c:pt idx="641">
                  <c:v>2.0723413731670526E-2</c:v>
                </c:pt>
                <c:pt idx="642">
                  <c:v>1.9923286357643066E-2</c:v>
                </c:pt>
                <c:pt idx="643">
                  <c:v>1.6996113341628316E-2</c:v>
                </c:pt>
                <c:pt idx="644">
                  <c:v>1.657918675715031E-2</c:v>
                </c:pt>
                <c:pt idx="645">
                  <c:v>1.664340215632043E-2</c:v>
                </c:pt>
                <c:pt idx="646">
                  <c:v>1.3223551823708934E-2</c:v>
                </c:pt>
                <c:pt idx="647">
                  <c:v>7.564932696557447E-3</c:v>
                </c:pt>
                <c:pt idx="648">
                  <c:v>-8.9348313069648189E-4</c:v>
                </c:pt>
                <c:pt idx="649">
                  <c:v>-2.5129801815304553E-4</c:v>
                </c:pt>
                <c:pt idx="650">
                  <c:v>-7.3637390866432284E-4</c:v>
                </c:pt>
                <c:pt idx="651">
                  <c:v>-1.9951744617668909E-3</c:v>
                </c:pt>
                <c:pt idx="652">
                  <c:v>-3.9932744850779134E-4</c:v>
                </c:pt>
                <c:pt idx="653">
                  <c:v>1.2377120368545214E-3</c:v>
                </c:pt>
                <c:pt idx="654">
                  <c:v>1.695697796432194E-3</c:v>
                </c:pt>
                <c:pt idx="655">
                  <c:v>1.9507929300572879E-3</c:v>
                </c:pt>
                <c:pt idx="656">
                  <c:v>-3.612974780596856E-4</c:v>
                </c:pt>
                <c:pt idx="657">
                  <c:v>1.7057443573555986E-3</c:v>
                </c:pt>
                <c:pt idx="658">
                  <c:v>5.017975786678841E-3</c:v>
                </c:pt>
                <c:pt idx="659">
                  <c:v>7.2951978604158807E-3</c:v>
                </c:pt>
                <c:pt idx="660">
                  <c:v>1.3730868138309926E-2</c:v>
                </c:pt>
                <c:pt idx="661">
                  <c:v>1.0177997801654737E-2</c:v>
                </c:pt>
                <c:pt idx="662">
                  <c:v>8.5253622114274119E-3</c:v>
                </c:pt>
                <c:pt idx="663">
                  <c:v>1.1251104188944261E-2</c:v>
                </c:pt>
                <c:pt idx="664">
                  <c:v>1.0193225541935691E-2</c:v>
                </c:pt>
                <c:pt idx="665">
                  <c:v>9.9732649452308753E-3</c:v>
                </c:pt>
                <c:pt idx="666">
                  <c:v>8.2713887049870038E-3</c:v>
                </c:pt>
                <c:pt idx="667">
                  <c:v>1.0628745027610353E-2</c:v>
                </c:pt>
                <c:pt idx="668">
                  <c:v>1.4637836474815646E-2</c:v>
                </c:pt>
                <c:pt idx="669">
                  <c:v>1.6359875209176034E-2</c:v>
                </c:pt>
                <c:pt idx="670">
                  <c:v>1.6925371625037933E-2</c:v>
                </c:pt>
                <c:pt idx="671">
                  <c:v>2.074622132966919E-2</c:v>
                </c:pt>
                <c:pt idx="672">
                  <c:v>2.5000422090529995E-2</c:v>
                </c:pt>
                <c:pt idx="673">
                  <c:v>2.7379581714893186E-2</c:v>
                </c:pt>
                <c:pt idx="674">
                  <c:v>2.3806124334402767E-2</c:v>
                </c:pt>
                <c:pt idx="675">
                  <c:v>2.1996898784172991E-2</c:v>
                </c:pt>
                <c:pt idx="676">
                  <c:v>1.8748777208413614E-2</c:v>
                </c:pt>
                <c:pt idx="677">
                  <c:v>1.633487955256463E-2</c:v>
                </c:pt>
                <c:pt idx="678">
                  <c:v>1.727978456372492E-2</c:v>
                </c:pt>
                <c:pt idx="679">
                  <c:v>1.9389742120581754E-2</c:v>
                </c:pt>
                <c:pt idx="680">
                  <c:v>2.2329638650032235E-2</c:v>
                </c:pt>
                <c:pt idx="681">
                  <c:v>2.0411287019761692E-2</c:v>
                </c:pt>
                <c:pt idx="682">
                  <c:v>2.2025829386831841E-2</c:v>
                </c:pt>
                <c:pt idx="683">
                  <c:v>2.1090824745684245E-2</c:v>
                </c:pt>
                <c:pt idx="684">
                  <c:v>2.0705076202751638E-2</c:v>
                </c:pt>
                <c:pt idx="685">
                  <c:v>2.2117954212386604E-2</c:v>
                </c:pt>
                <c:pt idx="686">
                  <c:v>2.3597114039729084E-2</c:v>
                </c:pt>
                <c:pt idx="687">
                  <c:v>2.4627439433348108E-2</c:v>
                </c:pt>
                <c:pt idx="688">
                  <c:v>2.8010117148075553E-2</c:v>
                </c:pt>
                <c:pt idx="689">
                  <c:v>2.8715478353166901E-2</c:v>
                </c:pt>
                <c:pt idx="690">
                  <c:v>2.9495150866471143E-2</c:v>
                </c:pt>
                <c:pt idx="691">
                  <c:v>2.6991801041874375E-2</c:v>
                </c:pt>
                <c:pt idx="692">
                  <c:v>2.2769721941990007E-2</c:v>
                </c:pt>
                <c:pt idx="693">
                  <c:v>2.5224699286070296E-2</c:v>
                </c:pt>
                <c:pt idx="694">
                  <c:v>2.1766010321524032E-2</c:v>
                </c:pt>
                <c:pt idx="695">
                  <c:v>1.9101588486313714E-2</c:v>
                </c:pt>
                <c:pt idx="696">
                  <c:v>1.5512351381991252E-2</c:v>
                </c:pt>
                <c:pt idx="697">
                  <c:v>1.5201352659333089E-2</c:v>
                </c:pt>
                <c:pt idx="698">
                  <c:v>1.8625227405691724E-2</c:v>
                </c:pt>
                <c:pt idx="699">
                  <c:v>1.9964397755302565E-2</c:v>
                </c:pt>
                <c:pt idx="700">
                  <c:v>1.7902284687663972E-2</c:v>
                </c:pt>
                <c:pt idx="701">
                  <c:v>1.6484846560762545E-2</c:v>
                </c:pt>
                <c:pt idx="702">
                  <c:v>1.8114648063935146E-2</c:v>
                </c:pt>
                <c:pt idx="703">
                  <c:v>1.7497798894291483E-2</c:v>
                </c:pt>
                <c:pt idx="704">
                  <c:v>1.7113045131695204E-2</c:v>
                </c:pt>
                <c:pt idx="705">
                  <c:v>1.7640429444213845E-2</c:v>
                </c:pt>
                <c:pt idx="706">
                  <c:v>2.0512779818916194E-2</c:v>
                </c:pt>
                <c:pt idx="707">
                  <c:v>2.2851297401217163E-2</c:v>
                </c:pt>
                <c:pt idx="708">
                  <c:v>2.4865719552504606E-2</c:v>
                </c:pt>
                <c:pt idx="709">
                  <c:v>2.3348735639459495E-2</c:v>
                </c:pt>
                <c:pt idx="710">
                  <c:v>1.5393269919198094E-2</c:v>
                </c:pt>
                <c:pt idx="711">
                  <c:v>3.290966863368272E-3</c:v>
                </c:pt>
                <c:pt idx="712">
                  <c:v>1.1792637021070806E-3</c:v>
                </c:pt>
                <c:pt idx="713">
                  <c:v>6.4573304755548566E-3</c:v>
                </c:pt>
                <c:pt idx="714">
                  <c:v>9.8608182530370847E-3</c:v>
                </c:pt>
                <c:pt idx="715">
                  <c:v>1.3096453823307153E-2</c:v>
                </c:pt>
                <c:pt idx="716">
                  <c:v>1.3713248610564666E-2</c:v>
                </c:pt>
                <c:pt idx="717">
                  <c:v>1.1820661677274913E-2</c:v>
                </c:pt>
                <c:pt idx="718">
                  <c:v>1.1745357842679605E-2</c:v>
                </c:pt>
                <c:pt idx="719">
                  <c:v>1.3620054947193205E-2</c:v>
                </c:pt>
                <c:pt idx="720">
                  <c:v>1.3997697415600863E-2</c:v>
                </c:pt>
                <c:pt idx="721">
                  <c:v>1.6762152173745104E-2</c:v>
                </c:pt>
                <c:pt idx="722">
                  <c:v>2.6197625089591892E-2</c:v>
                </c:pt>
                <c:pt idx="723">
                  <c:v>4.1596948387021104E-2</c:v>
                </c:pt>
                <c:pt idx="724">
                  <c:v>4.9927065375944712E-2</c:v>
                </c:pt>
                <c:pt idx="725">
                  <c:v>5.3914514133213354E-2</c:v>
                </c:pt>
                <c:pt idx="726">
                  <c:v>5.3654752393853977E-2</c:v>
                </c:pt>
                <c:pt idx="727">
                  <c:v>5.2512715548749922E-2</c:v>
                </c:pt>
                <c:pt idx="728">
                  <c:v>5.3903488550791634E-2</c:v>
                </c:pt>
                <c:pt idx="729">
                  <c:v>6.2218689033288976E-2</c:v>
                </c:pt>
                <c:pt idx="730">
                  <c:v>6.8090028398064772E-2</c:v>
                </c:pt>
                <c:pt idx="731">
                  <c:v>7.0364028655451438E-2</c:v>
                </c:pt>
                <c:pt idx="732">
                  <c:v>7.4798724682891171E-2</c:v>
                </c:pt>
                <c:pt idx="733">
                  <c:v>7.8710638977392833E-2</c:v>
                </c:pt>
                <c:pt idx="734">
                  <c:v>8.5424555548424319E-2</c:v>
                </c:pt>
                <c:pt idx="735">
                  <c:v>8.258629340882373E-2</c:v>
                </c:pt>
                <c:pt idx="736">
                  <c:v>8.5815115436765232E-2</c:v>
                </c:pt>
                <c:pt idx="737">
                  <c:v>9.0597579647841542E-2</c:v>
                </c:pt>
                <c:pt idx="738">
                  <c:v>8.5248147456255197E-2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5-4688-B8E3-37C7F72BBE23}"/>
            </c:ext>
          </c:extLst>
        </c:ser>
        <c:ser>
          <c:idx val="0"/>
          <c:order val="1"/>
          <c:tx>
            <c:strRef>
              <c:f>'Inflation Data FR'!$D$6</c:f>
              <c:strCache>
                <c:ptCount val="1"/>
                <c:pt idx="0">
                  <c:v>Federal Reserve Target Rate (2.0%)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'Inflation Data FR'!$A$19:$A$757</c:f>
              <c:numCache>
                <c:formatCode>m/d/yyyy</c:formatCode>
                <c:ptCount val="739"/>
                <c:pt idx="0">
                  <c:v>22282</c:v>
                </c:pt>
                <c:pt idx="1">
                  <c:v>22313</c:v>
                </c:pt>
                <c:pt idx="2">
                  <c:v>22341</c:v>
                </c:pt>
                <c:pt idx="3">
                  <c:v>22372</c:v>
                </c:pt>
                <c:pt idx="4">
                  <c:v>22402</c:v>
                </c:pt>
                <c:pt idx="5">
                  <c:v>22433</c:v>
                </c:pt>
                <c:pt idx="6">
                  <c:v>22463</c:v>
                </c:pt>
                <c:pt idx="7">
                  <c:v>22494</c:v>
                </c:pt>
                <c:pt idx="8">
                  <c:v>22525</c:v>
                </c:pt>
                <c:pt idx="9">
                  <c:v>22555</c:v>
                </c:pt>
                <c:pt idx="10">
                  <c:v>22586</c:v>
                </c:pt>
                <c:pt idx="11">
                  <c:v>22616</c:v>
                </c:pt>
                <c:pt idx="12">
                  <c:v>22647</c:v>
                </c:pt>
                <c:pt idx="13">
                  <c:v>22678</c:v>
                </c:pt>
                <c:pt idx="14">
                  <c:v>22706</c:v>
                </c:pt>
                <c:pt idx="15">
                  <c:v>22737</c:v>
                </c:pt>
                <c:pt idx="16">
                  <c:v>22767</c:v>
                </c:pt>
                <c:pt idx="17">
                  <c:v>22798</c:v>
                </c:pt>
                <c:pt idx="18">
                  <c:v>22828</c:v>
                </c:pt>
                <c:pt idx="19">
                  <c:v>22859</c:v>
                </c:pt>
                <c:pt idx="20">
                  <c:v>22890</c:v>
                </c:pt>
                <c:pt idx="21">
                  <c:v>22920</c:v>
                </c:pt>
                <c:pt idx="22">
                  <c:v>22951</c:v>
                </c:pt>
                <c:pt idx="23">
                  <c:v>22981</c:v>
                </c:pt>
                <c:pt idx="24">
                  <c:v>23012</c:v>
                </c:pt>
                <c:pt idx="25">
                  <c:v>23043</c:v>
                </c:pt>
                <c:pt idx="26">
                  <c:v>23071</c:v>
                </c:pt>
                <c:pt idx="27">
                  <c:v>23102</c:v>
                </c:pt>
                <c:pt idx="28">
                  <c:v>23132</c:v>
                </c:pt>
                <c:pt idx="29">
                  <c:v>23163</c:v>
                </c:pt>
                <c:pt idx="30">
                  <c:v>23193</c:v>
                </c:pt>
                <c:pt idx="31">
                  <c:v>23224</c:v>
                </c:pt>
                <c:pt idx="32">
                  <c:v>23255</c:v>
                </c:pt>
                <c:pt idx="33">
                  <c:v>23285</c:v>
                </c:pt>
                <c:pt idx="34">
                  <c:v>23316</c:v>
                </c:pt>
                <c:pt idx="35">
                  <c:v>23346</c:v>
                </c:pt>
                <c:pt idx="36">
                  <c:v>23377</c:v>
                </c:pt>
                <c:pt idx="37">
                  <c:v>23408</c:v>
                </c:pt>
                <c:pt idx="38">
                  <c:v>23437</c:v>
                </c:pt>
                <c:pt idx="39">
                  <c:v>23468</c:v>
                </c:pt>
                <c:pt idx="40">
                  <c:v>23498</c:v>
                </c:pt>
                <c:pt idx="41">
                  <c:v>23529</c:v>
                </c:pt>
                <c:pt idx="42">
                  <c:v>23559</c:v>
                </c:pt>
                <c:pt idx="43">
                  <c:v>23590</c:v>
                </c:pt>
                <c:pt idx="44">
                  <c:v>23621</c:v>
                </c:pt>
                <c:pt idx="45">
                  <c:v>23651</c:v>
                </c:pt>
                <c:pt idx="46">
                  <c:v>23682</c:v>
                </c:pt>
                <c:pt idx="47">
                  <c:v>23712</c:v>
                </c:pt>
                <c:pt idx="48">
                  <c:v>23743</c:v>
                </c:pt>
                <c:pt idx="49">
                  <c:v>23774</c:v>
                </c:pt>
                <c:pt idx="50">
                  <c:v>23802</c:v>
                </c:pt>
                <c:pt idx="51">
                  <c:v>23833</c:v>
                </c:pt>
                <c:pt idx="52">
                  <c:v>23863</c:v>
                </c:pt>
                <c:pt idx="53">
                  <c:v>23894</c:v>
                </c:pt>
                <c:pt idx="54">
                  <c:v>23924</c:v>
                </c:pt>
                <c:pt idx="55">
                  <c:v>23955</c:v>
                </c:pt>
                <c:pt idx="56">
                  <c:v>23986</c:v>
                </c:pt>
                <c:pt idx="57">
                  <c:v>24016</c:v>
                </c:pt>
                <c:pt idx="58">
                  <c:v>24047</c:v>
                </c:pt>
                <c:pt idx="59">
                  <c:v>24077</c:v>
                </c:pt>
                <c:pt idx="60">
                  <c:v>24108</c:v>
                </c:pt>
                <c:pt idx="61">
                  <c:v>24139</c:v>
                </c:pt>
                <c:pt idx="62">
                  <c:v>24167</c:v>
                </c:pt>
                <c:pt idx="63">
                  <c:v>24198</c:v>
                </c:pt>
                <c:pt idx="64">
                  <c:v>24228</c:v>
                </c:pt>
                <c:pt idx="65">
                  <c:v>24259</c:v>
                </c:pt>
                <c:pt idx="66">
                  <c:v>24289</c:v>
                </c:pt>
                <c:pt idx="67">
                  <c:v>24320</c:v>
                </c:pt>
                <c:pt idx="68">
                  <c:v>24351</c:v>
                </c:pt>
                <c:pt idx="69">
                  <c:v>24381</c:v>
                </c:pt>
                <c:pt idx="70">
                  <c:v>24412</c:v>
                </c:pt>
                <c:pt idx="71">
                  <c:v>24442</c:v>
                </c:pt>
                <c:pt idx="72">
                  <c:v>24473</c:v>
                </c:pt>
                <c:pt idx="73">
                  <c:v>24504</c:v>
                </c:pt>
                <c:pt idx="74">
                  <c:v>24532</c:v>
                </c:pt>
                <c:pt idx="75">
                  <c:v>24563</c:v>
                </c:pt>
                <c:pt idx="76">
                  <c:v>24593</c:v>
                </c:pt>
                <c:pt idx="77">
                  <c:v>24624</c:v>
                </c:pt>
                <c:pt idx="78">
                  <c:v>24654</c:v>
                </c:pt>
                <c:pt idx="79">
                  <c:v>24685</c:v>
                </c:pt>
                <c:pt idx="80">
                  <c:v>24716</c:v>
                </c:pt>
                <c:pt idx="81">
                  <c:v>24746</c:v>
                </c:pt>
                <c:pt idx="82">
                  <c:v>24777</c:v>
                </c:pt>
                <c:pt idx="83">
                  <c:v>24807</c:v>
                </c:pt>
                <c:pt idx="84">
                  <c:v>24838</c:v>
                </c:pt>
                <c:pt idx="85">
                  <c:v>24869</c:v>
                </c:pt>
                <c:pt idx="86">
                  <c:v>24898</c:v>
                </c:pt>
                <c:pt idx="87">
                  <c:v>24929</c:v>
                </c:pt>
                <c:pt idx="88">
                  <c:v>24959</c:v>
                </c:pt>
                <c:pt idx="89">
                  <c:v>24990</c:v>
                </c:pt>
                <c:pt idx="90">
                  <c:v>25020</c:v>
                </c:pt>
                <c:pt idx="91">
                  <c:v>25051</c:v>
                </c:pt>
                <c:pt idx="92">
                  <c:v>25082</c:v>
                </c:pt>
                <c:pt idx="93">
                  <c:v>25112</c:v>
                </c:pt>
                <c:pt idx="94">
                  <c:v>25143</c:v>
                </c:pt>
                <c:pt idx="95">
                  <c:v>25173</c:v>
                </c:pt>
                <c:pt idx="96">
                  <c:v>25204</c:v>
                </c:pt>
                <c:pt idx="97">
                  <c:v>25235</c:v>
                </c:pt>
                <c:pt idx="98">
                  <c:v>25263</c:v>
                </c:pt>
                <c:pt idx="99">
                  <c:v>25294</c:v>
                </c:pt>
                <c:pt idx="100">
                  <c:v>25324</c:v>
                </c:pt>
                <c:pt idx="101">
                  <c:v>25355</c:v>
                </c:pt>
                <c:pt idx="102">
                  <c:v>25385</c:v>
                </c:pt>
                <c:pt idx="103">
                  <c:v>25416</c:v>
                </c:pt>
                <c:pt idx="104">
                  <c:v>25447</c:v>
                </c:pt>
                <c:pt idx="105">
                  <c:v>25477</c:v>
                </c:pt>
                <c:pt idx="106">
                  <c:v>25508</c:v>
                </c:pt>
                <c:pt idx="107">
                  <c:v>25538</c:v>
                </c:pt>
                <c:pt idx="108">
                  <c:v>25569</c:v>
                </c:pt>
                <c:pt idx="109">
                  <c:v>25600</c:v>
                </c:pt>
                <c:pt idx="110">
                  <c:v>25628</c:v>
                </c:pt>
                <c:pt idx="111">
                  <c:v>25659</c:v>
                </c:pt>
                <c:pt idx="112">
                  <c:v>25689</c:v>
                </c:pt>
                <c:pt idx="113">
                  <c:v>25720</c:v>
                </c:pt>
                <c:pt idx="114">
                  <c:v>25750</c:v>
                </c:pt>
                <c:pt idx="115">
                  <c:v>25781</c:v>
                </c:pt>
                <c:pt idx="116">
                  <c:v>25812</c:v>
                </c:pt>
                <c:pt idx="117">
                  <c:v>25842</c:v>
                </c:pt>
                <c:pt idx="118">
                  <c:v>25873</c:v>
                </c:pt>
                <c:pt idx="119">
                  <c:v>25903</c:v>
                </c:pt>
                <c:pt idx="120">
                  <c:v>25934</c:v>
                </c:pt>
                <c:pt idx="121">
                  <c:v>25965</c:v>
                </c:pt>
                <c:pt idx="122">
                  <c:v>25993</c:v>
                </c:pt>
                <c:pt idx="123">
                  <c:v>26024</c:v>
                </c:pt>
                <c:pt idx="124">
                  <c:v>26054</c:v>
                </c:pt>
                <c:pt idx="125">
                  <c:v>26085</c:v>
                </c:pt>
                <c:pt idx="126">
                  <c:v>26115</c:v>
                </c:pt>
                <c:pt idx="127">
                  <c:v>26146</c:v>
                </c:pt>
                <c:pt idx="128">
                  <c:v>26177</c:v>
                </c:pt>
                <c:pt idx="129">
                  <c:v>26207</c:v>
                </c:pt>
                <c:pt idx="130">
                  <c:v>26238</c:v>
                </c:pt>
                <c:pt idx="131">
                  <c:v>26268</c:v>
                </c:pt>
                <c:pt idx="132">
                  <c:v>26299</c:v>
                </c:pt>
                <c:pt idx="133">
                  <c:v>26330</c:v>
                </c:pt>
                <c:pt idx="134">
                  <c:v>26359</c:v>
                </c:pt>
                <c:pt idx="135">
                  <c:v>26390</c:v>
                </c:pt>
                <c:pt idx="136">
                  <c:v>26420</c:v>
                </c:pt>
                <c:pt idx="137">
                  <c:v>26451</c:v>
                </c:pt>
                <c:pt idx="138">
                  <c:v>26481</c:v>
                </c:pt>
                <c:pt idx="139">
                  <c:v>26512</c:v>
                </c:pt>
                <c:pt idx="140">
                  <c:v>26543</c:v>
                </c:pt>
                <c:pt idx="141">
                  <c:v>26573</c:v>
                </c:pt>
                <c:pt idx="142">
                  <c:v>26604</c:v>
                </c:pt>
                <c:pt idx="143">
                  <c:v>26634</c:v>
                </c:pt>
                <c:pt idx="144">
                  <c:v>26665</c:v>
                </c:pt>
                <c:pt idx="145">
                  <c:v>26696</c:v>
                </c:pt>
                <c:pt idx="146">
                  <c:v>26724</c:v>
                </c:pt>
                <c:pt idx="147">
                  <c:v>26755</c:v>
                </c:pt>
                <c:pt idx="148">
                  <c:v>26785</c:v>
                </c:pt>
                <c:pt idx="149">
                  <c:v>26816</c:v>
                </c:pt>
                <c:pt idx="150">
                  <c:v>26846</c:v>
                </c:pt>
                <c:pt idx="151">
                  <c:v>26877</c:v>
                </c:pt>
                <c:pt idx="152">
                  <c:v>26908</c:v>
                </c:pt>
                <c:pt idx="153">
                  <c:v>26938</c:v>
                </c:pt>
                <c:pt idx="154">
                  <c:v>26969</c:v>
                </c:pt>
                <c:pt idx="155">
                  <c:v>26999</c:v>
                </c:pt>
                <c:pt idx="156">
                  <c:v>27030</c:v>
                </c:pt>
                <c:pt idx="157">
                  <c:v>27061</c:v>
                </c:pt>
                <c:pt idx="158">
                  <c:v>27089</c:v>
                </c:pt>
                <c:pt idx="159">
                  <c:v>27120</c:v>
                </c:pt>
                <c:pt idx="160">
                  <c:v>27150</c:v>
                </c:pt>
                <c:pt idx="161">
                  <c:v>27181</c:v>
                </c:pt>
                <c:pt idx="162">
                  <c:v>27211</c:v>
                </c:pt>
                <c:pt idx="163">
                  <c:v>27242</c:v>
                </c:pt>
                <c:pt idx="164">
                  <c:v>27273</c:v>
                </c:pt>
                <c:pt idx="165">
                  <c:v>27303</c:v>
                </c:pt>
                <c:pt idx="166">
                  <c:v>27334</c:v>
                </c:pt>
                <c:pt idx="167">
                  <c:v>27364</c:v>
                </c:pt>
                <c:pt idx="168">
                  <c:v>27395</c:v>
                </c:pt>
                <c:pt idx="169">
                  <c:v>27426</c:v>
                </c:pt>
                <c:pt idx="170">
                  <c:v>27454</c:v>
                </c:pt>
                <c:pt idx="171">
                  <c:v>27485</c:v>
                </c:pt>
                <c:pt idx="172">
                  <c:v>27515</c:v>
                </c:pt>
                <c:pt idx="173">
                  <c:v>27546</c:v>
                </c:pt>
                <c:pt idx="174">
                  <c:v>27576</c:v>
                </c:pt>
                <c:pt idx="175">
                  <c:v>27607</c:v>
                </c:pt>
                <c:pt idx="176">
                  <c:v>27638</c:v>
                </c:pt>
                <c:pt idx="177">
                  <c:v>27668</c:v>
                </c:pt>
                <c:pt idx="178">
                  <c:v>27699</c:v>
                </c:pt>
                <c:pt idx="179">
                  <c:v>27729</c:v>
                </c:pt>
                <c:pt idx="180">
                  <c:v>27760</c:v>
                </c:pt>
                <c:pt idx="181">
                  <c:v>27791</c:v>
                </c:pt>
                <c:pt idx="182">
                  <c:v>27820</c:v>
                </c:pt>
                <c:pt idx="183">
                  <c:v>27851</c:v>
                </c:pt>
                <c:pt idx="184">
                  <c:v>27881</c:v>
                </c:pt>
                <c:pt idx="185">
                  <c:v>27912</c:v>
                </c:pt>
                <c:pt idx="186">
                  <c:v>27942</c:v>
                </c:pt>
                <c:pt idx="187">
                  <c:v>27973</c:v>
                </c:pt>
                <c:pt idx="188">
                  <c:v>28004</c:v>
                </c:pt>
                <c:pt idx="189">
                  <c:v>28034</c:v>
                </c:pt>
                <c:pt idx="190">
                  <c:v>28065</c:v>
                </c:pt>
                <c:pt idx="191">
                  <c:v>28095</c:v>
                </c:pt>
                <c:pt idx="192">
                  <c:v>28126</c:v>
                </c:pt>
                <c:pt idx="193">
                  <c:v>28157</c:v>
                </c:pt>
                <c:pt idx="194">
                  <c:v>28185</c:v>
                </c:pt>
                <c:pt idx="195">
                  <c:v>28216</c:v>
                </c:pt>
                <c:pt idx="196">
                  <c:v>28246</c:v>
                </c:pt>
                <c:pt idx="197">
                  <c:v>28277</c:v>
                </c:pt>
                <c:pt idx="198">
                  <c:v>28307</c:v>
                </c:pt>
                <c:pt idx="199">
                  <c:v>28338</c:v>
                </c:pt>
                <c:pt idx="200">
                  <c:v>28369</c:v>
                </c:pt>
                <c:pt idx="201">
                  <c:v>28399</c:v>
                </c:pt>
                <c:pt idx="202">
                  <c:v>28430</c:v>
                </c:pt>
                <c:pt idx="203">
                  <c:v>28460</c:v>
                </c:pt>
                <c:pt idx="204">
                  <c:v>28491</c:v>
                </c:pt>
                <c:pt idx="205">
                  <c:v>28522</c:v>
                </c:pt>
                <c:pt idx="206">
                  <c:v>28550</c:v>
                </c:pt>
                <c:pt idx="207">
                  <c:v>28581</c:v>
                </c:pt>
                <c:pt idx="208">
                  <c:v>28611</c:v>
                </c:pt>
                <c:pt idx="209">
                  <c:v>28642</c:v>
                </c:pt>
                <c:pt idx="210">
                  <c:v>28672</c:v>
                </c:pt>
                <c:pt idx="211">
                  <c:v>28703</c:v>
                </c:pt>
                <c:pt idx="212">
                  <c:v>28734</c:v>
                </c:pt>
                <c:pt idx="213">
                  <c:v>28764</c:v>
                </c:pt>
                <c:pt idx="214">
                  <c:v>28795</c:v>
                </c:pt>
                <c:pt idx="215">
                  <c:v>28825</c:v>
                </c:pt>
                <c:pt idx="216">
                  <c:v>28856</c:v>
                </c:pt>
                <c:pt idx="217">
                  <c:v>28887</c:v>
                </c:pt>
                <c:pt idx="218">
                  <c:v>28915</c:v>
                </c:pt>
                <c:pt idx="219">
                  <c:v>28946</c:v>
                </c:pt>
                <c:pt idx="220">
                  <c:v>28976</c:v>
                </c:pt>
                <c:pt idx="221">
                  <c:v>29007</c:v>
                </c:pt>
                <c:pt idx="222">
                  <c:v>29037</c:v>
                </c:pt>
                <c:pt idx="223">
                  <c:v>29068</c:v>
                </c:pt>
                <c:pt idx="224">
                  <c:v>29099</c:v>
                </c:pt>
                <c:pt idx="225">
                  <c:v>29129</c:v>
                </c:pt>
                <c:pt idx="226">
                  <c:v>29160</c:v>
                </c:pt>
                <c:pt idx="227">
                  <c:v>29190</c:v>
                </c:pt>
                <c:pt idx="228">
                  <c:v>29221</c:v>
                </c:pt>
                <c:pt idx="229">
                  <c:v>29252</c:v>
                </c:pt>
                <c:pt idx="230">
                  <c:v>29281</c:v>
                </c:pt>
                <c:pt idx="231">
                  <c:v>29312</c:v>
                </c:pt>
                <c:pt idx="232">
                  <c:v>29342</c:v>
                </c:pt>
                <c:pt idx="233">
                  <c:v>29373</c:v>
                </c:pt>
                <c:pt idx="234">
                  <c:v>29403</c:v>
                </c:pt>
                <c:pt idx="235">
                  <c:v>29434</c:v>
                </c:pt>
                <c:pt idx="236">
                  <c:v>29465</c:v>
                </c:pt>
                <c:pt idx="237">
                  <c:v>29495</c:v>
                </c:pt>
                <c:pt idx="238">
                  <c:v>29526</c:v>
                </c:pt>
                <c:pt idx="239">
                  <c:v>29556</c:v>
                </c:pt>
                <c:pt idx="240">
                  <c:v>29587</c:v>
                </c:pt>
                <c:pt idx="241">
                  <c:v>29618</c:v>
                </c:pt>
                <c:pt idx="242">
                  <c:v>29646</c:v>
                </c:pt>
                <c:pt idx="243">
                  <c:v>29677</c:v>
                </c:pt>
                <c:pt idx="244">
                  <c:v>29707</c:v>
                </c:pt>
                <c:pt idx="245">
                  <c:v>29738</c:v>
                </c:pt>
                <c:pt idx="246">
                  <c:v>29768</c:v>
                </c:pt>
                <c:pt idx="247">
                  <c:v>29799</c:v>
                </c:pt>
                <c:pt idx="248">
                  <c:v>29830</c:v>
                </c:pt>
                <c:pt idx="249">
                  <c:v>29860</c:v>
                </c:pt>
                <c:pt idx="250">
                  <c:v>29891</c:v>
                </c:pt>
                <c:pt idx="251">
                  <c:v>29921</c:v>
                </c:pt>
                <c:pt idx="252">
                  <c:v>29952</c:v>
                </c:pt>
                <c:pt idx="253">
                  <c:v>29983</c:v>
                </c:pt>
                <c:pt idx="254">
                  <c:v>30011</c:v>
                </c:pt>
                <c:pt idx="255">
                  <c:v>30042</c:v>
                </c:pt>
                <c:pt idx="256">
                  <c:v>30072</c:v>
                </c:pt>
                <c:pt idx="257">
                  <c:v>30103</c:v>
                </c:pt>
                <c:pt idx="258">
                  <c:v>30133</c:v>
                </c:pt>
                <c:pt idx="259">
                  <c:v>30164</c:v>
                </c:pt>
                <c:pt idx="260">
                  <c:v>30195</c:v>
                </c:pt>
                <c:pt idx="261">
                  <c:v>30225</c:v>
                </c:pt>
                <c:pt idx="262">
                  <c:v>30256</c:v>
                </c:pt>
                <c:pt idx="263">
                  <c:v>30286</c:v>
                </c:pt>
                <c:pt idx="264">
                  <c:v>30317</c:v>
                </c:pt>
                <c:pt idx="265">
                  <c:v>30348</c:v>
                </c:pt>
                <c:pt idx="266">
                  <c:v>30376</c:v>
                </c:pt>
                <c:pt idx="267">
                  <c:v>30407</c:v>
                </c:pt>
                <c:pt idx="268">
                  <c:v>30437</c:v>
                </c:pt>
                <c:pt idx="269">
                  <c:v>30468</c:v>
                </c:pt>
                <c:pt idx="270">
                  <c:v>30498</c:v>
                </c:pt>
                <c:pt idx="271">
                  <c:v>30529</c:v>
                </c:pt>
                <c:pt idx="272">
                  <c:v>30560</c:v>
                </c:pt>
                <c:pt idx="273">
                  <c:v>30590</c:v>
                </c:pt>
                <c:pt idx="274">
                  <c:v>30621</c:v>
                </c:pt>
                <c:pt idx="275">
                  <c:v>30651</c:v>
                </c:pt>
                <c:pt idx="276">
                  <c:v>30682</c:v>
                </c:pt>
                <c:pt idx="277">
                  <c:v>30713</c:v>
                </c:pt>
                <c:pt idx="278">
                  <c:v>30742</c:v>
                </c:pt>
                <c:pt idx="279">
                  <c:v>30773</c:v>
                </c:pt>
                <c:pt idx="280">
                  <c:v>30803</c:v>
                </c:pt>
                <c:pt idx="281">
                  <c:v>30834</c:v>
                </c:pt>
                <c:pt idx="282">
                  <c:v>30864</c:v>
                </c:pt>
                <c:pt idx="283">
                  <c:v>30895</c:v>
                </c:pt>
                <c:pt idx="284">
                  <c:v>30926</c:v>
                </c:pt>
                <c:pt idx="285">
                  <c:v>30956</c:v>
                </c:pt>
                <c:pt idx="286">
                  <c:v>30987</c:v>
                </c:pt>
                <c:pt idx="287">
                  <c:v>31017</c:v>
                </c:pt>
                <c:pt idx="288">
                  <c:v>31048</c:v>
                </c:pt>
                <c:pt idx="289">
                  <c:v>31079</c:v>
                </c:pt>
                <c:pt idx="290">
                  <c:v>31107</c:v>
                </c:pt>
                <c:pt idx="291">
                  <c:v>31138</c:v>
                </c:pt>
                <c:pt idx="292">
                  <c:v>31168</c:v>
                </c:pt>
                <c:pt idx="293">
                  <c:v>31199</c:v>
                </c:pt>
                <c:pt idx="294">
                  <c:v>31229</c:v>
                </c:pt>
                <c:pt idx="295">
                  <c:v>31260</c:v>
                </c:pt>
                <c:pt idx="296">
                  <c:v>31291</c:v>
                </c:pt>
                <c:pt idx="297">
                  <c:v>31321</c:v>
                </c:pt>
                <c:pt idx="298">
                  <c:v>31352</c:v>
                </c:pt>
                <c:pt idx="299">
                  <c:v>31382</c:v>
                </c:pt>
                <c:pt idx="300">
                  <c:v>31413</c:v>
                </c:pt>
                <c:pt idx="301">
                  <c:v>31444</c:v>
                </c:pt>
                <c:pt idx="302">
                  <c:v>31472</c:v>
                </c:pt>
                <c:pt idx="303">
                  <c:v>31503</c:v>
                </c:pt>
                <c:pt idx="304">
                  <c:v>31533</c:v>
                </c:pt>
                <c:pt idx="305">
                  <c:v>31564</c:v>
                </c:pt>
                <c:pt idx="306">
                  <c:v>31594</c:v>
                </c:pt>
                <c:pt idx="307">
                  <c:v>31625</c:v>
                </c:pt>
                <c:pt idx="308">
                  <c:v>31656</c:v>
                </c:pt>
                <c:pt idx="309">
                  <c:v>31686</c:v>
                </c:pt>
                <c:pt idx="310">
                  <c:v>31717</c:v>
                </c:pt>
                <c:pt idx="311">
                  <c:v>31747</c:v>
                </c:pt>
                <c:pt idx="312">
                  <c:v>31778</c:v>
                </c:pt>
                <c:pt idx="313">
                  <c:v>31809</c:v>
                </c:pt>
                <c:pt idx="314">
                  <c:v>31837</c:v>
                </c:pt>
                <c:pt idx="315">
                  <c:v>31868</c:v>
                </c:pt>
                <c:pt idx="316">
                  <c:v>31898</c:v>
                </c:pt>
                <c:pt idx="317">
                  <c:v>31929</c:v>
                </c:pt>
                <c:pt idx="318">
                  <c:v>31959</c:v>
                </c:pt>
                <c:pt idx="319">
                  <c:v>31990</c:v>
                </c:pt>
                <c:pt idx="320">
                  <c:v>32021</c:v>
                </c:pt>
                <c:pt idx="321">
                  <c:v>32051</c:v>
                </c:pt>
                <c:pt idx="322">
                  <c:v>32082</c:v>
                </c:pt>
                <c:pt idx="323">
                  <c:v>32112</c:v>
                </c:pt>
                <c:pt idx="324">
                  <c:v>32143</c:v>
                </c:pt>
                <c:pt idx="325">
                  <c:v>32174</c:v>
                </c:pt>
                <c:pt idx="326">
                  <c:v>32203</c:v>
                </c:pt>
                <c:pt idx="327">
                  <c:v>32234</c:v>
                </c:pt>
                <c:pt idx="328">
                  <c:v>32264</c:v>
                </c:pt>
                <c:pt idx="329">
                  <c:v>32295</c:v>
                </c:pt>
                <c:pt idx="330">
                  <c:v>32325</c:v>
                </c:pt>
                <c:pt idx="331">
                  <c:v>32356</c:v>
                </c:pt>
                <c:pt idx="332">
                  <c:v>32387</c:v>
                </c:pt>
                <c:pt idx="333">
                  <c:v>32417</c:v>
                </c:pt>
                <c:pt idx="334">
                  <c:v>32448</c:v>
                </c:pt>
                <c:pt idx="335">
                  <c:v>32478</c:v>
                </c:pt>
                <c:pt idx="336">
                  <c:v>32509</c:v>
                </c:pt>
                <c:pt idx="337">
                  <c:v>32540</c:v>
                </c:pt>
                <c:pt idx="338">
                  <c:v>32568</c:v>
                </c:pt>
                <c:pt idx="339">
                  <c:v>32599</c:v>
                </c:pt>
                <c:pt idx="340">
                  <c:v>32629</c:v>
                </c:pt>
                <c:pt idx="341">
                  <c:v>32660</c:v>
                </c:pt>
                <c:pt idx="342">
                  <c:v>32690</c:v>
                </c:pt>
                <c:pt idx="343">
                  <c:v>32721</c:v>
                </c:pt>
                <c:pt idx="344">
                  <c:v>32752</c:v>
                </c:pt>
                <c:pt idx="345">
                  <c:v>32782</c:v>
                </c:pt>
                <c:pt idx="346">
                  <c:v>32813</c:v>
                </c:pt>
                <c:pt idx="347">
                  <c:v>32843</c:v>
                </c:pt>
                <c:pt idx="348">
                  <c:v>32874</c:v>
                </c:pt>
                <c:pt idx="349">
                  <c:v>32905</c:v>
                </c:pt>
                <c:pt idx="350">
                  <c:v>32933</c:v>
                </c:pt>
                <c:pt idx="351">
                  <c:v>32964</c:v>
                </c:pt>
                <c:pt idx="352">
                  <c:v>32994</c:v>
                </c:pt>
                <c:pt idx="353">
                  <c:v>33025</c:v>
                </c:pt>
                <c:pt idx="354">
                  <c:v>33055</c:v>
                </c:pt>
                <c:pt idx="355">
                  <c:v>33086</c:v>
                </c:pt>
                <c:pt idx="356">
                  <c:v>33117</c:v>
                </c:pt>
                <c:pt idx="357">
                  <c:v>33147</c:v>
                </c:pt>
                <c:pt idx="358">
                  <c:v>33178</c:v>
                </c:pt>
                <c:pt idx="359">
                  <c:v>33208</c:v>
                </c:pt>
                <c:pt idx="360">
                  <c:v>33239</c:v>
                </c:pt>
                <c:pt idx="361">
                  <c:v>33270</c:v>
                </c:pt>
                <c:pt idx="362">
                  <c:v>33298</c:v>
                </c:pt>
                <c:pt idx="363">
                  <c:v>33329</c:v>
                </c:pt>
                <c:pt idx="364">
                  <c:v>33359</c:v>
                </c:pt>
                <c:pt idx="365">
                  <c:v>33390</c:v>
                </c:pt>
                <c:pt idx="366">
                  <c:v>33420</c:v>
                </c:pt>
                <c:pt idx="367">
                  <c:v>33451</c:v>
                </c:pt>
                <c:pt idx="368">
                  <c:v>33482</c:v>
                </c:pt>
                <c:pt idx="369">
                  <c:v>33512</c:v>
                </c:pt>
                <c:pt idx="370">
                  <c:v>33543</c:v>
                </c:pt>
                <c:pt idx="371">
                  <c:v>33573</c:v>
                </c:pt>
                <c:pt idx="372">
                  <c:v>33604</c:v>
                </c:pt>
                <c:pt idx="373">
                  <c:v>33635</c:v>
                </c:pt>
                <c:pt idx="374">
                  <c:v>33664</c:v>
                </c:pt>
                <c:pt idx="375">
                  <c:v>33695</c:v>
                </c:pt>
                <c:pt idx="376">
                  <c:v>33725</c:v>
                </c:pt>
                <c:pt idx="377">
                  <c:v>33756</c:v>
                </c:pt>
                <c:pt idx="378">
                  <c:v>33786</c:v>
                </c:pt>
                <c:pt idx="379">
                  <c:v>33817</c:v>
                </c:pt>
                <c:pt idx="380">
                  <c:v>33848</c:v>
                </c:pt>
                <c:pt idx="381">
                  <c:v>33878</c:v>
                </c:pt>
                <c:pt idx="382">
                  <c:v>33909</c:v>
                </c:pt>
                <c:pt idx="383">
                  <c:v>33939</c:v>
                </c:pt>
                <c:pt idx="384">
                  <c:v>33970</c:v>
                </c:pt>
                <c:pt idx="385">
                  <c:v>34001</c:v>
                </c:pt>
                <c:pt idx="386">
                  <c:v>34029</c:v>
                </c:pt>
                <c:pt idx="387">
                  <c:v>34060</c:v>
                </c:pt>
                <c:pt idx="388">
                  <c:v>34090</c:v>
                </c:pt>
                <c:pt idx="389">
                  <c:v>34121</c:v>
                </c:pt>
                <c:pt idx="390">
                  <c:v>34151</c:v>
                </c:pt>
                <c:pt idx="391">
                  <c:v>34182</c:v>
                </c:pt>
                <c:pt idx="392">
                  <c:v>34213</c:v>
                </c:pt>
                <c:pt idx="393">
                  <c:v>34243</c:v>
                </c:pt>
                <c:pt idx="394">
                  <c:v>34274</c:v>
                </c:pt>
                <c:pt idx="395">
                  <c:v>34304</c:v>
                </c:pt>
                <c:pt idx="396">
                  <c:v>34335</c:v>
                </c:pt>
                <c:pt idx="397">
                  <c:v>34366</c:v>
                </c:pt>
                <c:pt idx="398">
                  <c:v>34394</c:v>
                </c:pt>
                <c:pt idx="399">
                  <c:v>34425</c:v>
                </c:pt>
                <c:pt idx="400">
                  <c:v>34455</c:v>
                </c:pt>
                <c:pt idx="401">
                  <c:v>34486</c:v>
                </c:pt>
                <c:pt idx="402">
                  <c:v>34516</c:v>
                </c:pt>
                <c:pt idx="403">
                  <c:v>34547</c:v>
                </c:pt>
                <c:pt idx="404">
                  <c:v>34578</c:v>
                </c:pt>
                <c:pt idx="405">
                  <c:v>34608</c:v>
                </c:pt>
                <c:pt idx="406">
                  <c:v>34639</c:v>
                </c:pt>
                <c:pt idx="407">
                  <c:v>34669</c:v>
                </c:pt>
                <c:pt idx="408">
                  <c:v>34700</c:v>
                </c:pt>
                <c:pt idx="409">
                  <c:v>34731</c:v>
                </c:pt>
                <c:pt idx="410">
                  <c:v>34759</c:v>
                </c:pt>
                <c:pt idx="411">
                  <c:v>34790</c:v>
                </c:pt>
                <c:pt idx="412">
                  <c:v>34820</c:v>
                </c:pt>
                <c:pt idx="413">
                  <c:v>34851</c:v>
                </c:pt>
                <c:pt idx="414">
                  <c:v>34881</c:v>
                </c:pt>
                <c:pt idx="415">
                  <c:v>34912</c:v>
                </c:pt>
                <c:pt idx="416">
                  <c:v>34943</c:v>
                </c:pt>
                <c:pt idx="417">
                  <c:v>34973</c:v>
                </c:pt>
                <c:pt idx="418">
                  <c:v>35004</c:v>
                </c:pt>
                <c:pt idx="419">
                  <c:v>35034</c:v>
                </c:pt>
                <c:pt idx="420">
                  <c:v>35065</c:v>
                </c:pt>
                <c:pt idx="421">
                  <c:v>35096</c:v>
                </c:pt>
                <c:pt idx="422">
                  <c:v>35125</c:v>
                </c:pt>
                <c:pt idx="423">
                  <c:v>35156</c:v>
                </c:pt>
                <c:pt idx="424">
                  <c:v>35186</c:v>
                </c:pt>
                <c:pt idx="425">
                  <c:v>35217</c:v>
                </c:pt>
                <c:pt idx="426">
                  <c:v>35247</c:v>
                </c:pt>
                <c:pt idx="427">
                  <c:v>35278</c:v>
                </c:pt>
                <c:pt idx="428">
                  <c:v>35309</c:v>
                </c:pt>
                <c:pt idx="429">
                  <c:v>35339</c:v>
                </c:pt>
                <c:pt idx="430">
                  <c:v>35370</c:v>
                </c:pt>
                <c:pt idx="431">
                  <c:v>35400</c:v>
                </c:pt>
                <c:pt idx="432">
                  <c:v>35431</c:v>
                </c:pt>
                <c:pt idx="433">
                  <c:v>35462</c:v>
                </c:pt>
                <c:pt idx="434">
                  <c:v>35490</c:v>
                </c:pt>
                <c:pt idx="435">
                  <c:v>35521</c:v>
                </c:pt>
                <c:pt idx="436">
                  <c:v>35551</c:v>
                </c:pt>
                <c:pt idx="437">
                  <c:v>35582</c:v>
                </c:pt>
                <c:pt idx="438">
                  <c:v>35612</c:v>
                </c:pt>
                <c:pt idx="439">
                  <c:v>35643</c:v>
                </c:pt>
                <c:pt idx="440">
                  <c:v>35674</c:v>
                </c:pt>
                <c:pt idx="441">
                  <c:v>35704</c:v>
                </c:pt>
                <c:pt idx="442">
                  <c:v>35735</c:v>
                </c:pt>
                <c:pt idx="443">
                  <c:v>35765</c:v>
                </c:pt>
                <c:pt idx="444">
                  <c:v>35796</c:v>
                </c:pt>
                <c:pt idx="445">
                  <c:v>35827</c:v>
                </c:pt>
                <c:pt idx="446">
                  <c:v>35855</c:v>
                </c:pt>
                <c:pt idx="447">
                  <c:v>35886</c:v>
                </c:pt>
                <c:pt idx="448">
                  <c:v>35916</c:v>
                </c:pt>
                <c:pt idx="449">
                  <c:v>35947</c:v>
                </c:pt>
                <c:pt idx="450">
                  <c:v>35977</c:v>
                </c:pt>
                <c:pt idx="451">
                  <c:v>36008</c:v>
                </c:pt>
                <c:pt idx="452">
                  <c:v>36039</c:v>
                </c:pt>
                <c:pt idx="453">
                  <c:v>36069</c:v>
                </c:pt>
                <c:pt idx="454">
                  <c:v>36100</c:v>
                </c:pt>
                <c:pt idx="455">
                  <c:v>36130</c:v>
                </c:pt>
                <c:pt idx="456">
                  <c:v>36161</c:v>
                </c:pt>
                <c:pt idx="457">
                  <c:v>36192</c:v>
                </c:pt>
                <c:pt idx="458">
                  <c:v>36220</c:v>
                </c:pt>
                <c:pt idx="459">
                  <c:v>36251</c:v>
                </c:pt>
                <c:pt idx="460">
                  <c:v>36281</c:v>
                </c:pt>
                <c:pt idx="461">
                  <c:v>36312</c:v>
                </c:pt>
                <c:pt idx="462">
                  <c:v>36342</c:v>
                </c:pt>
                <c:pt idx="463">
                  <c:v>36373</c:v>
                </c:pt>
                <c:pt idx="464">
                  <c:v>36404</c:v>
                </c:pt>
                <c:pt idx="465">
                  <c:v>36434</c:v>
                </c:pt>
                <c:pt idx="466">
                  <c:v>36465</c:v>
                </c:pt>
                <c:pt idx="467">
                  <c:v>36495</c:v>
                </c:pt>
                <c:pt idx="468">
                  <c:v>36526</c:v>
                </c:pt>
                <c:pt idx="469">
                  <c:v>36557</c:v>
                </c:pt>
                <c:pt idx="470">
                  <c:v>36586</c:v>
                </c:pt>
                <c:pt idx="471">
                  <c:v>36617</c:v>
                </c:pt>
                <c:pt idx="472">
                  <c:v>36647</c:v>
                </c:pt>
                <c:pt idx="473">
                  <c:v>36678</c:v>
                </c:pt>
                <c:pt idx="474">
                  <c:v>36708</c:v>
                </c:pt>
                <c:pt idx="475">
                  <c:v>36739</c:v>
                </c:pt>
                <c:pt idx="476">
                  <c:v>36770</c:v>
                </c:pt>
                <c:pt idx="477">
                  <c:v>36800</c:v>
                </c:pt>
                <c:pt idx="478">
                  <c:v>36831</c:v>
                </c:pt>
                <c:pt idx="479">
                  <c:v>36861</c:v>
                </c:pt>
                <c:pt idx="480">
                  <c:v>36892</c:v>
                </c:pt>
                <c:pt idx="481">
                  <c:v>36923</c:v>
                </c:pt>
                <c:pt idx="482">
                  <c:v>36951</c:v>
                </c:pt>
                <c:pt idx="483">
                  <c:v>36982</c:v>
                </c:pt>
                <c:pt idx="484">
                  <c:v>37012</c:v>
                </c:pt>
                <c:pt idx="485">
                  <c:v>37043</c:v>
                </c:pt>
                <c:pt idx="486">
                  <c:v>37073</c:v>
                </c:pt>
                <c:pt idx="487">
                  <c:v>37104</c:v>
                </c:pt>
                <c:pt idx="488">
                  <c:v>37135</c:v>
                </c:pt>
                <c:pt idx="489">
                  <c:v>37165</c:v>
                </c:pt>
                <c:pt idx="490">
                  <c:v>37196</c:v>
                </c:pt>
                <c:pt idx="491">
                  <c:v>37226</c:v>
                </c:pt>
                <c:pt idx="492">
                  <c:v>37257</c:v>
                </c:pt>
                <c:pt idx="493">
                  <c:v>37288</c:v>
                </c:pt>
                <c:pt idx="494">
                  <c:v>37316</c:v>
                </c:pt>
                <c:pt idx="495">
                  <c:v>37347</c:v>
                </c:pt>
                <c:pt idx="496">
                  <c:v>37377</c:v>
                </c:pt>
                <c:pt idx="497">
                  <c:v>37408</c:v>
                </c:pt>
                <c:pt idx="498">
                  <c:v>37438</c:v>
                </c:pt>
                <c:pt idx="499">
                  <c:v>37469</c:v>
                </c:pt>
                <c:pt idx="500">
                  <c:v>37500</c:v>
                </c:pt>
                <c:pt idx="501">
                  <c:v>37530</c:v>
                </c:pt>
                <c:pt idx="502">
                  <c:v>37561</c:v>
                </c:pt>
                <c:pt idx="503">
                  <c:v>37591</c:v>
                </c:pt>
                <c:pt idx="504">
                  <c:v>37622</c:v>
                </c:pt>
                <c:pt idx="505">
                  <c:v>37653</c:v>
                </c:pt>
                <c:pt idx="506">
                  <c:v>37681</c:v>
                </c:pt>
                <c:pt idx="507">
                  <c:v>37712</c:v>
                </c:pt>
                <c:pt idx="508">
                  <c:v>37742</c:v>
                </c:pt>
                <c:pt idx="509">
                  <c:v>37773</c:v>
                </c:pt>
                <c:pt idx="510">
                  <c:v>37803</c:v>
                </c:pt>
                <c:pt idx="511">
                  <c:v>37834</c:v>
                </c:pt>
                <c:pt idx="512">
                  <c:v>37865</c:v>
                </c:pt>
                <c:pt idx="513">
                  <c:v>37895</c:v>
                </c:pt>
                <c:pt idx="514">
                  <c:v>37926</c:v>
                </c:pt>
                <c:pt idx="515">
                  <c:v>37956</c:v>
                </c:pt>
                <c:pt idx="516">
                  <c:v>37987</c:v>
                </c:pt>
                <c:pt idx="517">
                  <c:v>38018</c:v>
                </c:pt>
                <c:pt idx="518">
                  <c:v>38047</c:v>
                </c:pt>
                <c:pt idx="519">
                  <c:v>38078</c:v>
                </c:pt>
                <c:pt idx="520">
                  <c:v>38108</c:v>
                </c:pt>
                <c:pt idx="521">
                  <c:v>38139</c:v>
                </c:pt>
                <c:pt idx="522">
                  <c:v>38169</c:v>
                </c:pt>
                <c:pt idx="523">
                  <c:v>38200</c:v>
                </c:pt>
                <c:pt idx="524">
                  <c:v>38231</c:v>
                </c:pt>
                <c:pt idx="525">
                  <c:v>38261</c:v>
                </c:pt>
                <c:pt idx="526">
                  <c:v>38292</c:v>
                </c:pt>
                <c:pt idx="527">
                  <c:v>38322</c:v>
                </c:pt>
                <c:pt idx="528">
                  <c:v>38353</c:v>
                </c:pt>
                <c:pt idx="529">
                  <c:v>38384</c:v>
                </c:pt>
                <c:pt idx="530">
                  <c:v>38412</c:v>
                </c:pt>
                <c:pt idx="531">
                  <c:v>38443</c:v>
                </c:pt>
                <c:pt idx="532">
                  <c:v>38473</c:v>
                </c:pt>
                <c:pt idx="533">
                  <c:v>38504</c:v>
                </c:pt>
                <c:pt idx="534">
                  <c:v>38534</c:v>
                </c:pt>
                <c:pt idx="535">
                  <c:v>38565</c:v>
                </c:pt>
                <c:pt idx="536">
                  <c:v>38596</c:v>
                </c:pt>
                <c:pt idx="537">
                  <c:v>38626</c:v>
                </c:pt>
                <c:pt idx="538">
                  <c:v>38657</c:v>
                </c:pt>
                <c:pt idx="539">
                  <c:v>38687</c:v>
                </c:pt>
                <c:pt idx="540">
                  <c:v>38718</c:v>
                </c:pt>
                <c:pt idx="541">
                  <c:v>38749</c:v>
                </c:pt>
                <c:pt idx="542">
                  <c:v>38777</c:v>
                </c:pt>
                <c:pt idx="543">
                  <c:v>38808</c:v>
                </c:pt>
                <c:pt idx="544">
                  <c:v>38838</c:v>
                </c:pt>
                <c:pt idx="545">
                  <c:v>38869</c:v>
                </c:pt>
                <c:pt idx="546">
                  <c:v>38899</c:v>
                </c:pt>
                <c:pt idx="547">
                  <c:v>38930</c:v>
                </c:pt>
                <c:pt idx="548">
                  <c:v>38961</c:v>
                </c:pt>
                <c:pt idx="549">
                  <c:v>38991</c:v>
                </c:pt>
                <c:pt idx="550">
                  <c:v>39022</c:v>
                </c:pt>
                <c:pt idx="551">
                  <c:v>39052</c:v>
                </c:pt>
                <c:pt idx="552">
                  <c:v>39083</c:v>
                </c:pt>
                <c:pt idx="553">
                  <c:v>39114</c:v>
                </c:pt>
                <c:pt idx="554">
                  <c:v>39142</c:v>
                </c:pt>
                <c:pt idx="555">
                  <c:v>39173</c:v>
                </c:pt>
                <c:pt idx="556">
                  <c:v>39203</c:v>
                </c:pt>
                <c:pt idx="557">
                  <c:v>39234</c:v>
                </c:pt>
                <c:pt idx="558">
                  <c:v>39264</c:v>
                </c:pt>
                <c:pt idx="559">
                  <c:v>39295</c:v>
                </c:pt>
                <c:pt idx="560">
                  <c:v>39326</c:v>
                </c:pt>
                <c:pt idx="561">
                  <c:v>39356</c:v>
                </c:pt>
                <c:pt idx="562">
                  <c:v>39387</c:v>
                </c:pt>
                <c:pt idx="563">
                  <c:v>39417</c:v>
                </c:pt>
                <c:pt idx="564">
                  <c:v>39448</c:v>
                </c:pt>
                <c:pt idx="565">
                  <c:v>39479</c:v>
                </c:pt>
                <c:pt idx="566">
                  <c:v>39508</c:v>
                </c:pt>
                <c:pt idx="567">
                  <c:v>39539</c:v>
                </c:pt>
                <c:pt idx="568">
                  <c:v>39569</c:v>
                </c:pt>
                <c:pt idx="569">
                  <c:v>39600</c:v>
                </c:pt>
                <c:pt idx="570">
                  <c:v>39630</c:v>
                </c:pt>
                <c:pt idx="571">
                  <c:v>39661</c:v>
                </c:pt>
                <c:pt idx="572">
                  <c:v>39692</c:v>
                </c:pt>
                <c:pt idx="573">
                  <c:v>39722</c:v>
                </c:pt>
                <c:pt idx="574">
                  <c:v>39753</c:v>
                </c:pt>
                <c:pt idx="575">
                  <c:v>39783</c:v>
                </c:pt>
                <c:pt idx="576">
                  <c:v>39814</c:v>
                </c:pt>
                <c:pt idx="577">
                  <c:v>39845</c:v>
                </c:pt>
                <c:pt idx="578">
                  <c:v>39873</c:v>
                </c:pt>
                <c:pt idx="579">
                  <c:v>39904</c:v>
                </c:pt>
                <c:pt idx="580">
                  <c:v>39934</c:v>
                </c:pt>
                <c:pt idx="581">
                  <c:v>39965</c:v>
                </c:pt>
                <c:pt idx="582">
                  <c:v>39995</c:v>
                </c:pt>
                <c:pt idx="583">
                  <c:v>40026</c:v>
                </c:pt>
                <c:pt idx="584">
                  <c:v>40057</c:v>
                </c:pt>
                <c:pt idx="585">
                  <c:v>40087</c:v>
                </c:pt>
                <c:pt idx="586">
                  <c:v>40118</c:v>
                </c:pt>
                <c:pt idx="587">
                  <c:v>40148</c:v>
                </c:pt>
                <c:pt idx="588">
                  <c:v>40179</c:v>
                </c:pt>
                <c:pt idx="589">
                  <c:v>40210</c:v>
                </c:pt>
                <c:pt idx="590">
                  <c:v>40238</c:v>
                </c:pt>
                <c:pt idx="591">
                  <c:v>40269</c:v>
                </c:pt>
                <c:pt idx="592">
                  <c:v>40299</c:v>
                </c:pt>
                <c:pt idx="593">
                  <c:v>40330</c:v>
                </c:pt>
                <c:pt idx="594">
                  <c:v>40360</c:v>
                </c:pt>
                <c:pt idx="595">
                  <c:v>40391</c:v>
                </c:pt>
                <c:pt idx="596">
                  <c:v>40422</c:v>
                </c:pt>
                <c:pt idx="597">
                  <c:v>40452</c:v>
                </c:pt>
                <c:pt idx="598">
                  <c:v>40483</c:v>
                </c:pt>
                <c:pt idx="599">
                  <c:v>40513</c:v>
                </c:pt>
                <c:pt idx="600">
                  <c:v>40544</c:v>
                </c:pt>
                <c:pt idx="601">
                  <c:v>40575</c:v>
                </c:pt>
                <c:pt idx="602">
                  <c:v>40603</c:v>
                </c:pt>
                <c:pt idx="603">
                  <c:v>40634</c:v>
                </c:pt>
                <c:pt idx="604">
                  <c:v>40664</c:v>
                </c:pt>
                <c:pt idx="605">
                  <c:v>40695</c:v>
                </c:pt>
                <c:pt idx="606">
                  <c:v>40725</c:v>
                </c:pt>
                <c:pt idx="607">
                  <c:v>40756</c:v>
                </c:pt>
                <c:pt idx="608">
                  <c:v>40787</c:v>
                </c:pt>
                <c:pt idx="609">
                  <c:v>40817</c:v>
                </c:pt>
                <c:pt idx="610">
                  <c:v>40848</c:v>
                </c:pt>
                <c:pt idx="611">
                  <c:v>40878</c:v>
                </c:pt>
                <c:pt idx="612">
                  <c:v>40909</c:v>
                </c:pt>
                <c:pt idx="613">
                  <c:v>40940</c:v>
                </c:pt>
                <c:pt idx="614">
                  <c:v>40969</c:v>
                </c:pt>
                <c:pt idx="615">
                  <c:v>41000</c:v>
                </c:pt>
                <c:pt idx="616">
                  <c:v>41030</c:v>
                </c:pt>
                <c:pt idx="617">
                  <c:v>41061</c:v>
                </c:pt>
                <c:pt idx="618">
                  <c:v>41091</c:v>
                </c:pt>
                <c:pt idx="619">
                  <c:v>41122</c:v>
                </c:pt>
                <c:pt idx="620">
                  <c:v>41153</c:v>
                </c:pt>
                <c:pt idx="621">
                  <c:v>41183</c:v>
                </c:pt>
                <c:pt idx="622">
                  <c:v>41214</c:v>
                </c:pt>
                <c:pt idx="623">
                  <c:v>41244</c:v>
                </c:pt>
                <c:pt idx="624">
                  <c:v>41275</c:v>
                </c:pt>
                <c:pt idx="625">
                  <c:v>41306</c:v>
                </c:pt>
                <c:pt idx="626">
                  <c:v>41334</c:v>
                </c:pt>
                <c:pt idx="627">
                  <c:v>41365</c:v>
                </c:pt>
                <c:pt idx="628">
                  <c:v>41395</c:v>
                </c:pt>
                <c:pt idx="629">
                  <c:v>41426</c:v>
                </c:pt>
                <c:pt idx="630">
                  <c:v>41456</c:v>
                </c:pt>
                <c:pt idx="631">
                  <c:v>41487</c:v>
                </c:pt>
                <c:pt idx="632">
                  <c:v>41518</c:v>
                </c:pt>
                <c:pt idx="633">
                  <c:v>41548</c:v>
                </c:pt>
                <c:pt idx="634">
                  <c:v>41579</c:v>
                </c:pt>
                <c:pt idx="635">
                  <c:v>41609</c:v>
                </c:pt>
                <c:pt idx="636">
                  <c:v>41640</c:v>
                </c:pt>
                <c:pt idx="637">
                  <c:v>41671</c:v>
                </c:pt>
                <c:pt idx="638">
                  <c:v>41699</c:v>
                </c:pt>
                <c:pt idx="639">
                  <c:v>41730</c:v>
                </c:pt>
                <c:pt idx="640">
                  <c:v>41760</c:v>
                </c:pt>
                <c:pt idx="641">
                  <c:v>41791</c:v>
                </c:pt>
                <c:pt idx="642">
                  <c:v>41821</c:v>
                </c:pt>
                <c:pt idx="643">
                  <c:v>41852</c:v>
                </c:pt>
                <c:pt idx="644">
                  <c:v>41883</c:v>
                </c:pt>
                <c:pt idx="645">
                  <c:v>41913</c:v>
                </c:pt>
                <c:pt idx="646">
                  <c:v>41944</c:v>
                </c:pt>
                <c:pt idx="647">
                  <c:v>41974</c:v>
                </c:pt>
                <c:pt idx="648">
                  <c:v>42005</c:v>
                </c:pt>
                <c:pt idx="649">
                  <c:v>42036</c:v>
                </c:pt>
                <c:pt idx="650">
                  <c:v>42064</c:v>
                </c:pt>
                <c:pt idx="651">
                  <c:v>42095</c:v>
                </c:pt>
                <c:pt idx="652">
                  <c:v>42125</c:v>
                </c:pt>
                <c:pt idx="653">
                  <c:v>42156</c:v>
                </c:pt>
                <c:pt idx="654">
                  <c:v>42186</c:v>
                </c:pt>
                <c:pt idx="655">
                  <c:v>42217</c:v>
                </c:pt>
                <c:pt idx="656">
                  <c:v>42248</c:v>
                </c:pt>
                <c:pt idx="657">
                  <c:v>42278</c:v>
                </c:pt>
                <c:pt idx="658">
                  <c:v>42309</c:v>
                </c:pt>
                <c:pt idx="659">
                  <c:v>42339</c:v>
                </c:pt>
                <c:pt idx="660">
                  <c:v>42370</c:v>
                </c:pt>
                <c:pt idx="661">
                  <c:v>42401</c:v>
                </c:pt>
                <c:pt idx="662">
                  <c:v>42430</c:v>
                </c:pt>
                <c:pt idx="663">
                  <c:v>42461</c:v>
                </c:pt>
                <c:pt idx="664">
                  <c:v>42491</c:v>
                </c:pt>
                <c:pt idx="665">
                  <c:v>42522</c:v>
                </c:pt>
                <c:pt idx="666">
                  <c:v>42552</c:v>
                </c:pt>
                <c:pt idx="667">
                  <c:v>42583</c:v>
                </c:pt>
                <c:pt idx="668">
                  <c:v>42614</c:v>
                </c:pt>
                <c:pt idx="669">
                  <c:v>42644</c:v>
                </c:pt>
                <c:pt idx="670">
                  <c:v>42675</c:v>
                </c:pt>
                <c:pt idx="671">
                  <c:v>42705</c:v>
                </c:pt>
                <c:pt idx="672">
                  <c:v>42736</c:v>
                </c:pt>
                <c:pt idx="673">
                  <c:v>42767</c:v>
                </c:pt>
                <c:pt idx="674">
                  <c:v>42795</c:v>
                </c:pt>
                <c:pt idx="675">
                  <c:v>42826</c:v>
                </c:pt>
                <c:pt idx="676">
                  <c:v>42856</c:v>
                </c:pt>
                <c:pt idx="677">
                  <c:v>42887</c:v>
                </c:pt>
                <c:pt idx="678">
                  <c:v>42917</c:v>
                </c:pt>
                <c:pt idx="679">
                  <c:v>42948</c:v>
                </c:pt>
                <c:pt idx="680">
                  <c:v>42979</c:v>
                </c:pt>
                <c:pt idx="681">
                  <c:v>43009</c:v>
                </c:pt>
                <c:pt idx="682">
                  <c:v>43040</c:v>
                </c:pt>
                <c:pt idx="683">
                  <c:v>43070</c:v>
                </c:pt>
                <c:pt idx="684">
                  <c:v>43101</c:v>
                </c:pt>
                <c:pt idx="685">
                  <c:v>43132</c:v>
                </c:pt>
                <c:pt idx="686">
                  <c:v>43160</c:v>
                </c:pt>
                <c:pt idx="687">
                  <c:v>43191</c:v>
                </c:pt>
                <c:pt idx="688">
                  <c:v>43221</c:v>
                </c:pt>
                <c:pt idx="689">
                  <c:v>43252</c:v>
                </c:pt>
                <c:pt idx="690">
                  <c:v>43282</c:v>
                </c:pt>
                <c:pt idx="691">
                  <c:v>43313</c:v>
                </c:pt>
                <c:pt idx="692">
                  <c:v>43344</c:v>
                </c:pt>
                <c:pt idx="693">
                  <c:v>43374</c:v>
                </c:pt>
                <c:pt idx="694">
                  <c:v>43405</c:v>
                </c:pt>
                <c:pt idx="695">
                  <c:v>43435</c:v>
                </c:pt>
                <c:pt idx="696">
                  <c:v>43466</c:v>
                </c:pt>
                <c:pt idx="697">
                  <c:v>43497</c:v>
                </c:pt>
                <c:pt idx="698">
                  <c:v>43525</c:v>
                </c:pt>
                <c:pt idx="699">
                  <c:v>43556</c:v>
                </c:pt>
                <c:pt idx="700">
                  <c:v>43586</c:v>
                </c:pt>
                <c:pt idx="701">
                  <c:v>43617</c:v>
                </c:pt>
                <c:pt idx="702">
                  <c:v>43647</c:v>
                </c:pt>
                <c:pt idx="703">
                  <c:v>43678</c:v>
                </c:pt>
                <c:pt idx="704">
                  <c:v>43709</c:v>
                </c:pt>
                <c:pt idx="705">
                  <c:v>43739</c:v>
                </c:pt>
                <c:pt idx="706">
                  <c:v>43770</c:v>
                </c:pt>
                <c:pt idx="707">
                  <c:v>43800</c:v>
                </c:pt>
                <c:pt idx="708">
                  <c:v>43831</c:v>
                </c:pt>
                <c:pt idx="709">
                  <c:v>43862</c:v>
                </c:pt>
                <c:pt idx="710">
                  <c:v>43891</c:v>
                </c:pt>
                <c:pt idx="711">
                  <c:v>43922</c:v>
                </c:pt>
                <c:pt idx="712">
                  <c:v>43952</c:v>
                </c:pt>
                <c:pt idx="713">
                  <c:v>43983</c:v>
                </c:pt>
                <c:pt idx="714">
                  <c:v>44013</c:v>
                </c:pt>
                <c:pt idx="715">
                  <c:v>44044</c:v>
                </c:pt>
                <c:pt idx="716">
                  <c:v>44075</c:v>
                </c:pt>
                <c:pt idx="717">
                  <c:v>44105</c:v>
                </c:pt>
                <c:pt idx="718">
                  <c:v>44136</c:v>
                </c:pt>
                <c:pt idx="719">
                  <c:v>44166</c:v>
                </c:pt>
                <c:pt idx="720">
                  <c:v>44197</c:v>
                </c:pt>
                <c:pt idx="721">
                  <c:v>44228</c:v>
                </c:pt>
                <c:pt idx="722">
                  <c:v>44256</c:v>
                </c:pt>
                <c:pt idx="723">
                  <c:v>44287</c:v>
                </c:pt>
                <c:pt idx="724">
                  <c:v>44317</c:v>
                </c:pt>
                <c:pt idx="725">
                  <c:v>44348</c:v>
                </c:pt>
                <c:pt idx="726">
                  <c:v>44378</c:v>
                </c:pt>
                <c:pt idx="727">
                  <c:v>44409</c:v>
                </c:pt>
                <c:pt idx="728">
                  <c:v>44440</c:v>
                </c:pt>
                <c:pt idx="729">
                  <c:v>44470</c:v>
                </c:pt>
                <c:pt idx="730">
                  <c:v>44501</c:v>
                </c:pt>
                <c:pt idx="731">
                  <c:v>44531</c:v>
                </c:pt>
                <c:pt idx="732">
                  <c:v>44562</c:v>
                </c:pt>
                <c:pt idx="733">
                  <c:v>44593</c:v>
                </c:pt>
                <c:pt idx="734">
                  <c:v>44621</c:v>
                </c:pt>
                <c:pt idx="735">
                  <c:v>44652</c:v>
                </c:pt>
                <c:pt idx="736">
                  <c:v>44682</c:v>
                </c:pt>
                <c:pt idx="737">
                  <c:v>44713</c:v>
                </c:pt>
                <c:pt idx="738">
                  <c:v>44743</c:v>
                </c:pt>
              </c:numCache>
            </c:numRef>
          </c:cat>
          <c:val>
            <c:numRef>
              <c:f>'Inflation Data FR'!$D$19:$D$793</c:f>
              <c:numCache>
                <c:formatCode>0.00%</c:formatCode>
                <c:ptCount val="77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  <c:pt idx="311">
                  <c:v>0.02</c:v>
                </c:pt>
                <c:pt idx="312">
                  <c:v>0.02</c:v>
                </c:pt>
                <c:pt idx="313">
                  <c:v>0.02</c:v>
                </c:pt>
                <c:pt idx="314">
                  <c:v>0.02</c:v>
                </c:pt>
                <c:pt idx="315">
                  <c:v>0.02</c:v>
                </c:pt>
                <c:pt idx="316">
                  <c:v>0.02</c:v>
                </c:pt>
                <c:pt idx="317">
                  <c:v>0.02</c:v>
                </c:pt>
                <c:pt idx="318">
                  <c:v>0.02</c:v>
                </c:pt>
                <c:pt idx="319">
                  <c:v>0.02</c:v>
                </c:pt>
                <c:pt idx="320">
                  <c:v>0.02</c:v>
                </c:pt>
                <c:pt idx="321">
                  <c:v>0.02</c:v>
                </c:pt>
                <c:pt idx="322">
                  <c:v>0.02</c:v>
                </c:pt>
                <c:pt idx="323">
                  <c:v>0.02</c:v>
                </c:pt>
                <c:pt idx="324">
                  <c:v>0.02</c:v>
                </c:pt>
                <c:pt idx="325">
                  <c:v>0.02</c:v>
                </c:pt>
                <c:pt idx="326">
                  <c:v>0.02</c:v>
                </c:pt>
                <c:pt idx="327">
                  <c:v>0.02</c:v>
                </c:pt>
                <c:pt idx="328">
                  <c:v>0.02</c:v>
                </c:pt>
                <c:pt idx="329">
                  <c:v>0.02</c:v>
                </c:pt>
                <c:pt idx="330">
                  <c:v>0.02</c:v>
                </c:pt>
                <c:pt idx="331">
                  <c:v>0.02</c:v>
                </c:pt>
                <c:pt idx="332">
                  <c:v>0.02</c:v>
                </c:pt>
                <c:pt idx="333">
                  <c:v>0.02</c:v>
                </c:pt>
                <c:pt idx="334">
                  <c:v>0.02</c:v>
                </c:pt>
                <c:pt idx="335">
                  <c:v>0.02</c:v>
                </c:pt>
                <c:pt idx="336">
                  <c:v>0.02</c:v>
                </c:pt>
                <c:pt idx="337">
                  <c:v>0.02</c:v>
                </c:pt>
                <c:pt idx="338">
                  <c:v>0.02</c:v>
                </c:pt>
                <c:pt idx="339">
                  <c:v>0.02</c:v>
                </c:pt>
                <c:pt idx="340">
                  <c:v>0.02</c:v>
                </c:pt>
                <c:pt idx="341">
                  <c:v>0.02</c:v>
                </c:pt>
                <c:pt idx="342">
                  <c:v>0.02</c:v>
                </c:pt>
                <c:pt idx="343">
                  <c:v>0.02</c:v>
                </c:pt>
                <c:pt idx="344">
                  <c:v>0.02</c:v>
                </c:pt>
                <c:pt idx="345">
                  <c:v>0.02</c:v>
                </c:pt>
                <c:pt idx="346">
                  <c:v>0.02</c:v>
                </c:pt>
                <c:pt idx="347">
                  <c:v>0.02</c:v>
                </c:pt>
                <c:pt idx="348">
                  <c:v>0.02</c:v>
                </c:pt>
                <c:pt idx="349">
                  <c:v>0.02</c:v>
                </c:pt>
                <c:pt idx="350">
                  <c:v>0.02</c:v>
                </c:pt>
                <c:pt idx="351">
                  <c:v>0.02</c:v>
                </c:pt>
                <c:pt idx="352">
                  <c:v>0.02</c:v>
                </c:pt>
                <c:pt idx="353">
                  <c:v>0.02</c:v>
                </c:pt>
                <c:pt idx="354">
                  <c:v>0.02</c:v>
                </c:pt>
                <c:pt idx="355">
                  <c:v>0.02</c:v>
                </c:pt>
                <c:pt idx="356">
                  <c:v>0.02</c:v>
                </c:pt>
                <c:pt idx="357">
                  <c:v>0.02</c:v>
                </c:pt>
                <c:pt idx="358">
                  <c:v>0.02</c:v>
                </c:pt>
                <c:pt idx="359">
                  <c:v>0.02</c:v>
                </c:pt>
                <c:pt idx="360">
                  <c:v>0.02</c:v>
                </c:pt>
                <c:pt idx="361">
                  <c:v>0.02</c:v>
                </c:pt>
                <c:pt idx="362">
                  <c:v>0.02</c:v>
                </c:pt>
                <c:pt idx="363">
                  <c:v>0.02</c:v>
                </c:pt>
                <c:pt idx="364">
                  <c:v>0.02</c:v>
                </c:pt>
                <c:pt idx="365">
                  <c:v>0.02</c:v>
                </c:pt>
                <c:pt idx="366">
                  <c:v>0.02</c:v>
                </c:pt>
                <c:pt idx="367">
                  <c:v>0.02</c:v>
                </c:pt>
                <c:pt idx="368">
                  <c:v>0.02</c:v>
                </c:pt>
                <c:pt idx="369">
                  <c:v>0.02</c:v>
                </c:pt>
                <c:pt idx="370">
                  <c:v>0.02</c:v>
                </c:pt>
                <c:pt idx="371">
                  <c:v>0.02</c:v>
                </c:pt>
                <c:pt idx="372">
                  <c:v>0.02</c:v>
                </c:pt>
                <c:pt idx="373">
                  <c:v>0.02</c:v>
                </c:pt>
                <c:pt idx="374">
                  <c:v>0.02</c:v>
                </c:pt>
                <c:pt idx="375">
                  <c:v>0.02</c:v>
                </c:pt>
                <c:pt idx="376">
                  <c:v>0.02</c:v>
                </c:pt>
                <c:pt idx="377">
                  <c:v>0.02</c:v>
                </c:pt>
                <c:pt idx="378">
                  <c:v>0.02</c:v>
                </c:pt>
                <c:pt idx="379">
                  <c:v>0.02</c:v>
                </c:pt>
                <c:pt idx="380">
                  <c:v>0.02</c:v>
                </c:pt>
                <c:pt idx="381">
                  <c:v>0.02</c:v>
                </c:pt>
                <c:pt idx="382">
                  <c:v>0.02</c:v>
                </c:pt>
                <c:pt idx="383">
                  <c:v>0.02</c:v>
                </c:pt>
                <c:pt idx="384">
                  <c:v>0.02</c:v>
                </c:pt>
                <c:pt idx="385">
                  <c:v>0.02</c:v>
                </c:pt>
                <c:pt idx="386">
                  <c:v>0.02</c:v>
                </c:pt>
                <c:pt idx="387">
                  <c:v>0.02</c:v>
                </c:pt>
                <c:pt idx="388">
                  <c:v>0.02</c:v>
                </c:pt>
                <c:pt idx="389">
                  <c:v>0.02</c:v>
                </c:pt>
                <c:pt idx="390">
                  <c:v>0.02</c:v>
                </c:pt>
                <c:pt idx="391">
                  <c:v>0.02</c:v>
                </c:pt>
                <c:pt idx="392">
                  <c:v>0.02</c:v>
                </c:pt>
                <c:pt idx="393">
                  <c:v>0.02</c:v>
                </c:pt>
                <c:pt idx="394">
                  <c:v>0.02</c:v>
                </c:pt>
                <c:pt idx="395">
                  <c:v>0.02</c:v>
                </c:pt>
                <c:pt idx="396">
                  <c:v>0.02</c:v>
                </c:pt>
                <c:pt idx="397">
                  <c:v>0.02</c:v>
                </c:pt>
                <c:pt idx="398">
                  <c:v>0.02</c:v>
                </c:pt>
                <c:pt idx="399">
                  <c:v>0.02</c:v>
                </c:pt>
                <c:pt idx="400">
                  <c:v>0.02</c:v>
                </c:pt>
                <c:pt idx="401">
                  <c:v>0.02</c:v>
                </c:pt>
                <c:pt idx="402">
                  <c:v>0.02</c:v>
                </c:pt>
                <c:pt idx="403">
                  <c:v>0.02</c:v>
                </c:pt>
                <c:pt idx="404">
                  <c:v>0.02</c:v>
                </c:pt>
                <c:pt idx="405">
                  <c:v>0.02</c:v>
                </c:pt>
                <c:pt idx="406">
                  <c:v>0.02</c:v>
                </c:pt>
                <c:pt idx="407">
                  <c:v>0.02</c:v>
                </c:pt>
                <c:pt idx="408">
                  <c:v>0.02</c:v>
                </c:pt>
                <c:pt idx="409">
                  <c:v>0.02</c:v>
                </c:pt>
                <c:pt idx="410">
                  <c:v>0.02</c:v>
                </c:pt>
                <c:pt idx="411">
                  <c:v>0.02</c:v>
                </c:pt>
                <c:pt idx="412">
                  <c:v>0.02</c:v>
                </c:pt>
                <c:pt idx="413">
                  <c:v>0.02</c:v>
                </c:pt>
                <c:pt idx="414">
                  <c:v>0.02</c:v>
                </c:pt>
                <c:pt idx="415">
                  <c:v>0.02</c:v>
                </c:pt>
                <c:pt idx="416">
                  <c:v>0.02</c:v>
                </c:pt>
                <c:pt idx="417">
                  <c:v>0.02</c:v>
                </c:pt>
                <c:pt idx="418">
                  <c:v>0.02</c:v>
                </c:pt>
                <c:pt idx="419">
                  <c:v>0.02</c:v>
                </c:pt>
                <c:pt idx="420">
                  <c:v>0.02</c:v>
                </c:pt>
                <c:pt idx="421">
                  <c:v>0.02</c:v>
                </c:pt>
                <c:pt idx="422">
                  <c:v>0.02</c:v>
                </c:pt>
                <c:pt idx="423">
                  <c:v>0.02</c:v>
                </c:pt>
                <c:pt idx="424">
                  <c:v>0.02</c:v>
                </c:pt>
                <c:pt idx="425">
                  <c:v>0.02</c:v>
                </c:pt>
                <c:pt idx="426">
                  <c:v>0.02</c:v>
                </c:pt>
                <c:pt idx="427">
                  <c:v>0.02</c:v>
                </c:pt>
                <c:pt idx="428">
                  <c:v>0.02</c:v>
                </c:pt>
                <c:pt idx="429">
                  <c:v>0.02</c:v>
                </c:pt>
                <c:pt idx="430">
                  <c:v>0.02</c:v>
                </c:pt>
                <c:pt idx="431">
                  <c:v>0.02</c:v>
                </c:pt>
                <c:pt idx="432">
                  <c:v>0.02</c:v>
                </c:pt>
                <c:pt idx="433">
                  <c:v>0.02</c:v>
                </c:pt>
                <c:pt idx="434">
                  <c:v>0.02</c:v>
                </c:pt>
                <c:pt idx="435">
                  <c:v>0.02</c:v>
                </c:pt>
                <c:pt idx="436">
                  <c:v>0.02</c:v>
                </c:pt>
                <c:pt idx="437">
                  <c:v>0.02</c:v>
                </c:pt>
                <c:pt idx="438">
                  <c:v>0.02</c:v>
                </c:pt>
                <c:pt idx="439">
                  <c:v>0.02</c:v>
                </c:pt>
                <c:pt idx="440">
                  <c:v>0.02</c:v>
                </c:pt>
                <c:pt idx="441">
                  <c:v>0.02</c:v>
                </c:pt>
                <c:pt idx="442">
                  <c:v>0.02</c:v>
                </c:pt>
                <c:pt idx="443">
                  <c:v>0.02</c:v>
                </c:pt>
                <c:pt idx="444">
                  <c:v>0.02</c:v>
                </c:pt>
                <c:pt idx="445">
                  <c:v>0.02</c:v>
                </c:pt>
                <c:pt idx="446">
                  <c:v>0.02</c:v>
                </c:pt>
                <c:pt idx="447">
                  <c:v>0.02</c:v>
                </c:pt>
                <c:pt idx="448">
                  <c:v>0.02</c:v>
                </c:pt>
                <c:pt idx="449">
                  <c:v>0.02</c:v>
                </c:pt>
                <c:pt idx="450">
                  <c:v>0.02</c:v>
                </c:pt>
                <c:pt idx="451">
                  <c:v>0.02</c:v>
                </c:pt>
                <c:pt idx="452">
                  <c:v>0.02</c:v>
                </c:pt>
                <c:pt idx="453">
                  <c:v>0.02</c:v>
                </c:pt>
                <c:pt idx="454">
                  <c:v>0.02</c:v>
                </c:pt>
                <c:pt idx="455">
                  <c:v>0.02</c:v>
                </c:pt>
                <c:pt idx="456">
                  <c:v>0.02</c:v>
                </c:pt>
                <c:pt idx="457">
                  <c:v>0.02</c:v>
                </c:pt>
                <c:pt idx="458">
                  <c:v>0.02</c:v>
                </c:pt>
                <c:pt idx="459">
                  <c:v>0.02</c:v>
                </c:pt>
                <c:pt idx="460">
                  <c:v>0.02</c:v>
                </c:pt>
                <c:pt idx="461">
                  <c:v>0.02</c:v>
                </c:pt>
                <c:pt idx="462">
                  <c:v>0.02</c:v>
                </c:pt>
                <c:pt idx="463">
                  <c:v>0.02</c:v>
                </c:pt>
                <c:pt idx="464">
                  <c:v>0.02</c:v>
                </c:pt>
                <c:pt idx="465">
                  <c:v>0.02</c:v>
                </c:pt>
                <c:pt idx="466">
                  <c:v>0.02</c:v>
                </c:pt>
                <c:pt idx="467">
                  <c:v>0.02</c:v>
                </c:pt>
                <c:pt idx="468">
                  <c:v>0.02</c:v>
                </c:pt>
                <c:pt idx="469">
                  <c:v>0.02</c:v>
                </c:pt>
                <c:pt idx="470">
                  <c:v>0.02</c:v>
                </c:pt>
                <c:pt idx="471">
                  <c:v>0.02</c:v>
                </c:pt>
                <c:pt idx="472">
                  <c:v>0.02</c:v>
                </c:pt>
                <c:pt idx="473">
                  <c:v>0.02</c:v>
                </c:pt>
                <c:pt idx="474">
                  <c:v>0.02</c:v>
                </c:pt>
                <c:pt idx="475">
                  <c:v>0.02</c:v>
                </c:pt>
                <c:pt idx="476">
                  <c:v>0.02</c:v>
                </c:pt>
                <c:pt idx="477">
                  <c:v>0.02</c:v>
                </c:pt>
                <c:pt idx="478">
                  <c:v>0.02</c:v>
                </c:pt>
                <c:pt idx="479">
                  <c:v>0.02</c:v>
                </c:pt>
                <c:pt idx="480">
                  <c:v>0.02</c:v>
                </c:pt>
                <c:pt idx="481">
                  <c:v>0.02</c:v>
                </c:pt>
                <c:pt idx="482">
                  <c:v>0.02</c:v>
                </c:pt>
                <c:pt idx="483">
                  <c:v>0.02</c:v>
                </c:pt>
                <c:pt idx="484">
                  <c:v>0.02</c:v>
                </c:pt>
                <c:pt idx="485">
                  <c:v>0.02</c:v>
                </c:pt>
                <c:pt idx="486">
                  <c:v>0.02</c:v>
                </c:pt>
                <c:pt idx="487">
                  <c:v>0.02</c:v>
                </c:pt>
                <c:pt idx="488">
                  <c:v>0.02</c:v>
                </c:pt>
                <c:pt idx="489">
                  <c:v>0.02</c:v>
                </c:pt>
                <c:pt idx="490">
                  <c:v>0.02</c:v>
                </c:pt>
                <c:pt idx="491">
                  <c:v>0.02</c:v>
                </c:pt>
                <c:pt idx="492">
                  <c:v>0.02</c:v>
                </c:pt>
                <c:pt idx="493">
                  <c:v>0.02</c:v>
                </c:pt>
                <c:pt idx="494">
                  <c:v>0.02</c:v>
                </c:pt>
                <c:pt idx="495">
                  <c:v>0.02</c:v>
                </c:pt>
                <c:pt idx="496">
                  <c:v>0.02</c:v>
                </c:pt>
                <c:pt idx="497">
                  <c:v>0.02</c:v>
                </c:pt>
                <c:pt idx="498">
                  <c:v>0.02</c:v>
                </c:pt>
                <c:pt idx="499">
                  <c:v>0.02</c:v>
                </c:pt>
                <c:pt idx="500">
                  <c:v>0.02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0.02</c:v>
                </c:pt>
                <c:pt idx="508">
                  <c:v>0.02</c:v>
                </c:pt>
                <c:pt idx="509">
                  <c:v>0.02</c:v>
                </c:pt>
                <c:pt idx="510">
                  <c:v>0.02</c:v>
                </c:pt>
                <c:pt idx="511">
                  <c:v>0.02</c:v>
                </c:pt>
                <c:pt idx="512">
                  <c:v>0.02</c:v>
                </c:pt>
                <c:pt idx="513">
                  <c:v>0.02</c:v>
                </c:pt>
                <c:pt idx="514">
                  <c:v>0.02</c:v>
                </c:pt>
                <c:pt idx="515">
                  <c:v>0.02</c:v>
                </c:pt>
                <c:pt idx="516">
                  <c:v>0.02</c:v>
                </c:pt>
                <c:pt idx="517">
                  <c:v>0.02</c:v>
                </c:pt>
                <c:pt idx="518">
                  <c:v>0.02</c:v>
                </c:pt>
                <c:pt idx="519">
                  <c:v>0.02</c:v>
                </c:pt>
                <c:pt idx="520">
                  <c:v>0.02</c:v>
                </c:pt>
                <c:pt idx="521">
                  <c:v>0.02</c:v>
                </c:pt>
                <c:pt idx="522">
                  <c:v>0.02</c:v>
                </c:pt>
                <c:pt idx="523">
                  <c:v>0.02</c:v>
                </c:pt>
                <c:pt idx="524">
                  <c:v>0.02</c:v>
                </c:pt>
                <c:pt idx="525">
                  <c:v>0.02</c:v>
                </c:pt>
                <c:pt idx="526">
                  <c:v>0.02</c:v>
                </c:pt>
                <c:pt idx="527">
                  <c:v>0.02</c:v>
                </c:pt>
                <c:pt idx="528">
                  <c:v>0.02</c:v>
                </c:pt>
                <c:pt idx="529">
                  <c:v>0.02</c:v>
                </c:pt>
                <c:pt idx="530">
                  <c:v>0.02</c:v>
                </c:pt>
                <c:pt idx="531">
                  <c:v>0.02</c:v>
                </c:pt>
                <c:pt idx="532">
                  <c:v>0.02</c:v>
                </c:pt>
                <c:pt idx="533">
                  <c:v>0.02</c:v>
                </c:pt>
                <c:pt idx="534">
                  <c:v>0.02</c:v>
                </c:pt>
                <c:pt idx="535">
                  <c:v>0.02</c:v>
                </c:pt>
                <c:pt idx="536">
                  <c:v>0.02</c:v>
                </c:pt>
                <c:pt idx="537">
                  <c:v>0.02</c:v>
                </c:pt>
                <c:pt idx="538">
                  <c:v>0.02</c:v>
                </c:pt>
                <c:pt idx="539">
                  <c:v>0.02</c:v>
                </c:pt>
                <c:pt idx="540">
                  <c:v>0.02</c:v>
                </c:pt>
                <c:pt idx="541">
                  <c:v>0.02</c:v>
                </c:pt>
                <c:pt idx="542">
                  <c:v>0.02</c:v>
                </c:pt>
                <c:pt idx="543">
                  <c:v>0.02</c:v>
                </c:pt>
                <c:pt idx="544">
                  <c:v>0.02</c:v>
                </c:pt>
                <c:pt idx="545">
                  <c:v>0.02</c:v>
                </c:pt>
                <c:pt idx="546">
                  <c:v>0.02</c:v>
                </c:pt>
                <c:pt idx="547">
                  <c:v>0.02</c:v>
                </c:pt>
                <c:pt idx="548">
                  <c:v>0.02</c:v>
                </c:pt>
                <c:pt idx="549">
                  <c:v>0.02</c:v>
                </c:pt>
                <c:pt idx="550">
                  <c:v>0.02</c:v>
                </c:pt>
                <c:pt idx="551">
                  <c:v>0.02</c:v>
                </c:pt>
                <c:pt idx="552">
                  <c:v>0.02</c:v>
                </c:pt>
                <c:pt idx="553">
                  <c:v>0.02</c:v>
                </c:pt>
                <c:pt idx="554">
                  <c:v>0.02</c:v>
                </c:pt>
                <c:pt idx="555">
                  <c:v>0.02</c:v>
                </c:pt>
                <c:pt idx="556">
                  <c:v>0.02</c:v>
                </c:pt>
                <c:pt idx="557">
                  <c:v>0.02</c:v>
                </c:pt>
                <c:pt idx="558">
                  <c:v>0.02</c:v>
                </c:pt>
                <c:pt idx="559">
                  <c:v>0.02</c:v>
                </c:pt>
                <c:pt idx="560">
                  <c:v>0.02</c:v>
                </c:pt>
                <c:pt idx="561">
                  <c:v>0.02</c:v>
                </c:pt>
                <c:pt idx="562">
                  <c:v>0.02</c:v>
                </c:pt>
                <c:pt idx="563">
                  <c:v>0.02</c:v>
                </c:pt>
                <c:pt idx="564">
                  <c:v>0.02</c:v>
                </c:pt>
                <c:pt idx="565">
                  <c:v>0.02</c:v>
                </c:pt>
                <c:pt idx="566">
                  <c:v>0.02</c:v>
                </c:pt>
                <c:pt idx="567">
                  <c:v>0.02</c:v>
                </c:pt>
                <c:pt idx="568">
                  <c:v>0.02</c:v>
                </c:pt>
                <c:pt idx="569">
                  <c:v>0.02</c:v>
                </c:pt>
                <c:pt idx="570">
                  <c:v>0.02</c:v>
                </c:pt>
                <c:pt idx="571">
                  <c:v>0.02</c:v>
                </c:pt>
                <c:pt idx="572">
                  <c:v>0.02</c:v>
                </c:pt>
                <c:pt idx="573">
                  <c:v>0.02</c:v>
                </c:pt>
                <c:pt idx="574">
                  <c:v>0.02</c:v>
                </c:pt>
                <c:pt idx="575">
                  <c:v>0.02</c:v>
                </c:pt>
                <c:pt idx="576">
                  <c:v>0.02</c:v>
                </c:pt>
                <c:pt idx="577">
                  <c:v>0.02</c:v>
                </c:pt>
                <c:pt idx="578">
                  <c:v>0.02</c:v>
                </c:pt>
                <c:pt idx="579">
                  <c:v>0.02</c:v>
                </c:pt>
                <c:pt idx="580">
                  <c:v>0.02</c:v>
                </c:pt>
                <c:pt idx="581">
                  <c:v>0.02</c:v>
                </c:pt>
                <c:pt idx="582">
                  <c:v>0.02</c:v>
                </c:pt>
                <c:pt idx="583">
                  <c:v>0.02</c:v>
                </c:pt>
                <c:pt idx="584">
                  <c:v>0.02</c:v>
                </c:pt>
                <c:pt idx="585">
                  <c:v>0.02</c:v>
                </c:pt>
                <c:pt idx="586">
                  <c:v>0.02</c:v>
                </c:pt>
                <c:pt idx="587">
                  <c:v>0.02</c:v>
                </c:pt>
                <c:pt idx="588">
                  <c:v>0.02</c:v>
                </c:pt>
                <c:pt idx="589">
                  <c:v>0.02</c:v>
                </c:pt>
                <c:pt idx="590">
                  <c:v>0.02</c:v>
                </c:pt>
                <c:pt idx="591">
                  <c:v>0.02</c:v>
                </c:pt>
                <c:pt idx="592">
                  <c:v>0.02</c:v>
                </c:pt>
                <c:pt idx="593">
                  <c:v>0.02</c:v>
                </c:pt>
                <c:pt idx="594">
                  <c:v>0.02</c:v>
                </c:pt>
                <c:pt idx="595">
                  <c:v>0.02</c:v>
                </c:pt>
                <c:pt idx="596">
                  <c:v>0.02</c:v>
                </c:pt>
                <c:pt idx="597">
                  <c:v>0.02</c:v>
                </c:pt>
                <c:pt idx="598">
                  <c:v>0.02</c:v>
                </c:pt>
                <c:pt idx="599">
                  <c:v>0.02</c:v>
                </c:pt>
                <c:pt idx="600">
                  <c:v>0.02</c:v>
                </c:pt>
                <c:pt idx="601">
                  <c:v>0.02</c:v>
                </c:pt>
                <c:pt idx="602">
                  <c:v>0.02</c:v>
                </c:pt>
                <c:pt idx="603">
                  <c:v>0.02</c:v>
                </c:pt>
                <c:pt idx="604">
                  <c:v>0.02</c:v>
                </c:pt>
                <c:pt idx="605">
                  <c:v>0.02</c:v>
                </c:pt>
                <c:pt idx="606">
                  <c:v>0.02</c:v>
                </c:pt>
                <c:pt idx="607">
                  <c:v>0.02</c:v>
                </c:pt>
                <c:pt idx="608">
                  <c:v>0.02</c:v>
                </c:pt>
                <c:pt idx="609">
                  <c:v>0.02</c:v>
                </c:pt>
                <c:pt idx="610">
                  <c:v>0.02</c:v>
                </c:pt>
                <c:pt idx="611">
                  <c:v>0.02</c:v>
                </c:pt>
                <c:pt idx="612">
                  <c:v>0.02</c:v>
                </c:pt>
                <c:pt idx="613">
                  <c:v>0.02</c:v>
                </c:pt>
                <c:pt idx="614">
                  <c:v>0.02</c:v>
                </c:pt>
                <c:pt idx="615">
                  <c:v>0.02</c:v>
                </c:pt>
                <c:pt idx="616">
                  <c:v>0.02</c:v>
                </c:pt>
                <c:pt idx="617">
                  <c:v>0.02</c:v>
                </c:pt>
                <c:pt idx="618">
                  <c:v>0.02</c:v>
                </c:pt>
                <c:pt idx="619">
                  <c:v>0.02</c:v>
                </c:pt>
                <c:pt idx="620">
                  <c:v>0.02</c:v>
                </c:pt>
                <c:pt idx="621">
                  <c:v>0.02</c:v>
                </c:pt>
                <c:pt idx="622">
                  <c:v>0.02</c:v>
                </c:pt>
                <c:pt idx="623">
                  <c:v>0.02</c:v>
                </c:pt>
                <c:pt idx="624">
                  <c:v>0.02</c:v>
                </c:pt>
                <c:pt idx="625">
                  <c:v>0.02</c:v>
                </c:pt>
                <c:pt idx="626">
                  <c:v>0.02</c:v>
                </c:pt>
                <c:pt idx="627">
                  <c:v>0.02</c:v>
                </c:pt>
                <c:pt idx="628">
                  <c:v>0.02</c:v>
                </c:pt>
                <c:pt idx="629">
                  <c:v>0.02</c:v>
                </c:pt>
                <c:pt idx="630">
                  <c:v>0.02</c:v>
                </c:pt>
                <c:pt idx="631">
                  <c:v>0.02</c:v>
                </c:pt>
                <c:pt idx="632">
                  <c:v>0.02</c:v>
                </c:pt>
                <c:pt idx="633">
                  <c:v>0.02</c:v>
                </c:pt>
                <c:pt idx="634">
                  <c:v>0.02</c:v>
                </c:pt>
                <c:pt idx="635">
                  <c:v>0.02</c:v>
                </c:pt>
                <c:pt idx="636">
                  <c:v>0.02</c:v>
                </c:pt>
                <c:pt idx="637">
                  <c:v>0.02</c:v>
                </c:pt>
                <c:pt idx="638">
                  <c:v>0.02</c:v>
                </c:pt>
                <c:pt idx="639">
                  <c:v>0.02</c:v>
                </c:pt>
                <c:pt idx="640">
                  <c:v>0.02</c:v>
                </c:pt>
                <c:pt idx="641">
                  <c:v>0.02</c:v>
                </c:pt>
                <c:pt idx="642">
                  <c:v>0.02</c:v>
                </c:pt>
                <c:pt idx="643">
                  <c:v>0.02</c:v>
                </c:pt>
                <c:pt idx="644">
                  <c:v>0.02</c:v>
                </c:pt>
                <c:pt idx="645">
                  <c:v>0.02</c:v>
                </c:pt>
                <c:pt idx="646">
                  <c:v>0.02</c:v>
                </c:pt>
                <c:pt idx="647">
                  <c:v>0.02</c:v>
                </c:pt>
                <c:pt idx="648">
                  <c:v>0.02</c:v>
                </c:pt>
                <c:pt idx="649">
                  <c:v>0.02</c:v>
                </c:pt>
                <c:pt idx="650">
                  <c:v>0.02</c:v>
                </c:pt>
                <c:pt idx="651">
                  <c:v>0.02</c:v>
                </c:pt>
                <c:pt idx="652">
                  <c:v>0.02</c:v>
                </c:pt>
                <c:pt idx="653">
                  <c:v>0.02</c:v>
                </c:pt>
                <c:pt idx="654">
                  <c:v>0.02</c:v>
                </c:pt>
                <c:pt idx="655">
                  <c:v>0.02</c:v>
                </c:pt>
                <c:pt idx="656">
                  <c:v>0.02</c:v>
                </c:pt>
                <c:pt idx="657">
                  <c:v>0.02</c:v>
                </c:pt>
                <c:pt idx="658">
                  <c:v>0.02</c:v>
                </c:pt>
                <c:pt idx="659">
                  <c:v>0.02</c:v>
                </c:pt>
                <c:pt idx="660">
                  <c:v>0.02</c:v>
                </c:pt>
                <c:pt idx="661">
                  <c:v>0.02</c:v>
                </c:pt>
                <c:pt idx="662">
                  <c:v>0.02</c:v>
                </c:pt>
                <c:pt idx="663">
                  <c:v>0.02</c:v>
                </c:pt>
                <c:pt idx="664">
                  <c:v>0.02</c:v>
                </c:pt>
                <c:pt idx="665">
                  <c:v>0.02</c:v>
                </c:pt>
                <c:pt idx="666">
                  <c:v>0.02</c:v>
                </c:pt>
                <c:pt idx="667">
                  <c:v>0.02</c:v>
                </c:pt>
                <c:pt idx="668">
                  <c:v>0.02</c:v>
                </c:pt>
                <c:pt idx="669">
                  <c:v>0.02</c:v>
                </c:pt>
                <c:pt idx="670">
                  <c:v>0.02</c:v>
                </c:pt>
                <c:pt idx="671">
                  <c:v>0.02</c:v>
                </c:pt>
                <c:pt idx="672">
                  <c:v>0.02</c:v>
                </c:pt>
                <c:pt idx="673">
                  <c:v>0.02</c:v>
                </c:pt>
                <c:pt idx="674">
                  <c:v>0.02</c:v>
                </c:pt>
                <c:pt idx="675">
                  <c:v>0.02</c:v>
                </c:pt>
                <c:pt idx="676">
                  <c:v>0.02</c:v>
                </c:pt>
                <c:pt idx="677">
                  <c:v>0.02</c:v>
                </c:pt>
                <c:pt idx="678">
                  <c:v>0.02</c:v>
                </c:pt>
                <c:pt idx="679">
                  <c:v>0.02</c:v>
                </c:pt>
                <c:pt idx="680">
                  <c:v>0.02</c:v>
                </c:pt>
                <c:pt idx="681">
                  <c:v>0.02</c:v>
                </c:pt>
                <c:pt idx="682">
                  <c:v>0.02</c:v>
                </c:pt>
                <c:pt idx="683">
                  <c:v>0.02</c:v>
                </c:pt>
                <c:pt idx="684">
                  <c:v>0.02</c:v>
                </c:pt>
                <c:pt idx="685">
                  <c:v>0.02</c:v>
                </c:pt>
                <c:pt idx="686">
                  <c:v>0.02</c:v>
                </c:pt>
                <c:pt idx="687">
                  <c:v>0.02</c:v>
                </c:pt>
                <c:pt idx="688">
                  <c:v>0.02</c:v>
                </c:pt>
                <c:pt idx="689">
                  <c:v>0.02</c:v>
                </c:pt>
                <c:pt idx="690">
                  <c:v>0.02</c:v>
                </c:pt>
                <c:pt idx="691">
                  <c:v>0.02</c:v>
                </c:pt>
                <c:pt idx="692">
                  <c:v>0.02</c:v>
                </c:pt>
                <c:pt idx="693">
                  <c:v>0.02</c:v>
                </c:pt>
                <c:pt idx="694">
                  <c:v>0.02</c:v>
                </c:pt>
                <c:pt idx="695">
                  <c:v>0.02</c:v>
                </c:pt>
                <c:pt idx="696">
                  <c:v>0.02</c:v>
                </c:pt>
                <c:pt idx="697">
                  <c:v>0.02</c:v>
                </c:pt>
                <c:pt idx="698">
                  <c:v>0.02</c:v>
                </c:pt>
                <c:pt idx="699">
                  <c:v>0.02</c:v>
                </c:pt>
                <c:pt idx="700">
                  <c:v>0.02</c:v>
                </c:pt>
                <c:pt idx="701">
                  <c:v>0.02</c:v>
                </c:pt>
                <c:pt idx="702">
                  <c:v>0.02</c:v>
                </c:pt>
                <c:pt idx="703">
                  <c:v>0.02</c:v>
                </c:pt>
                <c:pt idx="704">
                  <c:v>0.02</c:v>
                </c:pt>
                <c:pt idx="705">
                  <c:v>0.02</c:v>
                </c:pt>
                <c:pt idx="706">
                  <c:v>0.02</c:v>
                </c:pt>
                <c:pt idx="707">
                  <c:v>0.02</c:v>
                </c:pt>
                <c:pt idx="708">
                  <c:v>0.02</c:v>
                </c:pt>
                <c:pt idx="709">
                  <c:v>0.02</c:v>
                </c:pt>
                <c:pt idx="710">
                  <c:v>0.02</c:v>
                </c:pt>
                <c:pt idx="711">
                  <c:v>0.02</c:v>
                </c:pt>
                <c:pt idx="712">
                  <c:v>0.02</c:v>
                </c:pt>
                <c:pt idx="713">
                  <c:v>0.02</c:v>
                </c:pt>
                <c:pt idx="714">
                  <c:v>0.02</c:v>
                </c:pt>
                <c:pt idx="715">
                  <c:v>0.02</c:v>
                </c:pt>
                <c:pt idx="716">
                  <c:v>0.02</c:v>
                </c:pt>
                <c:pt idx="717">
                  <c:v>0.02</c:v>
                </c:pt>
                <c:pt idx="718">
                  <c:v>0.02</c:v>
                </c:pt>
                <c:pt idx="719">
                  <c:v>0.02</c:v>
                </c:pt>
                <c:pt idx="720">
                  <c:v>0.02</c:v>
                </c:pt>
                <c:pt idx="721">
                  <c:v>0.02</c:v>
                </c:pt>
                <c:pt idx="722">
                  <c:v>0.02</c:v>
                </c:pt>
                <c:pt idx="723">
                  <c:v>0.02</c:v>
                </c:pt>
                <c:pt idx="724">
                  <c:v>0.02</c:v>
                </c:pt>
                <c:pt idx="725">
                  <c:v>0.02</c:v>
                </c:pt>
                <c:pt idx="726">
                  <c:v>0.02</c:v>
                </c:pt>
                <c:pt idx="727">
                  <c:v>0.02</c:v>
                </c:pt>
                <c:pt idx="728">
                  <c:v>0.02</c:v>
                </c:pt>
                <c:pt idx="729">
                  <c:v>0.02</c:v>
                </c:pt>
                <c:pt idx="730">
                  <c:v>0.02</c:v>
                </c:pt>
                <c:pt idx="731">
                  <c:v>0.02</c:v>
                </c:pt>
                <c:pt idx="732">
                  <c:v>0.02</c:v>
                </c:pt>
                <c:pt idx="733">
                  <c:v>0.02</c:v>
                </c:pt>
                <c:pt idx="734">
                  <c:v>0.02</c:v>
                </c:pt>
                <c:pt idx="735">
                  <c:v>0.02</c:v>
                </c:pt>
                <c:pt idx="736">
                  <c:v>0.02</c:v>
                </c:pt>
                <c:pt idx="737">
                  <c:v>0.02</c:v>
                </c:pt>
                <c:pt idx="738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45-4688-B8E3-37C7F72BB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678480"/>
        <c:axId val="1284678896"/>
      </c:lineChart>
      <c:dateAx>
        <c:axId val="1284678480"/>
        <c:scaling>
          <c:orientation val="minMax"/>
          <c:max val="44666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678896"/>
        <c:crosses val="autoZero"/>
        <c:auto val="1"/>
        <c:lblOffset val="100"/>
        <c:baseTimeUnit val="months"/>
        <c:majorUnit val="12"/>
        <c:majorTimeUnit val="months"/>
      </c:dateAx>
      <c:valAx>
        <c:axId val="12846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Inflation Rate</a:t>
                </a:r>
              </a:p>
            </c:rich>
          </c:tx>
          <c:layout>
            <c:manualLayout>
              <c:xMode val="edge"/>
              <c:yMode val="edge"/>
              <c:x val="4.413796196745071E-3"/>
              <c:y val="0.41200045112089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;\(0.0%\);0.0%" sourceLinked="0"/>
        <c:majorTickMark val="cross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678480"/>
        <c:crosses val="autoZero"/>
        <c:crossBetween val="between"/>
      </c:valAx>
      <c:valAx>
        <c:axId val="1389312128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315872"/>
        <c:crosses val="max"/>
        <c:crossBetween val="between"/>
      </c:valAx>
      <c:catAx>
        <c:axId val="1389315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38931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CPI</a:t>
            </a:r>
            <a:r>
              <a:rPr lang="en-US" sz="1800" baseline="0" dirty="0"/>
              <a:t> - CONTRIBUTION TO TOTAL CHANGE BY SUBCOMPONENT</a:t>
            </a:r>
          </a:p>
          <a:p>
            <a:pPr>
              <a:defRPr/>
            </a:pPr>
            <a:r>
              <a:rPr lang="en-US" sz="1400" baseline="0" dirty="0"/>
              <a:t>July 2021 to July 2022</a:t>
            </a:r>
          </a:p>
        </c:rich>
      </c:tx>
      <c:layout>
        <c:manualLayout>
          <c:xMode val="edge"/>
          <c:yMode val="edge"/>
          <c:x val="0.24833164350061204"/>
          <c:y val="1.509433962264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00608155068692E-2"/>
          <c:y val="0.13574500820072669"/>
          <c:w val="0.90167120194480666"/>
          <c:h val="0.742905776257063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'July 2022'!$C$4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57043569049998E-3"/>
                  <c:y val="-5.751585588416464E-3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87"/>
                        <a:gd name="adj2" fmla="val 2270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2022'!$D$4:$G$4</c:f>
              <c:numCache>
                <c:formatCode>General</c:formatCode>
                <c:ptCount val="4"/>
                <c:pt idx="0" formatCode="0.00%">
                  <c:v>1.5168228003753672E-2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3-49AA-A9EE-BE5FE18C0850}"/>
            </c:ext>
          </c:extLst>
        </c:ser>
        <c:ser>
          <c:idx val="1"/>
          <c:order val="1"/>
          <c:tx>
            <c:strRef>
              <c:f>'July 2022'!$C$5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6508"/>
                        <a:gd name="adj2" fmla="val -42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2022'!$D$5:$G$5</c:f>
              <c:numCache>
                <c:formatCode>General</c:formatCode>
                <c:ptCount val="4"/>
                <c:pt idx="0" formatCode="0.00%">
                  <c:v>2.3889043504901942E-2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53-49AA-A9EE-BE5FE18C0850}"/>
            </c:ext>
          </c:extLst>
        </c:ser>
        <c:ser>
          <c:idx val="2"/>
          <c:order val="2"/>
          <c:tx>
            <c:strRef>
              <c:f>'July 2022'!$C$6</c:f>
              <c:strCache>
                <c:ptCount val="1"/>
                <c:pt idx="0">
                  <c:v>All Else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947"/>
                        <a:gd name="adj2" fmla="val 1412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2022'!$D$6:$G$6</c:f>
              <c:numCache>
                <c:formatCode>General</c:formatCode>
                <c:ptCount val="4"/>
                <c:pt idx="0" formatCode="0.00%">
                  <c:v>4.6619152701453712E-2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53-49AA-A9EE-BE5FE18C0850}"/>
            </c:ext>
          </c:extLst>
        </c:ser>
        <c:ser>
          <c:idx val="3"/>
          <c:order val="3"/>
          <c:tx>
            <c:strRef>
              <c:f>'July 2022'!$C$7</c:f>
              <c:strCache>
                <c:ptCount val="1"/>
                <c:pt idx="0">
                  <c:v>At home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146017356195766E-3"/>
                  <c:y val="-1.0231491961861846E-3"/>
                </c:manualLayout>
              </c:layout>
              <c:spPr>
                <a:xfrm>
                  <a:off x="2980202" y="3484030"/>
                  <a:ext cx="848522" cy="13530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809"/>
                        <a:gd name="adj2" fmla="val -4993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4271742210202543E-2"/>
                      <c:h val="3.1219291837138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2022'!$D$7:$G$7</c:f>
              <c:numCache>
                <c:formatCode>0.00%</c:formatCode>
                <c:ptCount val="4"/>
                <c:pt idx="1">
                  <c:v>1.0018986804209682E-2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53-49AA-A9EE-BE5FE18C0850}"/>
            </c:ext>
          </c:extLst>
        </c:ser>
        <c:ser>
          <c:idx val="4"/>
          <c:order val="4"/>
          <c:tx>
            <c:strRef>
              <c:f>'July 2022'!$C$8</c:f>
              <c:strCache>
                <c:ptCount val="1"/>
                <c:pt idx="0">
                  <c:v>Away from home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4523981794407667E-3"/>
                  <c:y val="1.0078707114247005E-3"/>
                </c:manualLayout>
              </c:layout>
              <c:spPr>
                <a:xfrm>
                  <a:off x="2865263" y="3320837"/>
                  <a:ext cx="960389" cy="9353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073"/>
                        <a:gd name="adj2" fmla="val 4112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333973790246331"/>
                      <c:h val="2.70515758356503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2022'!$D$8:$G$8</c:f>
              <c:numCache>
                <c:formatCode>0.00%</c:formatCode>
                <c:ptCount val="4"/>
                <c:pt idx="1">
                  <c:v>4.7172025790281772E-3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53-49AA-A9EE-BE5FE18C0850}"/>
            </c:ext>
          </c:extLst>
        </c:ser>
        <c:ser>
          <c:idx val="6"/>
          <c:order val="5"/>
          <c:tx>
            <c:strRef>
              <c:f>'July 2022'!$C$9</c:f>
              <c:strCache>
                <c:ptCount val="1"/>
                <c:pt idx="0">
                  <c:v>Motor fuel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759084041214921E-3"/>
                  <c:y val="1.8377725395209838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261"/>
                        <a:gd name="adj2" fmla="val -1766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2022'!$D$9:$G$9</c:f>
              <c:numCache>
                <c:formatCode>General</c:formatCode>
                <c:ptCount val="4"/>
                <c:pt idx="2" formatCode="0.00%">
                  <c:v>1.7308532224832827E-2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53-49AA-A9EE-BE5FE18C0850}"/>
            </c:ext>
          </c:extLst>
        </c:ser>
        <c:ser>
          <c:idx val="7"/>
          <c:order val="6"/>
          <c:tx>
            <c:strRef>
              <c:f>'July 2022'!$C$10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6179032817050274E-4"/>
                  <c:y val="-8.3496919220868578E-4"/>
                </c:manualLayout>
              </c:layout>
              <c:spPr>
                <a:xfrm>
                  <a:off x="4988269" y="2856414"/>
                  <a:ext cx="388515" cy="11584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5174"/>
                        <a:gd name="adj2" fmla="val 480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8175751792876351E-2"/>
                      <c:h val="2.9498679811595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2022'!$D$10:$G$10</c:f>
              <c:numCache>
                <c:formatCode>General</c:formatCode>
                <c:ptCount val="4"/>
                <c:pt idx="2" formatCode="0.00%">
                  <c:v>6.5805112800691144E-3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C53-49AA-A9EE-BE5FE18C0850}"/>
            </c:ext>
          </c:extLst>
        </c:ser>
        <c:ser>
          <c:idx val="8"/>
          <c:order val="7"/>
          <c:tx>
            <c:strRef>
              <c:f>'July 2022'!$C$11</c:f>
              <c:strCache>
                <c:ptCount val="1"/>
                <c:pt idx="0">
                  <c:v>Vehicles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6421090360868867E-4"/>
                  <c:y val="-2.1347991878373695E-3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815"/>
                        <a:gd name="adj2" fmla="val 2031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2022'!$D$11:$G$11</c:f>
              <c:numCache>
                <c:formatCode>General</c:formatCode>
                <c:ptCount val="4"/>
                <c:pt idx="3" formatCode="0.00%">
                  <c:v>6.2513065251867421E-3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C53-49AA-A9EE-BE5FE18C0850}"/>
            </c:ext>
          </c:extLst>
        </c:ser>
        <c:ser>
          <c:idx val="11"/>
          <c:order val="8"/>
          <c:tx>
            <c:strRef>
              <c:f>'July 2022'!$C$12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C53-49AA-A9EE-BE5FE18C0850}"/>
              </c:ext>
            </c:extLst>
          </c:dPt>
          <c:dLbls>
            <c:dLbl>
              <c:idx val="3"/>
              <c:layout>
                <c:manualLayout>
                  <c:x val="3.6979721757739972E-3"/>
                  <c:y val="-4.5331264286974761E-3"/>
                </c:manualLayout>
              </c:layout>
              <c:spPr>
                <a:xfrm>
                  <a:off x="6793275" y="2755566"/>
                  <a:ext cx="498956" cy="21941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634"/>
                        <a:gd name="adj2" fmla="val 3348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1870369784817629E-2"/>
                      <c:h val="5.58718909238415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2022'!$D$12:$G$12</c:f>
              <c:numCache>
                <c:formatCode>General</c:formatCode>
                <c:ptCount val="4"/>
                <c:pt idx="3" formatCode="0.00%">
                  <c:v>1.8548874935976088E-2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C53-49AA-A9EE-BE5FE18C0850}"/>
            </c:ext>
          </c:extLst>
        </c:ser>
        <c:ser>
          <c:idx val="12"/>
          <c:order val="9"/>
          <c:tx>
            <c:strRef>
              <c:f>'July 2022'!$C$13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6708531652736783E-3"/>
                  <c:y val="-1.9835820418343676E-2"/>
                </c:manualLayout>
              </c:layout>
              <c:spPr>
                <a:xfrm>
                  <a:off x="6746460" y="2246922"/>
                  <a:ext cx="559892" cy="16662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1965"/>
                        <a:gd name="adj2" fmla="val -2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9426273365362376E-2"/>
                      <c:h val="4.2428861465140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9C53-49AA-A9EE-BE5FE18C085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'July 2022'!$D$3:$G$3</c:f>
              <c:strCache>
                <c:ptCount val="4"/>
                <c:pt idx="0">
                  <c:v>CPI</c:v>
                </c:pt>
                <c:pt idx="1">
                  <c:v>Food</c:v>
                </c:pt>
                <c:pt idx="2">
                  <c:v>Energy</c:v>
                </c:pt>
                <c:pt idx="3">
                  <c:v>All Else</c:v>
                </c:pt>
              </c:strCache>
            </c:strRef>
          </c:cat>
          <c:val>
            <c:numRef>
              <c:f>'July 2022'!$D$13:$G$13</c:f>
              <c:numCache>
                <c:formatCode>General</c:formatCode>
                <c:ptCount val="4"/>
                <c:pt idx="3" formatCode="0.00%">
                  <c:v>2.181897124029088E-2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C53-49AA-A9EE-BE5FE18C08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19841535"/>
        <c:axId val="1490100687"/>
      </c:barChart>
      <c:catAx>
        <c:axId val="1619841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100687"/>
        <c:crosses val="autoZero"/>
        <c:auto val="1"/>
        <c:lblAlgn val="ctr"/>
        <c:lblOffset val="100"/>
        <c:noMultiLvlLbl val="0"/>
      </c:catAx>
      <c:valAx>
        <c:axId val="149010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Percentage point addition</a:t>
                </a:r>
                <a:r>
                  <a:rPr lang="en-US" sz="900" baseline="0" dirty="0"/>
                  <a:t> to CPI annual change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2.1031229791928181E-2"/>
              <c:y val="0.26065226425175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out"/>
        <c:minorTickMark val="in"/>
        <c:tickLblPos val="nextTo"/>
        <c:spPr>
          <a:noFill/>
          <a:ln>
            <a:solidFill>
              <a:sysClr val="windowText" lastClr="000000">
                <a:lumMod val="25000"/>
                <a:lumOff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841535"/>
        <c:crosses val="autoZero"/>
        <c:crossBetween val="between"/>
      </c:val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FUND</a:t>
            </a:r>
            <a:endParaRPr lang="en-US" sz="1800" b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494542962830678"/>
          <c:y val="2.422492642965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67635999639321E-2"/>
          <c:y val="0.14864156449095778"/>
          <c:w val="0.88488198786529804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11220.793643483756</c:v>
                </c:pt>
                <c:pt idx="25" formatCode="&quot;$&quot;#,##0.00">
                  <c:v>11384.812134622458</c:v>
                </c:pt>
                <c:pt idx="26" formatCode="&quot;$&quot;#,##0.00">
                  <c:v>11587.59401765965</c:v>
                </c:pt>
                <c:pt idx="27" formatCode="&quot;$&quot;#,##0.00">
                  <c:v>11722.318778358624</c:v>
                </c:pt>
                <c:pt idx="28" formatCode="&quot;$&quot;#,##0.00">
                  <c:v>11893.096380345471</c:v>
                </c:pt>
                <c:pt idx="29" formatCode="&quot;$&quot;#,##0.00">
                  <c:v>12094.843696935119</c:v>
                </c:pt>
                <c:pt idx="30" formatCode="&quot;$&quot;#,##0.00">
                  <c:v>12324.750116582552</c:v>
                </c:pt>
                <c:pt idx="31" formatCode="&quot;$&quot;#,##0.00">
                  <c:v>12028.387035644699</c:v>
                </c:pt>
                <c:pt idx="32" formatCode="&quot;$&quot;#,##0.00">
                  <c:v>12512.368096681457</c:v>
                </c:pt>
                <c:pt idx="33" formatCode="&quot;$&quot;#,##0.00">
                  <c:v>13125.13331545041</c:v>
                </c:pt>
                <c:pt idx="34" formatCode="&quot;$&quot;#,##0.00">
                  <c:v>12982.874933379797</c:v>
                </c:pt>
                <c:pt idx="35" formatCode="&quot;$&quot;#,##0.00">
                  <c:v>12774.289435016928</c:v>
                </c:pt>
                <c:pt idx="36" formatCode="&quot;$&quot;#,##0.00">
                  <c:v>12792.915366171899</c:v>
                </c:pt>
                <c:pt idx="37" formatCode="&quot;$&quot;#,##0.00">
                  <c:v>12749.308377614523</c:v>
                </c:pt>
                <c:pt idx="38" formatCode="&quot;$&quot;#,##0.00">
                  <c:v>12703.917826407891</c:v>
                </c:pt>
                <c:pt idx="39" formatCode="&quot;$&quot;#,##0.00">
                  <c:v>12715.13642998284</c:v>
                </c:pt>
                <c:pt idx="40" formatCode="&quot;$&quot;#,##0.00">
                  <c:v>12634.904891130702</c:v>
                </c:pt>
                <c:pt idx="41" formatCode="&quot;$&quot;#,##0.00">
                  <c:v>12565.554841616513</c:v>
                </c:pt>
                <c:pt idx="42" formatCode="&quot;$&quot;#,##0.00">
                  <c:v>12486.829704915637</c:v>
                </c:pt>
                <c:pt idx="43" formatCode="&quot;$&quot;#,##0.00">
                  <c:v>12353.122748628048</c:v>
                </c:pt>
                <c:pt idx="44" formatCode="&quot;$&quot;#,##0.00">
                  <c:v>12164.215920968949</c:v>
                </c:pt>
                <c:pt idx="45" formatCode="&quot;$&quot;#,##0.00">
                  <c:v>11430.592911566378</c:v>
                </c:pt>
                <c:pt idx="46" formatCode="&quot;$&quot;#,##0.00">
                  <c:v>11623.113229640452</c:v>
                </c:pt>
                <c:pt idx="47" formatCode="&quot;$&quot;#,##0.00">
                  <c:v>11876.877415000001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6-414D-AFEC-2A3D5F7EBF1C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24" formatCode="&quot;$&quot;#,##0.00">
                  <c:v>336.62380930451218</c:v>
                </c:pt>
                <c:pt idx="25" formatCode="&quot;$&quot;#,##0.00">
                  <c:v>341.54436403867476</c:v>
                </c:pt>
                <c:pt idx="26" formatCode="&quot;$&quot;#,##0.00">
                  <c:v>347.62782052978946</c:v>
                </c:pt>
                <c:pt idx="27" formatCode="&quot;$&quot;#,##0.00">
                  <c:v>351.66956335075884</c:v>
                </c:pt>
                <c:pt idx="28" formatCode="&quot;$&quot;#,##0.00">
                  <c:v>356.79289141036497</c:v>
                </c:pt>
                <c:pt idx="29" formatCode="&quot;$&quot;#,##0.00">
                  <c:v>362.84531090805467</c:v>
                </c:pt>
                <c:pt idx="30" formatCode="&quot;$&quot;#,##0.00">
                  <c:v>369.74250349747672</c:v>
                </c:pt>
                <c:pt idx="31" formatCode="&quot;$&quot;#,##0.00">
                  <c:v>360.85161106934174</c:v>
                </c:pt>
                <c:pt idx="32" formatCode="&quot;$&quot;#,##0.00">
                  <c:v>375.37104290044408</c:v>
                </c:pt>
                <c:pt idx="33" formatCode="&quot;$&quot;#,##0.00">
                  <c:v>393.75399946351354</c:v>
                </c:pt>
                <c:pt idx="34" formatCode="&quot;$&quot;#,##0.00">
                  <c:v>389.48624800139442</c:v>
                </c:pt>
                <c:pt idx="35" formatCode="&quot;$&quot;#,##0.00">
                  <c:v>383.22868305050906</c:v>
                </c:pt>
                <c:pt idx="36" formatCode="&quot;$&quot;#,##0.00">
                  <c:v>383.78746098515694</c:v>
                </c:pt>
                <c:pt idx="37" formatCode="&quot;$&quot;#,##0.00">
                  <c:v>382.47925132843557</c:v>
                </c:pt>
                <c:pt idx="38" formatCode="&quot;$&quot;#,##0.00">
                  <c:v>381.11753479223626</c:v>
                </c:pt>
                <c:pt idx="39" formatCode="&quot;$&quot;#,##0.00">
                  <c:v>381.45409289948475</c:v>
                </c:pt>
                <c:pt idx="40" formatCode="&quot;$&quot;#,##0.00">
                  <c:v>379.04714673392118</c:v>
                </c:pt>
                <c:pt idx="41" formatCode="&quot;$&quot;#,##0.00">
                  <c:v>376.96664524849621</c:v>
                </c:pt>
                <c:pt idx="42" formatCode="&quot;$&quot;#,##0.00">
                  <c:v>374.60489114746997</c:v>
                </c:pt>
                <c:pt idx="43" formatCode="&quot;$&quot;#,##0.00">
                  <c:v>370.59368245884252</c:v>
                </c:pt>
                <c:pt idx="44" formatCode="&quot;$&quot;#,##0.00">
                  <c:v>364.92647762906927</c:v>
                </c:pt>
                <c:pt idx="45" formatCode="&quot;$&quot;#,##0.00">
                  <c:v>342.91778734699255</c:v>
                </c:pt>
                <c:pt idx="46" formatCode="&quot;$&quot;#,##0.00">
                  <c:v>348.69339688921355</c:v>
                </c:pt>
                <c:pt idx="47" formatCode="&quot;$&quot;#,##0.00">
                  <c:v>356.30632245000015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6-414D-AFEC-2A3D5F7EB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9428.6</c:v>
                </c:pt>
                <c:pt idx="1">
                  <c:v>9464.1</c:v>
                </c:pt>
                <c:pt idx="2">
                  <c:v>9560.9</c:v>
                </c:pt>
                <c:pt idx="3">
                  <c:v>9598.1</c:v>
                </c:pt>
                <c:pt idx="4">
                  <c:v>9652.0999999999985</c:v>
                </c:pt>
                <c:pt idx="5">
                  <c:v>9769.4000000000015</c:v>
                </c:pt>
                <c:pt idx="6">
                  <c:v>9845.7999999999993</c:v>
                </c:pt>
                <c:pt idx="7">
                  <c:v>9885.4471503900004</c:v>
                </c:pt>
                <c:pt idx="8">
                  <c:v>9846.1201308</c:v>
                </c:pt>
                <c:pt idx="9">
                  <c:v>9445.779805690001</c:v>
                </c:pt>
                <c:pt idx="10">
                  <c:v>9300.0997295400011</c:v>
                </c:pt>
                <c:pt idx="11">
                  <c:v>9792.9490990399991</c:v>
                </c:pt>
                <c:pt idx="12">
                  <c:v>9731.6004821499992</c:v>
                </c:pt>
                <c:pt idx="13">
                  <c:v>9784.3594311499983</c:v>
                </c:pt>
                <c:pt idx="14">
                  <c:v>9813.6091436799979</c:v>
                </c:pt>
                <c:pt idx="15">
                  <c:v>9865.5081434200019</c:v>
                </c:pt>
                <c:pt idx="16">
                  <c:v>9927.885431480001</c:v>
                </c:pt>
                <c:pt idx="17">
                  <c:v>9985.1125014599984</c:v>
                </c:pt>
                <c:pt idx="18">
                  <c:v>10076.713016959999</c:v>
                </c:pt>
                <c:pt idx="19">
                  <c:v>10642.345338069999</c:v>
                </c:pt>
                <c:pt idx="20">
                  <c:v>10369.217541399999</c:v>
                </c:pt>
                <c:pt idx="21">
                  <c:v>10896.94952584</c:v>
                </c:pt>
                <c:pt idx="22">
                  <c:v>11232.929601989999</c:v>
                </c:pt>
                <c:pt idx="23">
                  <c:v>11089.18023249</c:v>
                </c:pt>
                <c:pt idx="24">
                  <c:v>11218.417219299999</c:v>
                </c:pt>
                <c:pt idx="25">
                  <c:v>11395.84873213</c:v>
                </c:pt>
                <c:pt idx="26">
                  <c:v>11597.393691650001</c:v>
                </c:pt>
                <c:pt idx="27">
                  <c:v>11728.911898460003</c:v>
                </c:pt>
                <c:pt idx="28">
                  <c:v>11891.831773580001</c:v>
                </c:pt>
                <c:pt idx="29">
                  <c:v>12133.212436480002</c:v>
                </c:pt>
                <c:pt idx="30">
                  <c:v>12348.175909180001</c:v>
                </c:pt>
                <c:pt idx="31">
                  <c:v>12093.565765120004</c:v>
                </c:pt>
                <c:pt idx="32">
                  <c:v>12691.100558100001</c:v>
                </c:pt>
                <c:pt idx="33">
                  <c:v>13288.861191110002</c:v>
                </c:pt>
                <c:pt idx="34">
                  <c:v>13427.044565720002</c:v>
                </c:pt>
                <c:pt idx="35">
                  <c:v>13654.415324270001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B6-414D-AFEC-2A3D5F7EBF1C}"/>
            </c:ext>
          </c:extLst>
        </c:ser>
        <c:ser>
          <c:idx val="1"/>
          <c:order val="1"/>
          <c:tx>
            <c:v>Estimates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11220.793643483756</c:v>
                </c:pt>
                <c:pt idx="25" formatCode="&quot;$&quot;#,##0.00">
                  <c:v>11384.812134622458</c:v>
                </c:pt>
                <c:pt idx="26" formatCode="&quot;$&quot;#,##0.00">
                  <c:v>11587.59401765965</c:v>
                </c:pt>
                <c:pt idx="27" formatCode="&quot;$&quot;#,##0.00">
                  <c:v>11722.318778358624</c:v>
                </c:pt>
                <c:pt idx="28" formatCode="&quot;$&quot;#,##0.00">
                  <c:v>11893.096380345471</c:v>
                </c:pt>
                <c:pt idx="29" formatCode="&quot;$&quot;#,##0.00">
                  <c:v>12094.843696935119</c:v>
                </c:pt>
                <c:pt idx="30" formatCode="&quot;$&quot;#,##0.00">
                  <c:v>12324.750116582552</c:v>
                </c:pt>
                <c:pt idx="31" formatCode="&quot;$&quot;#,##0.00">
                  <c:v>12028.387035644699</c:v>
                </c:pt>
                <c:pt idx="32" formatCode="&quot;$&quot;#,##0.00">
                  <c:v>12512.368096681457</c:v>
                </c:pt>
                <c:pt idx="33" formatCode="&quot;$&quot;#,##0.00">
                  <c:v>13125.13331545041</c:v>
                </c:pt>
                <c:pt idx="34" formatCode="&quot;$&quot;#,##0.00">
                  <c:v>12982.874933379797</c:v>
                </c:pt>
                <c:pt idx="35" formatCode="&quot;$&quot;#,##0.00">
                  <c:v>12774.289435016928</c:v>
                </c:pt>
                <c:pt idx="36" formatCode="&quot;$&quot;#,##0.00">
                  <c:v>12792.915366171899</c:v>
                </c:pt>
                <c:pt idx="37" formatCode="&quot;$&quot;#,##0.00">
                  <c:v>12749.308377614523</c:v>
                </c:pt>
                <c:pt idx="38" formatCode="&quot;$&quot;#,##0.00">
                  <c:v>12703.917826407891</c:v>
                </c:pt>
                <c:pt idx="39" formatCode="&quot;$&quot;#,##0.00">
                  <c:v>12715.13642998284</c:v>
                </c:pt>
                <c:pt idx="40" formatCode="&quot;$&quot;#,##0.00">
                  <c:v>12634.904891130702</c:v>
                </c:pt>
                <c:pt idx="41" formatCode="&quot;$&quot;#,##0.00">
                  <c:v>12565.554841616513</c:v>
                </c:pt>
                <c:pt idx="42" formatCode="&quot;$&quot;#,##0.00">
                  <c:v>12486.829704915637</c:v>
                </c:pt>
                <c:pt idx="43" formatCode="&quot;$&quot;#,##0.00">
                  <c:v>12353.122748628048</c:v>
                </c:pt>
                <c:pt idx="44" formatCode="&quot;$&quot;#,##0.00">
                  <c:v>12164.215920968949</c:v>
                </c:pt>
                <c:pt idx="45" formatCode="&quot;$&quot;#,##0.00">
                  <c:v>11430.592911566378</c:v>
                </c:pt>
                <c:pt idx="46" formatCode="&quot;$&quot;#,##0.00">
                  <c:v>11623.113229640452</c:v>
                </c:pt>
                <c:pt idx="47" formatCode="&quot;$&quot;#,##0.00">
                  <c:v>11876.877415000001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B6-414D-AFEC-2A3D5F7EB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DATA!$V$6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DATA!$W$7:$W$9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DATA!$U$7:$U$9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DATA!$V$7:$V$9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2B6-414D-AFEC-2A3D5F7EB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14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0671457486966582E-2"/>
              <c:y val="0.43504064264694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500"/>
        <c:minorUnit val="10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5786165316291985"/>
          <c:y val="0.95404942442509966"/>
          <c:w val="0.34350076023468684"/>
          <c:h val="3.4091147697446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ANNUAL GROWTH IN GENERAL FUND REVENUE</a:t>
            </a:r>
          </a:p>
        </c:rich>
      </c:tx>
      <c:layout>
        <c:manualLayout>
          <c:xMode val="edge"/>
          <c:yMode val="edge"/>
          <c:x val="0.32272809694799837"/>
          <c:y val="2.4228449985417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071230283605699E-2"/>
          <c:y val="0.10248871753732285"/>
          <c:w val="0.8892580926268554"/>
          <c:h val="0.75608621462617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DATA!$J$1</c:f>
              <c:strCache>
                <c:ptCount val="1"/>
                <c:pt idx="0">
                  <c:v>General Fund Growth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19-409C-8E1D-C74897DD55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19-409C-8E1D-C74897DD55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19-409C-8E1D-C74897DD55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19-409C-8E1D-C74897DD556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19-409C-8E1D-C74897DD556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19-409C-8E1D-C74897DD556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19-409C-8E1D-C74897DD5564}"/>
              </c:ext>
            </c:extLst>
          </c:dPt>
          <c:dPt>
            <c:idx val="18"/>
            <c:invertIfNegative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19-409C-8E1D-C74897DD5564}"/>
              </c:ext>
            </c:extLst>
          </c:dPt>
          <c:dLbls>
            <c:dLbl>
              <c:idx val="1"/>
              <c:layout>
                <c:manualLayout>
                  <c:x val="-2.9328821467496449E-3"/>
                  <c:y val="-3.703660918696725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19-409C-8E1D-C74897DD5564}"/>
                </c:ext>
              </c:extLst>
            </c:dLbl>
            <c:dLbl>
              <c:idx val="11"/>
              <c:layout>
                <c:manualLayout>
                  <c:x val="-4.39773635466681E-3"/>
                  <c:y val="4.038604608047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19-409C-8E1D-C74897DD5564}"/>
                </c:ext>
              </c:extLst>
            </c:dLbl>
            <c:dLbl>
              <c:idx val="12"/>
              <c:layout>
                <c:manualLayout>
                  <c:x val="2.9328821467496449E-3"/>
                  <c:y val="6.058856279328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19-409C-8E1D-C74897DD5564}"/>
                </c:ext>
              </c:extLst>
            </c:dLbl>
            <c:dLbl>
              <c:idx val="14"/>
              <c:layout>
                <c:manualLayout>
                  <c:x val="0"/>
                  <c:y val="-1.2121212121212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19-409C-8E1D-C74897DD5564}"/>
                </c:ext>
              </c:extLst>
            </c:dLbl>
            <c:dLbl>
              <c:idx val="17"/>
              <c:layout>
                <c:manualLayout>
                  <c:x val="0"/>
                  <c:y val="-1.20984758778300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19-409C-8E1D-C74897DD5564}"/>
                </c:ext>
              </c:extLst>
            </c:dLbl>
            <c:numFmt formatCode="&quot;$&quot;#,##0.0_);\(&quot;$&quot;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DATA!$A$7:$A$25</c:f>
              <c:strCache>
                <c:ptCount val="19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 12</c:v>
                </c:pt>
                <c:pt idx="8">
                  <c:v>FY 13</c:v>
                </c:pt>
                <c:pt idx="9">
                  <c:v>FY 14</c:v>
                </c:pt>
                <c:pt idx="10">
                  <c:v>FY 15</c:v>
                </c:pt>
                <c:pt idx="11">
                  <c:v>FY 16</c:v>
                </c:pt>
                <c:pt idx="12">
                  <c:v>FY 17</c:v>
                </c:pt>
                <c:pt idx="13">
                  <c:v>FY 18</c:v>
                </c:pt>
                <c:pt idx="14">
                  <c:v>FY 19</c:v>
                </c:pt>
                <c:pt idx="15">
                  <c:v>FY 20</c:v>
                </c:pt>
                <c:pt idx="16">
                  <c:v>FY 21</c:v>
                </c:pt>
                <c:pt idx="17">
                  <c:v>FY 22</c:v>
                </c:pt>
                <c:pt idx="18">
                  <c:v>FY 23 (e)</c:v>
                </c:pt>
              </c:strCache>
              <c:extLst/>
            </c:strRef>
          </c:cat>
          <c:val>
            <c:numRef>
              <c:f>DATA!$D$7:$D$25</c:f>
              <c:numCache>
                <c:formatCode>_(* #,##0.0_);_(* \(#,##0.0\);_(* "-"??_);_(@_)</c:formatCode>
                <c:ptCount val="19"/>
                <c:pt idx="0">
                  <c:v>434.79999999999927</c:v>
                </c:pt>
                <c:pt idx="1">
                  <c:v>581</c:v>
                </c:pt>
                <c:pt idx="2">
                  <c:v>537.90000000000055</c:v>
                </c:pt>
                <c:pt idx="3">
                  <c:v>-222.40000000000055</c:v>
                </c:pt>
                <c:pt idx="4">
                  <c:v>-860.89999999999964</c:v>
                </c:pt>
                <c:pt idx="5">
                  <c:v>-322.19999999999982</c:v>
                </c:pt>
                <c:pt idx="6">
                  <c:v>367.39999999999964</c:v>
                </c:pt>
                <c:pt idx="7">
                  <c:v>314.30000000000018</c:v>
                </c:pt>
                <c:pt idx="8">
                  <c:v>523.80000000000018</c:v>
                </c:pt>
                <c:pt idx="9">
                  <c:v>108.39999999999964</c:v>
                </c:pt>
                <c:pt idx="10">
                  <c:v>479.90000000000055</c:v>
                </c:pt>
                <c:pt idx="11">
                  <c:v>326.324028</c:v>
                </c:pt>
                <c:pt idx="12">
                  <c:v>319.08550899999955</c:v>
                </c:pt>
                <c:pt idx="13">
                  <c:v>547.50790899999993</c:v>
                </c:pt>
                <c:pt idx="14">
                  <c:v>696.10936299999958</c:v>
                </c:pt>
                <c:pt idx="15">
                  <c:v>391.37732845000028</c:v>
                </c:pt>
                <c:pt idx="16">
                  <c:v>1295.6220027099989</c:v>
                </c:pt>
                <c:pt idx="17">
                  <c:v>2565.273859840001</c:v>
                </c:pt>
                <c:pt idx="18">
                  <c:v>-1777.5225849999988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8F19-409C-8E1D-C74897DD55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8"/>
        <c:axId val="429869592"/>
        <c:axId val="427212576"/>
      </c:barChart>
      <c:catAx>
        <c:axId val="42986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12576"/>
        <c:crosses val="autoZero"/>
        <c:auto val="1"/>
        <c:lblAlgn val="ctr"/>
        <c:lblOffset val="100"/>
        <c:noMultiLvlLbl val="0"/>
      </c:catAx>
      <c:valAx>
        <c:axId val="427212576"/>
        <c:scaling>
          <c:orientation val="minMax"/>
          <c:min val="-25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\(&quot;$&quot;#,##0\)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869592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FUND</a:t>
            </a:r>
            <a:endParaRPr lang="en-US" sz="1800" b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494542962830678"/>
          <c:y val="2.422492642965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67635999639321E-2"/>
          <c:y val="0.14864156449095778"/>
          <c:w val="0.88488198786529804"/>
          <c:h val="0.64488739455888777"/>
        </c:manualLayout>
      </c:layout>
      <c:areaChart>
        <c:grouping val="stacked"/>
        <c:varyColors val="0"/>
        <c:ser>
          <c:idx val="3"/>
          <c:order val="3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11218.417219299999</c:v>
                </c:pt>
                <c:pt idx="25" formatCode="&quot;$&quot;#,##0.00">
                  <c:v>11395.84873213</c:v>
                </c:pt>
                <c:pt idx="26" formatCode="&quot;$&quot;#,##0.00">
                  <c:v>11597.393691650001</c:v>
                </c:pt>
                <c:pt idx="27" formatCode="&quot;$&quot;#,##0.00">
                  <c:v>11728.911898460003</c:v>
                </c:pt>
                <c:pt idx="28" formatCode="&quot;$&quot;#,##0.00">
                  <c:v>11891.831773580001</c:v>
                </c:pt>
                <c:pt idx="29" formatCode="&quot;$&quot;#,##0.00">
                  <c:v>12133.212436480002</c:v>
                </c:pt>
                <c:pt idx="30" formatCode="&quot;$&quot;#,##0.00">
                  <c:v>12348.175909180001</c:v>
                </c:pt>
                <c:pt idx="31" formatCode="&quot;$&quot;#,##0.00">
                  <c:v>12093.565765120004</c:v>
                </c:pt>
                <c:pt idx="32" formatCode="&quot;$&quot;#,##0.00">
                  <c:v>12691.100558100001</c:v>
                </c:pt>
                <c:pt idx="33" formatCode="&quot;$&quot;#,##0.00">
                  <c:v>13288.861191110002</c:v>
                </c:pt>
                <c:pt idx="34" formatCode="&quot;$&quot;#,##0.00">
                  <c:v>13427.044565720002</c:v>
                </c:pt>
                <c:pt idx="35" formatCode="&quot;$&quot;#,##0.00">
                  <c:v>13654.415324270001</c:v>
                </c:pt>
                <c:pt idx="36" formatCode="&quot;$&quot;#,##0.00">
                  <c:v>13678.061775284905</c:v>
                </c:pt>
                <c:pt idx="37" formatCode="&quot;$&quot;#,##0.00">
                  <c:v>13596.552894384966</c:v>
                </c:pt>
                <c:pt idx="38" formatCode="&quot;$&quot;#,##0.00">
                  <c:v>13555.326986602973</c:v>
                </c:pt>
                <c:pt idx="39" formatCode="&quot;$&quot;#,##0.00">
                  <c:v>13561.812877449202</c:v>
                </c:pt>
                <c:pt idx="40" formatCode="&quot;$&quot;#,##0.00">
                  <c:v>13449.956165864891</c:v>
                </c:pt>
                <c:pt idx="41" formatCode="&quot;$&quot;#,##0.00">
                  <c:v>13333.399247147814</c:v>
                </c:pt>
                <c:pt idx="42" formatCode="&quot;$&quot;#,##0.00">
                  <c:v>13149.848469332417</c:v>
                </c:pt>
                <c:pt idx="43" formatCode="&quot;$&quot;#,##0.00">
                  <c:v>12675.011787674362</c:v>
                </c:pt>
                <c:pt idx="44" formatCode="&quot;$&quot;#,##0.00">
                  <c:v>12328.839210713501</c:v>
                </c:pt>
                <c:pt idx="45" formatCode="&quot;$&quot;#,##0.00">
                  <c:v>11539.590920778483</c:v>
                </c:pt>
                <c:pt idx="46" formatCode="&quot;$&quot;#,##0.00">
                  <c:v>11357.068489834584</c:v>
                </c:pt>
                <c:pt idx="47" formatCode="&quot;$&quot;#,##0.00">
                  <c:v>11068.343815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6-476B-A94A-222A551A2BA9}"/>
            </c:ext>
          </c:extLst>
        </c:ser>
        <c:ser>
          <c:idx val="2"/>
          <c:order val="4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24" formatCode="&quot;$&quot;#,##0.00">
                  <c:v>336.55251657900044</c:v>
                </c:pt>
                <c:pt idx="25" formatCode="&quot;$&quot;#,##0.00">
                  <c:v>341.87546196390031</c:v>
                </c:pt>
                <c:pt idx="26" formatCode="&quot;$&quot;#,##0.00">
                  <c:v>347.92181074949985</c:v>
                </c:pt>
                <c:pt idx="27" formatCode="&quot;$&quot;#,##0.00">
                  <c:v>351.86735695380048</c:v>
                </c:pt>
                <c:pt idx="28" formatCode="&quot;$&quot;#,##0.00">
                  <c:v>356.75495320740083</c:v>
                </c:pt>
                <c:pt idx="29" formatCode="&quot;$&quot;#,##0.00">
                  <c:v>363.99637309440004</c:v>
                </c:pt>
                <c:pt idx="30" formatCode="&quot;$&quot;#,##0.00">
                  <c:v>370.44527727540117</c:v>
                </c:pt>
                <c:pt idx="31" formatCode="&quot;$&quot;#,##0.00">
                  <c:v>362.80697295360005</c:v>
                </c:pt>
                <c:pt idx="32" formatCode="&quot;$&quot;#,##0.00">
                  <c:v>380.73301674300092</c:v>
                </c:pt>
                <c:pt idx="33" formatCode="&quot;$&quot;#,##0.00">
                  <c:v>398.6658357332999</c:v>
                </c:pt>
                <c:pt idx="34" formatCode="&quot;$&quot;#,##0.00">
                  <c:v>402.81133697160112</c:v>
                </c:pt>
                <c:pt idx="35" formatCode="&quot;$&quot;#,##0.00">
                  <c:v>409.6324597281</c:v>
                </c:pt>
                <c:pt idx="36" formatCode="&quot;$&quot;#,##0.00">
                  <c:v>410.34185325854742</c:v>
                </c:pt>
                <c:pt idx="37" formatCode="&quot;$&quot;#,##0.00">
                  <c:v>407.89658683154994</c:v>
                </c:pt>
                <c:pt idx="38" formatCode="&quot;$&quot;#,##0.00">
                  <c:v>406.65980959808985</c:v>
                </c:pt>
                <c:pt idx="39" formatCode="&quot;$&quot;#,##0.00">
                  <c:v>406.85438632347723</c:v>
                </c:pt>
                <c:pt idx="40" formatCode="&quot;$&quot;#,##0.00">
                  <c:v>403.49868497594798</c:v>
                </c:pt>
                <c:pt idx="41" formatCode="&quot;$&quot;#,##0.00">
                  <c:v>400.0019774144348</c:v>
                </c:pt>
                <c:pt idx="42" formatCode="&quot;$&quot;#,##0.00">
                  <c:v>394.49545407997357</c:v>
                </c:pt>
                <c:pt idx="43" formatCode="&quot;$&quot;#,##0.00">
                  <c:v>380.25035363023198</c:v>
                </c:pt>
                <c:pt idx="44" formatCode="&quot;$&quot;#,##0.00">
                  <c:v>369.86517632140567</c:v>
                </c:pt>
                <c:pt idx="45" formatCode="&quot;$&quot;#,##0.00">
                  <c:v>346.18772762335539</c:v>
                </c:pt>
                <c:pt idx="46" formatCode="&quot;$&quot;#,##0.00">
                  <c:v>340.7120546950373</c:v>
                </c:pt>
                <c:pt idx="47" formatCode="&quot;$&quot;#,##0.00">
                  <c:v>332.05031444999986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6-476B-A94A-222A551A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9428.6</c:v>
                </c:pt>
                <c:pt idx="1">
                  <c:v>9464.1</c:v>
                </c:pt>
                <c:pt idx="2">
                  <c:v>9560.9</c:v>
                </c:pt>
                <c:pt idx="3">
                  <c:v>9598.1</c:v>
                </c:pt>
                <c:pt idx="4">
                  <c:v>9652.0999999999985</c:v>
                </c:pt>
                <c:pt idx="5">
                  <c:v>9769.4000000000015</c:v>
                </c:pt>
                <c:pt idx="6">
                  <c:v>9845.7999999999993</c:v>
                </c:pt>
                <c:pt idx="7">
                  <c:v>9885.4471503900004</c:v>
                </c:pt>
                <c:pt idx="8">
                  <c:v>9846.1201308</c:v>
                </c:pt>
                <c:pt idx="9">
                  <c:v>9445.779805690001</c:v>
                </c:pt>
                <c:pt idx="10">
                  <c:v>9300.0997295400011</c:v>
                </c:pt>
                <c:pt idx="11">
                  <c:v>9792.9490990399991</c:v>
                </c:pt>
                <c:pt idx="12">
                  <c:v>9731.6004821499992</c:v>
                </c:pt>
                <c:pt idx="13">
                  <c:v>9784.3594311499983</c:v>
                </c:pt>
                <c:pt idx="14">
                  <c:v>9813.6091436799979</c:v>
                </c:pt>
                <c:pt idx="15">
                  <c:v>9865.5081434200019</c:v>
                </c:pt>
                <c:pt idx="16">
                  <c:v>9927.885431480001</c:v>
                </c:pt>
                <c:pt idx="17">
                  <c:v>9985.1125014599984</c:v>
                </c:pt>
                <c:pt idx="18">
                  <c:v>10076.713016959999</c:v>
                </c:pt>
                <c:pt idx="19">
                  <c:v>10642.345338069999</c:v>
                </c:pt>
                <c:pt idx="20">
                  <c:v>10369.217541399999</c:v>
                </c:pt>
                <c:pt idx="21">
                  <c:v>10896.94952584</c:v>
                </c:pt>
                <c:pt idx="22">
                  <c:v>11232.929601989999</c:v>
                </c:pt>
                <c:pt idx="23">
                  <c:v>11089.18023249</c:v>
                </c:pt>
                <c:pt idx="24">
                  <c:v>11218.417219299999</c:v>
                </c:pt>
                <c:pt idx="25">
                  <c:v>11395.84873213</c:v>
                </c:pt>
                <c:pt idx="26">
                  <c:v>11597.393691650001</c:v>
                </c:pt>
                <c:pt idx="27">
                  <c:v>11728.911898460003</c:v>
                </c:pt>
                <c:pt idx="28">
                  <c:v>11891.831773580001</c:v>
                </c:pt>
                <c:pt idx="29">
                  <c:v>12133.212436480002</c:v>
                </c:pt>
                <c:pt idx="30">
                  <c:v>12348.175909180001</c:v>
                </c:pt>
                <c:pt idx="31">
                  <c:v>12093.565765120004</c:v>
                </c:pt>
                <c:pt idx="32">
                  <c:v>12691.100558100001</c:v>
                </c:pt>
                <c:pt idx="33">
                  <c:v>13288.861191110002</c:v>
                </c:pt>
                <c:pt idx="34">
                  <c:v>13427.044565720002</c:v>
                </c:pt>
                <c:pt idx="35">
                  <c:v>13654.415324270001</c:v>
                </c:pt>
                <c:pt idx="36">
                  <c:v>13694.56411438</c:v>
                </c:pt>
                <c:pt idx="37">
                  <c:v>13781.564464990002</c:v>
                </c:pt>
                <c:pt idx="38">
                  <c:v>14012.882777950002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76-476B-A94A-222A551A2BA9}"/>
            </c:ext>
          </c:extLst>
        </c:ser>
        <c:ser>
          <c:idx val="5"/>
          <c:order val="1"/>
          <c:tx>
            <c:v>Estimates (Before Tax Reform)</c:v>
          </c:tx>
          <c:spPr>
            <a:ln w="222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DATA!$P$102:$P$149</c:f>
              <c:numCache>
                <c:formatCode>General</c:formatCode>
                <c:ptCount val="48"/>
                <c:pt idx="35" formatCode="&quot;$&quot;#,##0.00">
                  <c:v>13654.415324270001</c:v>
                </c:pt>
                <c:pt idx="36" formatCode="&quot;$&quot;#,##0.00">
                  <c:v>13675.417679608729</c:v>
                </c:pt>
                <c:pt idx="37" formatCode="&quot;$&quot;#,##0.00">
                  <c:v>13618.397669360054</c:v>
                </c:pt>
                <c:pt idx="38" formatCode="&quot;$&quot;#,##0.00">
                  <c:v>13574.244041670612</c:v>
                </c:pt>
                <c:pt idx="39" formatCode="&quot;$&quot;#,##0.00">
                  <c:v>13588.669199134538</c:v>
                </c:pt>
                <c:pt idx="40" formatCode="&quot;$&quot;#,##0.00">
                  <c:v>13516.295387149248</c:v>
                </c:pt>
                <c:pt idx="41" formatCode="&quot;$&quot;#,##0.00">
                  <c:v>13407.311991324705</c:v>
                </c:pt>
                <c:pt idx="42" formatCode="&quot;$&quot;#,##0.00">
                  <c:v>13343.529801571261</c:v>
                </c:pt>
                <c:pt idx="43" formatCode="&quot;$&quot;#,##0.00">
                  <c:v>13168.069908405818</c:v>
                </c:pt>
                <c:pt idx="44" formatCode="&quot;$&quot;#,##0.00">
                  <c:v>12865.609348803478</c:v>
                </c:pt>
                <c:pt idx="45" formatCode="&quot;$&quot;#,##0.00">
                  <c:v>12146.990925159862</c:v>
                </c:pt>
                <c:pt idx="46" formatCode="&quot;$&quot;#,##0.00">
                  <c:v>12059.069486553322</c:v>
                </c:pt>
                <c:pt idx="47" formatCode="&quot;$&quot;#,##0.00">
                  <c:v>11876.877415000001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76-476B-A94A-222A551A2BA9}"/>
            </c:ext>
          </c:extLst>
        </c:ser>
        <c:ser>
          <c:idx val="1"/>
          <c:order val="2"/>
          <c:tx>
            <c:v>Estimates (After Tax Reform)</c:v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11218.417219299999</c:v>
                </c:pt>
                <c:pt idx="25" formatCode="&quot;$&quot;#,##0.00">
                  <c:v>11395.84873213</c:v>
                </c:pt>
                <c:pt idx="26" formatCode="&quot;$&quot;#,##0.00">
                  <c:v>11597.393691650001</c:v>
                </c:pt>
                <c:pt idx="27" formatCode="&quot;$&quot;#,##0.00">
                  <c:v>11728.911898460003</c:v>
                </c:pt>
                <c:pt idx="28" formatCode="&quot;$&quot;#,##0.00">
                  <c:v>11891.831773580001</c:v>
                </c:pt>
                <c:pt idx="29" formatCode="&quot;$&quot;#,##0.00">
                  <c:v>12133.212436480002</c:v>
                </c:pt>
                <c:pt idx="30" formatCode="&quot;$&quot;#,##0.00">
                  <c:v>12348.175909180001</c:v>
                </c:pt>
                <c:pt idx="31" formatCode="&quot;$&quot;#,##0.00">
                  <c:v>12093.565765120004</c:v>
                </c:pt>
                <c:pt idx="32" formatCode="&quot;$&quot;#,##0.00">
                  <c:v>12691.100558100001</c:v>
                </c:pt>
                <c:pt idx="33" formatCode="&quot;$&quot;#,##0.00">
                  <c:v>13288.861191110002</c:v>
                </c:pt>
                <c:pt idx="34" formatCode="&quot;$&quot;#,##0.00">
                  <c:v>13427.044565720002</c:v>
                </c:pt>
                <c:pt idx="35" formatCode="&quot;$&quot;#,##0.00">
                  <c:v>13654.415324270001</c:v>
                </c:pt>
                <c:pt idx="36" formatCode="&quot;$&quot;#,##0.00">
                  <c:v>13678.061775284905</c:v>
                </c:pt>
                <c:pt idx="37" formatCode="&quot;$&quot;#,##0.00">
                  <c:v>13596.552894384966</c:v>
                </c:pt>
                <c:pt idx="38" formatCode="&quot;$&quot;#,##0.00">
                  <c:v>13555.326986602973</c:v>
                </c:pt>
                <c:pt idx="39" formatCode="&quot;$&quot;#,##0.00">
                  <c:v>13561.812877449202</c:v>
                </c:pt>
                <c:pt idx="40" formatCode="&quot;$&quot;#,##0.00">
                  <c:v>13449.956165864891</c:v>
                </c:pt>
                <c:pt idx="41" formatCode="&quot;$&quot;#,##0.00">
                  <c:v>13333.399247147814</c:v>
                </c:pt>
                <c:pt idx="42" formatCode="&quot;$&quot;#,##0.00">
                  <c:v>13149.848469332417</c:v>
                </c:pt>
                <c:pt idx="43" formatCode="&quot;$&quot;#,##0.00">
                  <c:v>12675.011787674362</c:v>
                </c:pt>
                <c:pt idx="44" formatCode="&quot;$&quot;#,##0.00">
                  <c:v>12328.839210713501</c:v>
                </c:pt>
                <c:pt idx="45" formatCode="&quot;$&quot;#,##0.00">
                  <c:v>11539.590920778483</c:v>
                </c:pt>
                <c:pt idx="46" formatCode="&quot;$&quot;#,##0.00">
                  <c:v>11357.068489834584</c:v>
                </c:pt>
                <c:pt idx="47" formatCode="&quot;$&quot;#,##0.00">
                  <c:v>11068.343815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76-476B-A94A-222A551A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5"/>
          <c:tx>
            <c:strRef>
              <c:f>DATA!$V$6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DATA!$W$7:$W$9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DATA!$U$7:$U$9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DATA!$V$7:$V$9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A76-476B-A94A-222A551A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145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0671457486966582E-2"/>
              <c:y val="0.43504064264694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500"/>
        <c:minorUnit val="10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between"/>
      </c:valAx>
      <c:cat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auto val="1"/>
        <c:lblAlgn val="ctr"/>
        <c:lblOffset val="100"/>
        <c:noMultiLvlLbl val="0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9479797913407734"/>
          <c:y val="0.93977311081198056"/>
          <c:w val="0.62838922263264674"/>
          <c:h val="4.1358635011773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NONFARM EMPLOYMENT IN SOUTH CAROLINA</a:t>
            </a:r>
          </a:p>
        </c:rich>
      </c:tx>
      <c:layout>
        <c:manualLayout>
          <c:xMode val="edge"/>
          <c:yMode val="edge"/>
          <c:x val="0.32175378887353606"/>
          <c:y val="3.1971552870280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1598843744337E-2"/>
          <c:y val="0.12078560021398284"/>
          <c:w val="0.90410912182636582"/>
          <c:h val="0.61837846006055275"/>
        </c:manualLayout>
      </c:layout>
      <c:barChart>
        <c:barDir val="col"/>
        <c:grouping val="clustered"/>
        <c:varyColors val="0"/>
        <c:ser>
          <c:idx val="4"/>
          <c:order val="2"/>
          <c:tx>
            <c:strRef>
              <c:f>'Employment Dashboard'!$F$2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Dashboard'!$F$8:$F$14,'Employment Dashboard'!$F$16:$F$80)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4489008"/>
        <c:axId val="854490672"/>
      </c:barChart>
      <c:lineChart>
        <c:grouping val="standard"/>
        <c:varyColors val="0"/>
        <c:ser>
          <c:idx val="0"/>
          <c:order val="0"/>
          <c:tx>
            <c:strRef>
              <c:f>'Employment Dashboard'!$C$2</c:f>
              <c:strCache>
                <c:ptCount val="1"/>
                <c:pt idx="0">
                  <c:v>Actual</c:v>
                </c:pt>
              </c:strCache>
            </c:strRef>
          </c:tx>
          <c:spPr>
            <a:ln w="317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Dashboard'!$C$8:$C$14,'Employment Dashboard'!$C$16:$C$80)</c:f>
              <c:numCache>
                <c:formatCode>General</c:formatCode>
                <c:ptCount val="60"/>
                <c:pt idx="0">
                  <c:v>2176.5</c:v>
                </c:pt>
                <c:pt idx="1">
                  <c:v>2154.9</c:v>
                </c:pt>
                <c:pt idx="2">
                  <c:v>2160.1999999999998</c:v>
                </c:pt>
                <c:pt idx="3">
                  <c:v>2147.6</c:v>
                </c:pt>
                <c:pt idx="4">
                  <c:v>2164.5</c:v>
                </c:pt>
                <c:pt idx="5">
                  <c:v>2181.6999999999998</c:v>
                </c:pt>
                <c:pt idx="6">
                  <c:v>2178.8000000000002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C5A-42B8-820E-0465A9E20FBD}"/>
            </c:ext>
          </c:extLst>
        </c:ser>
        <c:ser>
          <c:idx val="3"/>
          <c:order val="1"/>
          <c:tx>
            <c:strRef>
              <c:f>'Employment Dashboard'!$D$2</c:f>
              <c:strCache>
                <c:ptCount val="1"/>
                <c:pt idx="0">
                  <c:v>February Estimate</c:v>
                </c:pt>
              </c:strCache>
            </c:strRef>
          </c:tx>
          <c:spPr>
            <a:ln w="50800" cap="rnd">
              <a:solidFill>
                <a:schemeClr val="accent5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Dashboard'!$D$8:$D$14,'Employment Dashboard'!$D$16:$D$80)</c:f>
              <c:numCache>
                <c:formatCode>General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2178.1999999999998</c:v>
                </c:pt>
                <c:pt idx="41">
                  <c:v>2178.5951235606935</c:v>
                </c:pt>
                <c:pt idx="42">
                  <c:v>2135.5203120830911</c:v>
                </c:pt>
                <c:pt idx="43">
                  <c:v>2152.0312539653792</c:v>
                </c:pt>
                <c:pt idx="44">
                  <c:v>2168.6707263796757</c:v>
                </c:pt>
                <c:pt idx="45">
                  <c:v>2189.1474683954916</c:v>
                </c:pt>
                <c:pt idx="46">
                  <c:v>2202.0224675522995</c:v>
                </c:pt>
                <c:pt idx="47">
                  <c:v>2205.3000000000002</c:v>
                </c:pt>
                <c:pt idx="48">
                  <c:v>2193.0197938516831</c:v>
                </c:pt>
                <c:pt idx="49">
                  <c:v>2198.5659961413512</c:v>
                </c:pt>
                <c:pt idx="50">
                  <c:v>2196.8827096896594</c:v>
                </c:pt>
                <c:pt idx="51">
                  <c:v>2205.9044512239475</c:v>
                </c:pt>
                <c:pt idx="52">
                  <c:v>2223.6352717675391</c:v>
                </c:pt>
                <c:pt idx="53">
                  <c:v>2224.3456211554681</c:v>
                </c:pt>
                <c:pt idx="54">
                  <c:v>2180.366238636836</c:v>
                </c:pt>
                <c:pt idx="55">
                  <c:v>2197.2239102986518</c:v>
                </c:pt>
                <c:pt idx="56">
                  <c:v>2214.2128116336489</c:v>
                </c:pt>
                <c:pt idx="57">
                  <c:v>2235.119565231797</c:v>
                </c:pt>
                <c:pt idx="58">
                  <c:v>2248.2649393708975</c:v>
                </c:pt>
                <c:pt idx="59">
                  <c:v>2251.6113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/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12"/>
        <c:noMultiLvlLbl val="0"/>
      </c:catAx>
      <c:valAx>
        <c:axId val="931498639"/>
        <c:scaling>
          <c:orientation val="minMax"/>
          <c:max val="2350"/>
          <c:min val="18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1.0386473429951689E-2"/>
              <c:y val="0.31223154679345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854490672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89008"/>
        <c:crosses val="max"/>
        <c:crossBetween val="between"/>
      </c:valAx>
      <c:catAx>
        <c:axId val="85448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4906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181825097949714"/>
          <c:y val="0.89992174555973525"/>
          <c:w val="0.43636349804100577"/>
          <c:h val="5.6212593028338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SOUTH CAROLINA PERSONAL INCOME</a:t>
            </a:r>
            <a:endParaRPr lang="en-US" sz="1400" b="0" i="0" baseline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09850127429723"/>
          <c:y val="0.14357471099517743"/>
          <c:w val="0.86898626802084522"/>
          <c:h val="0.63819852881652306"/>
        </c:manualLayout>
      </c:layout>
      <c:areaChart>
        <c:grouping val="stacked"/>
        <c:varyColors val="0"/>
        <c:ser>
          <c:idx val="4"/>
          <c:order val="3"/>
          <c:tx>
            <c:strRef>
              <c:f>'Personal Income'!$V$2</c:f>
              <c:strCache>
                <c:ptCount val="1"/>
                <c:pt idx="0">
                  <c:v>10-Yr Trend</c:v>
                </c:pt>
              </c:strCache>
            </c:strRef>
          </c:tx>
          <c:spPr>
            <a:noFill/>
            <a:ln>
              <a:noFill/>
              <a:prstDash val="sysDot"/>
            </a:ln>
            <a:effectLst/>
          </c:spPr>
          <c:val>
            <c:numRef>
              <c:f>'Personal Income'!$V$87:$V$104</c:f>
              <c:numCache>
                <c:formatCode>_(* #,##0.0_);_(* \(#,##0.0\);_(* "-"??_);_(@_)</c:formatCode>
                <c:ptCount val="18"/>
                <c:pt idx="0">
                  <c:v>227575.47060975604</c:v>
                </c:pt>
                <c:pt idx="1">
                  <c:v>229835.516707317</c:v>
                </c:pt>
                <c:pt idx="2">
                  <c:v>232095.56280487799</c:v>
                </c:pt>
                <c:pt idx="3">
                  <c:v>234355.60890243895</c:v>
                </c:pt>
                <c:pt idx="4">
                  <c:v>236615.65499999994</c:v>
                </c:pt>
                <c:pt idx="5">
                  <c:v>238875.7010975609</c:v>
                </c:pt>
                <c:pt idx="6">
                  <c:v>241135.74719512189</c:v>
                </c:pt>
                <c:pt idx="7">
                  <c:v>243395.79329268285</c:v>
                </c:pt>
                <c:pt idx="8">
                  <c:v>245655.83939024384</c:v>
                </c:pt>
                <c:pt idx="9">
                  <c:v>247915.8854878048</c:v>
                </c:pt>
                <c:pt idx="10">
                  <c:v>250175.93158536579</c:v>
                </c:pt>
                <c:pt idx="11">
                  <c:v>252435.97768292678</c:v>
                </c:pt>
                <c:pt idx="12">
                  <c:v>254696.02378048774</c:v>
                </c:pt>
                <c:pt idx="13">
                  <c:v>256956.0698780487</c:v>
                </c:pt>
                <c:pt idx="14">
                  <c:v>259216.11597560969</c:v>
                </c:pt>
                <c:pt idx="15">
                  <c:v>261476.16207317065</c:v>
                </c:pt>
                <c:pt idx="16">
                  <c:v>263736.20817073167</c:v>
                </c:pt>
                <c:pt idx="17">
                  <c:v>265996.25426829263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6-4308-BB25-CA86D19C12E4}"/>
            </c:ext>
          </c:extLst>
        </c:ser>
        <c:ser>
          <c:idx val="5"/>
          <c:order val="4"/>
          <c:tx>
            <c:strRef>
              <c:f>'Personal Income'!$X$2</c:f>
              <c:strCache>
                <c:ptCount val="1"/>
                <c:pt idx="0">
                  <c:v>Shade</c:v>
                </c:pt>
              </c:strCache>
            </c:strRef>
          </c:tx>
          <c:spPr>
            <a:solidFill>
              <a:srgbClr val="4472C4">
                <a:lumMod val="40000"/>
                <a:lumOff val="60000"/>
                <a:alpha val="28000"/>
              </a:srgbClr>
            </a:solidFill>
            <a:ln>
              <a:noFill/>
            </a:ln>
            <a:effectLst/>
          </c:spPr>
          <c:val>
            <c:numRef>
              <c:f>'Personal Income'!$X$87:$X$104</c:f>
              <c:numCache>
                <c:formatCode>_(* #,##0.00_);_(* \(#,##0.00\);_(* "-"??_);_(@_)</c:formatCode>
                <c:ptCount val="18"/>
                <c:pt idx="0">
                  <c:v>2064.1544984690554</c:v>
                </c:pt>
                <c:pt idx="1">
                  <c:v>2320.7752840249741</c:v>
                </c:pt>
                <c:pt idx="2">
                  <c:v>2577.3960695808637</c:v>
                </c:pt>
                <c:pt idx="3">
                  <c:v>2834.0168551367824</c:v>
                </c:pt>
                <c:pt idx="4">
                  <c:v>3090.6376406927011</c:v>
                </c:pt>
                <c:pt idx="5">
                  <c:v>3347.2584262486198</c:v>
                </c:pt>
                <c:pt idx="6">
                  <c:v>3603.8792118045094</c:v>
                </c:pt>
                <c:pt idx="7">
                  <c:v>3860.4999973604281</c:v>
                </c:pt>
                <c:pt idx="8">
                  <c:v>4117.1207829163177</c:v>
                </c:pt>
                <c:pt idx="9">
                  <c:v>4373.7415684722364</c:v>
                </c:pt>
                <c:pt idx="10">
                  <c:v>4630.362354028126</c:v>
                </c:pt>
                <c:pt idx="11">
                  <c:v>4886.9831395840447</c:v>
                </c:pt>
                <c:pt idx="12">
                  <c:v>5143.6039251399925</c:v>
                </c:pt>
                <c:pt idx="13">
                  <c:v>5400.2247106958821</c:v>
                </c:pt>
                <c:pt idx="14">
                  <c:v>5656.8454962517717</c:v>
                </c:pt>
                <c:pt idx="15">
                  <c:v>5913.4662818076904</c:v>
                </c:pt>
                <c:pt idx="16">
                  <c:v>6170.0870673635509</c:v>
                </c:pt>
                <c:pt idx="17">
                  <c:v>6426.7078529194696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023856"/>
        <c:axId val="1729966288"/>
      </c:areaChart>
      <c:barChart>
        <c:barDir val="col"/>
        <c:grouping val="clustered"/>
        <c:varyColors val="0"/>
        <c:ser>
          <c:idx val="2"/>
          <c:order val="2"/>
          <c:tx>
            <c:strRef>
              <c:f>'PI Dashboard'!$H$2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E7E6E6">
                <a:lumMod val="90000"/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'PI Dashboard'!$A$3:$B$20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'PI Dashboard'!$H$7:$H$24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442627728"/>
        <c:axId val="1434580336"/>
      </c:barChart>
      <c:lineChart>
        <c:grouping val="standard"/>
        <c:varyColors val="0"/>
        <c:ser>
          <c:idx val="0"/>
          <c:order val="0"/>
          <c:tx>
            <c:strRef>
              <c:f>'PI Dashboard'!$C$2</c:f>
              <c:strCache>
                <c:ptCount val="1"/>
                <c:pt idx="0">
                  <c:v>Actual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5B9BD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multiLvlStrRef>
              <c:f>'PI Dashboard'!$A$7:$B$24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'PI Dashboard'!$C$7:$C$24</c:f>
              <c:numCache>
                <c:formatCode>_("$"* #,##0_);_("$"* \(#,##0\);_("$"* "-"??_);_(@_)</c:formatCode>
                <c:ptCount val="18"/>
                <c:pt idx="0">
                  <c:v>231953.5</c:v>
                </c:pt>
                <c:pt idx="1">
                  <c:v>232972.6</c:v>
                </c:pt>
                <c:pt idx="2">
                  <c:v>235048.8</c:v>
                </c:pt>
                <c:pt idx="3">
                  <c:v>237799.8</c:v>
                </c:pt>
                <c:pt idx="4">
                  <c:v>240475.4</c:v>
                </c:pt>
                <c:pt idx="5">
                  <c:v>263820.79999999999</c:v>
                </c:pt>
                <c:pt idx="6">
                  <c:v>249264.9</c:v>
                </c:pt>
                <c:pt idx="7">
                  <c:v>248733.3</c:v>
                </c:pt>
                <c:pt idx="8">
                  <c:v>284927.90000000002</c:v>
                </c:pt>
                <c:pt idx="9">
                  <c:v>263058.09999999998</c:v>
                </c:pt>
                <c:pt idx="10">
                  <c:v>264347.3</c:v>
                </c:pt>
                <c:pt idx="11">
                  <c:v>269582.3</c:v>
                </c:pt>
                <c:pt idx="12">
                  <c:v>272448.59999999998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C016-4308-BB25-CA86D19C12E4}"/>
            </c:ext>
          </c:extLst>
        </c:ser>
        <c:ser>
          <c:idx val="1"/>
          <c:order val="1"/>
          <c:tx>
            <c:strRef>
              <c:f>'PI Dashboard'!$E$2</c:f>
              <c:strCache>
                <c:ptCount val="1"/>
                <c:pt idx="0">
                  <c:v>May Estimate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rgbClr val="5B9BD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'PI Dashboard'!$A$7:$B$24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'PI Dashboard'!$E$7:$E$24</c:f>
              <c:numCache>
                <c:formatCode>General</c:formatCode>
                <c:ptCount val="18"/>
                <c:pt idx="11" formatCode="_(&quot;$&quot;* #,##0_);_(&quot;$&quot;* \(#,##0\);_(&quot;$&quot;* &quot;-&quot;??_);_(@_)">
                  <c:v>268827.09999999998</c:v>
                </c:pt>
                <c:pt idx="12" formatCode="_(&quot;$&quot;* #,##0_);_(&quot;$&quot;* \(#,##0\);_(&quot;$&quot;* &quot;-&quot;??_);_(@_)">
                  <c:v>271777.68469760584</c:v>
                </c:pt>
                <c:pt idx="13" formatCode="_(&quot;$&quot;* #,##0_);_(&quot;$&quot;* \(#,##0\);_(&quot;$&quot;* &quot;-&quot;??_);_(@_)">
                  <c:v>275317.15884439758</c:v>
                </c:pt>
                <c:pt idx="14" formatCode="_(&quot;$&quot;* #,##0_);_(&quot;$&quot;* \(#,##0\);_(&quot;$&quot;* &quot;-&quot;??_);_(@_)">
                  <c:v>277145.73594568175</c:v>
                </c:pt>
                <c:pt idx="15" formatCode="_(&quot;$&quot;* #,##0_);_(&quot;$&quot;* \(#,##0\);_(&quot;$&quot;* &quot;-&quot;??_);_(@_)">
                  <c:v>280526.21715325891</c:v>
                </c:pt>
                <c:pt idx="16" formatCode="_(&quot;$&quot;* #,##0_);_(&quot;$&quot;* \(#,##0\);_(&quot;$&quot;* &quot;-&quot;??_);_(@_)">
                  <c:v>283806.05333038262</c:v>
                </c:pt>
                <c:pt idx="17" formatCode="_(&quot;$&quot;* #,##0_);_(&quot;$&quot;* \(#,##0\);_(&quot;$&quot;* &quot;-&quot;??_);_(@_)">
                  <c:v>287048.75490697491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023856"/>
        <c:axId val="1729966288"/>
        <c:extLst>
          <c:ext xmlns:c15="http://schemas.microsoft.com/office/drawing/2012/chart" uri="{02D57815-91ED-43cb-92C2-25804820EDAC}">
            <c15:filteredLineSeries>
              <c15:ser>
                <c:idx val="6"/>
                <c:order val="5"/>
                <c:tx>
                  <c:strRef>
                    <c:extLst>
                      <c:ext uri="{02D57815-91ED-43cb-92C2-25804820EDAC}">
                        <c15:formulaRef>
                          <c15:sqref>'PI Dashboard'!$F$2</c15:sqref>
                        </c15:formulaRef>
                      </c:ext>
                    </c:extLst>
                    <c:strCache>
                      <c:ptCount val="1"/>
                      <c:pt idx="0">
                        <c:v>Unrevised</c:v>
                      </c:pt>
                    </c:strCache>
                  </c:strRef>
                </c:tx>
                <c:spPr>
                  <a:ln w="38100" cap="rnd">
                    <a:solidFill>
                      <a:sysClr val="window" lastClr="FFFFFF">
                        <a:lumMod val="75000"/>
                      </a:sys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'PI Dashboard'!$A$7:$B$24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</c:lvl>
                      <c:lvl>
                        <c:pt idx="0">
                          <c:v>2019</c:v>
                        </c:pt>
                        <c:pt idx="4">
                          <c:v>2020</c:v>
                        </c:pt>
                        <c:pt idx="8">
                          <c:v>2021</c:v>
                        </c:pt>
                        <c:pt idx="12">
                          <c:v>2022</c:v>
                        </c:pt>
                        <c:pt idx="16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'PI Dashboard'!$F$7:$F$24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9" formatCode="_(&quot;$&quot;* #,##0_);_(&quot;$&quot;* \(#,##0\);_(&quot;$&quot;* &quot;-&quot;??_);_(@_)">
                        <c:v>263070.3</c:v>
                      </c:pt>
                      <c:pt idx="10" formatCode="_(&quot;$&quot;* #,##0_);_(&quot;$&quot;* \(#,##0\);_(&quot;$&quot;* &quot;-&quot;??_);_(@_)">
                        <c:v>264333.2</c:v>
                      </c:pt>
                      <c:pt idx="11" formatCode="_(&quot;$&quot;* #,##0_);_(&quot;$&quot;* \(#,##0\);_(&quot;$&quot;* &quot;-&quot;??_);_(@_)">
                        <c:v>268827.09999999998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016-4308-BB25-CA86D19C12E4}"/>
                  </c:ext>
                </c:extLst>
              </c15:ser>
            </c15:filteredLineSeries>
          </c:ext>
        </c:extLst>
      </c:lineChart>
      <c:scatterChart>
        <c:scatterStyle val="smoothMarker"/>
        <c:varyColors val="0"/>
        <c:ser>
          <c:idx val="3"/>
          <c:order val="6"/>
          <c:tx>
            <c:strRef>
              <c:f>'PI Dashboard'!$N$8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'PI Dashboard'!$P$9:$P$13</c:f>
                <c:numCache>
                  <c:formatCode>General</c:formatCode>
                  <c:ptCount val="5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rgbClr val="A5A5A5">
                    <a:alpha val="70000"/>
                  </a:srgb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'PI Dashboard'!$N$9:$N$12</c:f>
              <c:numCache>
                <c:formatCode>General</c:formatCode>
                <c:ptCount val="4"/>
                <c:pt idx="0">
                  <c:v>4.5</c:v>
                </c:pt>
                <c:pt idx="1">
                  <c:v>8.5</c:v>
                </c:pt>
                <c:pt idx="2">
                  <c:v>12.5</c:v>
                </c:pt>
                <c:pt idx="3">
                  <c:v>16.5</c:v>
                </c:pt>
              </c:numCache>
            </c:numRef>
          </c:xVal>
          <c:yVal>
            <c:numRef>
              <c:f>'PI Dashboard'!$O$9:$O$12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016-4308-BB25-CA86D19C1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627728"/>
        <c:axId val="1434580336"/>
      </c:scatterChart>
      <c:catAx>
        <c:axId val="168702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66288"/>
        <c:crosses val="autoZero"/>
        <c:auto val="1"/>
        <c:lblAlgn val="ctr"/>
        <c:lblOffset val="100"/>
        <c:noMultiLvlLbl val="0"/>
      </c:catAx>
      <c:valAx>
        <c:axId val="1729966288"/>
        <c:scaling>
          <c:orientation val="minMax"/>
          <c:max val="290000"/>
          <c:min val="2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cross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023856"/>
        <c:crosses val="autoZero"/>
        <c:crossBetween val="between"/>
      </c:valAx>
      <c:valAx>
        <c:axId val="1434580336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27728"/>
        <c:crosses val="max"/>
        <c:crossBetween val="between"/>
      </c:valAx>
      <c:catAx>
        <c:axId val="14426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458033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A5A5A5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608305297763324"/>
          <c:y val="0.92450942089696719"/>
          <c:w val="0.33550315618256954"/>
          <c:h val="4.520270801214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Carolina'!$DA$3:$DA$20</c:f>
              <c:numCache>
                <c:formatCode>0.00%</c:formatCode>
                <c:ptCount val="18"/>
                <c:pt idx="0">
                  <c:v>-2.8372381390636692E-2</c:v>
                </c:pt>
                <c:pt idx="1">
                  <c:v>-3.0176608431277504E-2</c:v>
                </c:pt>
                <c:pt idx="2">
                  <c:v>-3.3079119945723115E-2</c:v>
                </c:pt>
                <c:pt idx="3">
                  <c:v>-3.2567301839563148E-2</c:v>
                </c:pt>
                <c:pt idx="4">
                  <c:v>-3.2435936491675942E-2</c:v>
                </c:pt>
                <c:pt idx="5">
                  <c:v>-3.2210432474605463E-2</c:v>
                </c:pt>
                <c:pt idx="6">
                  <c:v>-3.1768974740236718E-2</c:v>
                </c:pt>
                <c:pt idx="7">
                  <c:v>-3.0651784570964478E-2</c:v>
                </c:pt>
                <c:pt idx="8">
                  <c:v>-2.9097034748863174E-2</c:v>
                </c:pt>
                <c:pt idx="9">
                  <c:v>-2.9643350876649304E-2</c:v>
                </c:pt>
                <c:pt idx="10">
                  <c:v>-3.0641064846730359E-2</c:v>
                </c:pt>
                <c:pt idx="11">
                  <c:v>-3.2655008674205947E-2</c:v>
                </c:pt>
                <c:pt idx="12">
                  <c:v>-3.1454984272215505E-2</c:v>
                </c:pt>
                <c:pt idx="13">
                  <c:v>-2.8142784387949548E-2</c:v>
                </c:pt>
                <c:pt idx="14">
                  <c:v>-2.4240414958576061E-2</c:v>
                </c:pt>
                <c:pt idx="15">
                  <c:v>-1.5348501158412381E-2</c:v>
                </c:pt>
                <c:pt idx="16">
                  <c:v>-8.3814600225426052E-3</c:v>
                </c:pt>
                <c:pt idx="17">
                  <c:v>-5.8030739881213761E-3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F-4AEC-88AE-75E7A358E716}"/>
            </c:ext>
          </c:extLst>
        </c:ser>
        <c:ser>
          <c:idx val="1"/>
          <c:order val="1"/>
          <c:tx>
            <c:v>Female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Carolina'!$DD$3:$DD$20</c:f>
              <c:numCache>
                <c:formatCode>0.00%</c:formatCode>
                <c:ptCount val="18"/>
                <c:pt idx="0">
                  <c:v>2.7117978751167719E-2</c:v>
                </c:pt>
                <c:pt idx="1">
                  <c:v>2.8984575096443411E-2</c:v>
                </c:pt>
                <c:pt idx="2">
                  <c:v>3.1972649500684992E-2</c:v>
                </c:pt>
                <c:pt idx="3">
                  <c:v>3.1136121202269697E-2</c:v>
                </c:pt>
                <c:pt idx="4">
                  <c:v>3.0802250518396117E-2</c:v>
                </c:pt>
                <c:pt idx="5">
                  <c:v>3.2904290988668469E-2</c:v>
                </c:pt>
                <c:pt idx="6">
                  <c:v>3.3442421145221272E-2</c:v>
                </c:pt>
                <c:pt idx="7">
                  <c:v>3.2027417546317494E-2</c:v>
                </c:pt>
                <c:pt idx="8">
                  <c:v>3.0539519822621698E-2</c:v>
                </c:pt>
                <c:pt idx="9">
                  <c:v>3.1085835950407828E-2</c:v>
                </c:pt>
                <c:pt idx="10">
                  <c:v>3.2276504956703034E-2</c:v>
                </c:pt>
                <c:pt idx="11">
                  <c:v>3.5521073126255548E-2</c:v>
                </c:pt>
                <c:pt idx="12">
                  <c:v>3.515348403706374E-2</c:v>
                </c:pt>
                <c:pt idx="13">
                  <c:v>3.288908847066372E-2</c:v>
                </c:pt>
                <c:pt idx="14">
                  <c:v>2.7840488164547376E-2</c:v>
                </c:pt>
                <c:pt idx="15">
                  <c:v>1.8215735034923887E-2</c:v>
                </c:pt>
                <c:pt idx="16">
                  <c:v>1.1008766980286817E-2</c:v>
                </c:pt>
                <c:pt idx="17">
                  <c:v>1.0411580888407865E-2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F-4AEC-88AE-75E7A358E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593119"/>
        <c:axId val="298594783"/>
      </c:barChart>
      <c:catAx>
        <c:axId val="29859311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4783"/>
        <c:crosses val="autoZero"/>
        <c:auto val="1"/>
        <c:lblAlgn val="ctr"/>
        <c:lblOffset val="100"/>
        <c:noMultiLvlLbl val="0"/>
      </c:catAx>
      <c:valAx>
        <c:axId val="298594783"/>
        <c:scaling>
          <c:orientation val="minMax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;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31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BY AGE RANGE</a:t>
            </a:r>
          </a:p>
          <a:p>
            <a:pPr>
              <a:defRPr sz="1800"/>
            </a:pPr>
            <a:r>
              <a:rPr lang="en-US" sz="1800" dirty="0"/>
              <a:t>Estimates</a:t>
            </a:r>
            <a:r>
              <a:rPr lang="en-US" sz="1800" baseline="0" dirty="0"/>
              <a:t> and Projections</a:t>
            </a:r>
            <a:endParaRPr lang="en-US" sz="1800" dirty="0"/>
          </a:p>
        </c:rich>
      </c:tx>
      <c:layout>
        <c:manualLayout>
          <c:xMode val="edge"/>
          <c:yMode val="edge"/>
          <c:x val="0.35743657042869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42521586975541"/>
          <c:y val="0.13239780973806081"/>
          <c:w val="0.78955684887215183"/>
          <c:h val="0.71042032830113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0 to 17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Sheet1!$C$12:$C$22</c:f>
              <c:numCache>
                <c:formatCode>General</c:formatCode>
                <c:ptCount val="11"/>
                <c:pt idx="0">
                  <c:v>1118116</c:v>
                </c:pt>
                <c:pt idx="1">
                  <c:v>1119977.4136000001</c:v>
                </c:pt>
                <c:pt idx="2">
                  <c:v>1121838.8271000001</c:v>
                </c:pt>
                <c:pt idx="3">
                  <c:v>1123700.2407</c:v>
                </c:pt>
                <c:pt idx="4">
                  <c:v>1125561.6543000001</c:v>
                </c:pt>
                <c:pt idx="5">
                  <c:v>1127423.0678000001</c:v>
                </c:pt>
                <c:pt idx="6">
                  <c:v>1127635.6321</c:v>
                </c:pt>
                <c:pt idx="7">
                  <c:v>1127848.1964</c:v>
                </c:pt>
                <c:pt idx="8">
                  <c:v>1128060.7607</c:v>
                </c:pt>
                <c:pt idx="9">
                  <c:v>1128273.3251</c:v>
                </c:pt>
                <c:pt idx="10">
                  <c:v>1128485.8894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2-431D-BFAC-2D8AFAB802E7}"/>
            </c:ext>
          </c:extLst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18 to 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Sheet1!$C$33:$C$43</c:f>
              <c:numCache>
                <c:formatCode>General</c:formatCode>
                <c:ptCount val="11"/>
                <c:pt idx="0">
                  <c:v>3077374</c:v>
                </c:pt>
                <c:pt idx="1">
                  <c:v>3092426.7560999999</c:v>
                </c:pt>
                <c:pt idx="2">
                  <c:v>3107479.5122000002</c:v>
                </c:pt>
                <c:pt idx="3">
                  <c:v>3122532.2683999999</c:v>
                </c:pt>
                <c:pt idx="4">
                  <c:v>3137585.0244999998</c:v>
                </c:pt>
                <c:pt idx="5">
                  <c:v>3152637.7806000002</c:v>
                </c:pt>
                <c:pt idx="6">
                  <c:v>3171050.5430000001</c:v>
                </c:pt>
                <c:pt idx="7">
                  <c:v>3189463.3054999998</c:v>
                </c:pt>
                <c:pt idx="8">
                  <c:v>3207876.068</c:v>
                </c:pt>
                <c:pt idx="9">
                  <c:v>3226288.8303999999</c:v>
                </c:pt>
                <c:pt idx="10">
                  <c:v>3244701.5929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2-431D-BFAC-2D8AFAB802E7}"/>
            </c:ext>
          </c:extLst>
        </c:ser>
        <c:ser>
          <c:idx val="2"/>
          <c:order val="2"/>
          <c:tx>
            <c:strRef>
              <c:f>Sheet1!$B$54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Sheet1!$C$54:$C$64</c:f>
              <c:numCache>
                <c:formatCode>General</c:formatCode>
                <c:ptCount val="11"/>
                <c:pt idx="0">
                  <c:v>935239</c:v>
                </c:pt>
                <c:pt idx="1">
                  <c:v>965469.38492999994</c:v>
                </c:pt>
                <c:pt idx="2">
                  <c:v>995699.76986</c:v>
                </c:pt>
                <c:pt idx="3">
                  <c:v>1025930.1548</c:v>
                </c:pt>
                <c:pt idx="4">
                  <c:v>1056160.5397000001</c:v>
                </c:pt>
                <c:pt idx="5">
                  <c:v>1086390.9247000001</c:v>
                </c:pt>
                <c:pt idx="6">
                  <c:v>1114823.5645999999</c:v>
                </c:pt>
                <c:pt idx="7">
                  <c:v>1143256.2046000001</c:v>
                </c:pt>
                <c:pt idx="8">
                  <c:v>1171688.8446</c:v>
                </c:pt>
                <c:pt idx="9">
                  <c:v>1200121.4845</c:v>
                </c:pt>
                <c:pt idx="10">
                  <c:v>1228554.1244999999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D2-431D-BFAC-2D8AFAB80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79135"/>
        <c:axId val="2108784959"/>
      </c:lineChart>
      <c:catAx>
        <c:axId val="2108779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84959"/>
        <c:crosses val="autoZero"/>
        <c:auto val="1"/>
        <c:lblAlgn val="ctr"/>
        <c:lblOffset val="100"/>
        <c:noMultiLvlLbl val="0"/>
      </c:catAx>
      <c:valAx>
        <c:axId val="210878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7913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8116236829092015"/>
          <c:y val="0.90718418936495171"/>
          <c:w val="0.21930167380706017"/>
          <c:h val="4.13404796794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</a:t>
            </a:r>
            <a:r>
              <a:rPr lang="en-US" sz="1800" baseline="0" dirty="0"/>
              <a:t> </a:t>
            </a:r>
            <a:r>
              <a:rPr lang="en-US" sz="1800" dirty="0"/>
              <a:t>WORKING</a:t>
            </a:r>
            <a:r>
              <a:rPr lang="en-US" sz="1800" baseline="0" dirty="0"/>
              <a:t> AGE POPULATION (18-64)</a:t>
            </a:r>
          </a:p>
          <a:p>
            <a:pPr>
              <a:defRPr sz="1800"/>
            </a:pPr>
            <a:r>
              <a:rPr lang="en-US" sz="1400" baseline="0" dirty="0"/>
              <a:t>as a Percentage of Total Population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0691543991784E-2"/>
          <c:y val="0.14760169029590972"/>
          <c:w val="0.92508444596599337"/>
          <c:h val="0.6967463853467849"/>
        </c:manualLayout>
      </c:layout>
      <c:lineChart>
        <c:grouping val="standard"/>
        <c:varyColors val="0"/>
        <c:ser>
          <c:idx val="0"/>
          <c:order val="0"/>
          <c:tx>
            <c:v>Estimates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B-4A95-876B-EA2AA194ABBF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B-4A95-876B-EA2AA194ABB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8B-4A95-876B-EA2AA194ABB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8B-4A95-876B-EA2AA194ABB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8B-4A95-876B-EA2AA194ABB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8B-4A95-876B-EA2AA194ABBF}"/>
              </c:ext>
            </c:extLst>
          </c:dPt>
          <c:cat>
            <c:numRef>
              <c:f>Sheet1!$A$86:$A$106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  <c:extLst/>
            </c:numRef>
          </c:cat>
          <c:val>
            <c:numRef>
              <c:f>(Sheet1!$C$86:$C$97,Sheet1!$D$98:$D$106)</c:f>
              <c:numCache>
                <c:formatCode>General</c:formatCode>
                <c:ptCount val="11"/>
                <c:pt idx="0">
                  <c:v>0.59979273899999996</c:v>
                </c:pt>
                <c:pt idx="1">
                  <c:v>0.59723875520000003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148B-4A95-876B-EA2AA194ABBF}"/>
            </c:ext>
          </c:extLst>
        </c:ser>
        <c:ser>
          <c:idx val="1"/>
          <c:order val="1"/>
          <c:tx>
            <c:v>Projections</c:v>
          </c:tx>
          <c:spPr>
            <a:ln w="28575" cap="rnd">
              <a:solidFill>
                <a:srgbClr val="4472C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2020</c:v>
              </c:pt>
              <c:pt idx="1">
                <c:v>2021</c:v>
              </c:pt>
              <c:pt idx="2">
                <c:v>2022</c:v>
              </c:pt>
              <c:pt idx="3">
                <c:v>2023</c:v>
              </c:pt>
              <c:pt idx="4">
                <c:v>2024</c:v>
              </c:pt>
              <c:pt idx="5">
                <c:v>2025</c:v>
              </c:pt>
              <c:pt idx="6">
                <c:v>2026</c:v>
              </c:pt>
              <c:pt idx="7">
                <c:v>2027</c:v>
              </c:pt>
              <c:pt idx="8">
                <c:v>2028</c:v>
              </c:pt>
              <c:pt idx="9">
                <c:v>2029</c:v>
              </c:pt>
              <c:pt idx="10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(Sheet1!$D$86:$D$96,Sheet1!$C$97:$C$106)</c:f>
              <c:numCache>
                <c:formatCode>General</c:formatCode>
                <c:ptCount val="11"/>
                <c:pt idx="1">
                  <c:v>0.59723875520000003</c:v>
                </c:pt>
                <c:pt idx="2">
                  <c:v>0.59473085969999995</c:v>
                </c:pt>
                <c:pt idx="3">
                  <c:v>0.59226781630000003</c:v>
                </c:pt>
                <c:pt idx="4">
                  <c:v>0.58984843239999996</c:v>
                </c:pt>
                <c:pt idx="5">
                  <c:v>0.58747155740000001</c:v>
                </c:pt>
                <c:pt idx="6">
                  <c:v>0.58576611020000002</c:v>
                </c:pt>
                <c:pt idx="7">
                  <c:v>0.58409005749999998</c:v>
                </c:pt>
                <c:pt idx="8">
                  <c:v>0.58244264560000003</c:v>
                </c:pt>
                <c:pt idx="9">
                  <c:v>0.58082314660000001</c:v>
                </c:pt>
                <c:pt idx="10">
                  <c:v>0.5792308572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148B-4A95-876B-EA2AA194A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671823"/>
        <c:axId val="2025675983"/>
      </c:lineChart>
      <c:catAx>
        <c:axId val="20256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75983"/>
        <c:crosses val="autoZero"/>
        <c:auto val="1"/>
        <c:lblAlgn val="ctr"/>
        <c:lblOffset val="100"/>
        <c:noMultiLvlLbl val="0"/>
      </c:catAx>
      <c:valAx>
        <c:axId val="202567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71823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CHANGE BY</a:t>
            </a:r>
            <a:r>
              <a:rPr lang="en-US" sz="1800" baseline="0" dirty="0"/>
              <a:t> COMPONENT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59077165572586E-2"/>
          <c:y val="8.6074309510239269E-2"/>
          <c:w val="0.92890225068042021"/>
          <c:h val="0.70932528310993059"/>
        </c:manualLayout>
      </c:layout>
      <c:areaChart>
        <c:grouping val="stacked"/>
        <c:varyColors val="0"/>
        <c:ser>
          <c:idx val="0"/>
          <c:order val="0"/>
          <c:tx>
            <c:v>Natural Increase</c:v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COMP_POP_CHG_00_20_wide!$H$2:$H$23</c:f>
              <c:numCache>
                <c:formatCode>General</c:formatCode>
                <c:ptCount val="22"/>
                <c:pt idx="0">
                  <c:v>4667</c:v>
                </c:pt>
                <c:pt idx="1">
                  <c:v>19139</c:v>
                </c:pt>
                <c:pt idx="2">
                  <c:v>18103</c:v>
                </c:pt>
                <c:pt idx="3">
                  <c:v>17159</c:v>
                </c:pt>
                <c:pt idx="4">
                  <c:v>18306</c:v>
                </c:pt>
                <c:pt idx="5">
                  <c:v>18676</c:v>
                </c:pt>
                <c:pt idx="6">
                  <c:v>20858</c:v>
                </c:pt>
                <c:pt idx="7">
                  <c:v>23690</c:v>
                </c:pt>
                <c:pt idx="8">
                  <c:v>24232</c:v>
                </c:pt>
                <c:pt idx="9">
                  <c:v>21031</c:v>
                </c:pt>
                <c:pt idx="10">
                  <c:v>21936</c:v>
                </c:pt>
                <c:pt idx="11">
                  <c:v>15447</c:v>
                </c:pt>
                <c:pt idx="12">
                  <c:v>15477</c:v>
                </c:pt>
                <c:pt idx="13">
                  <c:v>11917</c:v>
                </c:pt>
                <c:pt idx="14">
                  <c:v>12779</c:v>
                </c:pt>
                <c:pt idx="15">
                  <c:v>11415</c:v>
                </c:pt>
                <c:pt idx="16">
                  <c:v>10595</c:v>
                </c:pt>
                <c:pt idx="17">
                  <c:v>7995</c:v>
                </c:pt>
                <c:pt idx="18">
                  <c:v>6564</c:v>
                </c:pt>
                <c:pt idx="19">
                  <c:v>5319</c:v>
                </c:pt>
                <c:pt idx="20">
                  <c:v>803</c:v>
                </c:pt>
                <c:pt idx="21">
                  <c:v>-7807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7-4655-A289-772B370E5151}"/>
            </c:ext>
          </c:extLst>
        </c:ser>
        <c:ser>
          <c:idx val="1"/>
          <c:order val="1"/>
          <c:tx>
            <c:v>Net Migration</c:v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COMP_POP_CHG_00_20_wide!$I$2:$I$23</c:f>
              <c:numCache>
                <c:formatCode>General</c:formatCode>
                <c:ptCount val="22"/>
                <c:pt idx="0">
                  <c:v>7355</c:v>
                </c:pt>
                <c:pt idx="1">
                  <c:v>20696</c:v>
                </c:pt>
                <c:pt idx="2">
                  <c:v>23270</c:v>
                </c:pt>
                <c:pt idx="3">
                  <c:v>23413</c:v>
                </c:pt>
                <c:pt idx="4">
                  <c:v>39658</c:v>
                </c:pt>
                <c:pt idx="5">
                  <c:v>37784</c:v>
                </c:pt>
                <c:pt idx="6">
                  <c:v>63292</c:v>
                </c:pt>
                <c:pt idx="7">
                  <c:v>59140</c:v>
                </c:pt>
                <c:pt idx="8">
                  <c:v>56085</c:v>
                </c:pt>
                <c:pt idx="9">
                  <c:v>35301</c:v>
                </c:pt>
                <c:pt idx="10">
                  <c:v>31171</c:v>
                </c:pt>
                <c:pt idx="11">
                  <c:v>21291</c:v>
                </c:pt>
                <c:pt idx="12">
                  <c:v>30410</c:v>
                </c:pt>
                <c:pt idx="13">
                  <c:v>35044</c:v>
                </c:pt>
                <c:pt idx="14">
                  <c:v>46836</c:v>
                </c:pt>
                <c:pt idx="15">
                  <c:v>57183</c:v>
                </c:pt>
                <c:pt idx="16">
                  <c:v>56257</c:v>
                </c:pt>
                <c:pt idx="17">
                  <c:v>55923</c:v>
                </c:pt>
                <c:pt idx="18">
                  <c:v>57942</c:v>
                </c:pt>
                <c:pt idx="19">
                  <c:v>60743</c:v>
                </c:pt>
                <c:pt idx="20">
                  <c:v>59694</c:v>
                </c:pt>
                <c:pt idx="21">
                  <c:v>67971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7-4655-A289-772B370E5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 cap="flat" cmpd="sng" algn="ctr">
              <a:solidFill>
                <a:schemeClr val="accent3"/>
              </a:solidFill>
              <a:round/>
            </a:ln>
            <a:effectLst/>
          </c:spPr>
        </c:dropLines>
        <c:axId val="2096166767"/>
        <c:axId val="2096164271"/>
      </c:areaChart>
      <c:catAx>
        <c:axId val="2096166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5875" cap="flat" cmpd="sng" algn="ctr">
            <a:solidFill>
              <a:srgbClr val="A5A5A5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4271"/>
        <c:crosses val="autoZero"/>
        <c:auto val="1"/>
        <c:lblAlgn val="ctr"/>
        <c:lblOffset val="100"/>
        <c:noMultiLvlLbl val="0"/>
      </c:catAx>
      <c:valAx>
        <c:axId val="20961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6767"/>
        <c:crosses val="autoZero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9778167674692844"/>
          <c:y val="0.92133561440529321"/>
          <c:w val="0.2044367245318445"/>
          <c:h val="3.768739710325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US JOB OPENINGS &amp; QUITS VS. WAGE GROWTH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19904672807951E-2"/>
          <c:y val="0.105174798355685"/>
          <c:w val="0.87880978655911512"/>
          <c:h val="0.6938690540394779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 - US Comp, Job Openings'!$K$7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4000"/>
              </a:schemeClr>
            </a:solidFill>
            <a:ln>
              <a:noFill/>
            </a:ln>
            <a:effectLst/>
          </c:spPr>
          <c:invertIfNegative val="0"/>
          <c:cat>
            <c:numRef>
              <c:f>'A - US Comp, Job Openings'!$H$8:$H$243</c:f>
              <c:numCache>
                <c:formatCode>m/d/yyyy</c:formatCode>
                <c:ptCount val="23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</c:numCache>
            </c:numRef>
          </c:cat>
          <c:val>
            <c:numRef>
              <c:f>'A - US Comp, Job Openings'!$K$8:$K$243</c:f>
              <c:numCache>
                <c:formatCode>0.0</c:formatCode>
                <c:ptCount val="2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1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B06-4470-9FE6-A1DD468C5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22953920"/>
        <c:axId val="729675680"/>
      </c:barChart>
      <c:lineChart>
        <c:grouping val="standard"/>
        <c:varyColors val="0"/>
        <c:ser>
          <c:idx val="1"/>
          <c:order val="0"/>
          <c:tx>
            <c:strRef>
              <c:f>'A - US Comp, Job Openings'!$I$7</c:f>
              <c:strCache>
                <c:ptCount val="1"/>
                <c:pt idx="0">
                  <c:v>US Wages and Salaries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 - US Comp, Job Openings'!$H$8:$H$243</c:f>
              <c:numCache>
                <c:formatCode>m/d/yyyy</c:formatCode>
                <c:ptCount val="23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</c:numCache>
            </c:numRef>
          </c:cat>
          <c:val>
            <c:numRef>
              <c:f>'A - US Comp, Job Openings'!$I$8:$I$243</c:f>
              <c:numCache>
                <c:formatCode>General</c:formatCode>
                <c:ptCount val="236"/>
                <c:pt idx="0">
                  <c:v>-0.76936671220918573</c:v>
                </c:pt>
                <c:pt idx="1">
                  <c:v>-0.78994544934562005</c:v>
                </c:pt>
                <c:pt idx="2">
                  <c:v>-0.78151969186805548</c:v>
                </c:pt>
                <c:pt idx="3">
                  <c:v>-0.74797547540288867</c:v>
                </c:pt>
                <c:pt idx="4">
                  <c:v>-0.67406825592562514</c:v>
                </c:pt>
                <c:pt idx="5">
                  <c:v>-0.6288870635779169</c:v>
                </c:pt>
                <c:pt idx="6">
                  <c:v>-0.50160325427678487</c:v>
                </c:pt>
                <c:pt idx="7">
                  <c:v>-0.39747411615061656</c:v>
                </c:pt>
                <c:pt idx="8">
                  <c:v>-0.24364952727820569</c:v>
                </c:pt>
                <c:pt idx="9">
                  <c:v>-8.3862860518937113E-2</c:v>
                </c:pt>
                <c:pt idx="10">
                  <c:v>0.11966036155264317</c:v>
                </c:pt>
                <c:pt idx="11">
                  <c:v>0.27497877761471762</c:v>
                </c:pt>
                <c:pt idx="12">
                  <c:v>0.38142597205804002</c:v>
                </c:pt>
                <c:pt idx="13">
                  <c:v>0.39243611691383135</c:v>
                </c:pt>
                <c:pt idx="14">
                  <c:v>0.40892698622106843</c:v>
                </c:pt>
                <c:pt idx="15">
                  <c:v>0.43378697676552069</c:v>
                </c:pt>
                <c:pt idx="16">
                  <c:v>0.52062451801453169</c:v>
                </c:pt>
                <c:pt idx="17">
                  <c:v>0.60941335275339104</c:v>
                </c:pt>
                <c:pt idx="18">
                  <c:v>0.73508400913399641</c:v>
                </c:pt>
                <c:pt idx="19">
                  <c:v>0.82441636033411636</c:v>
                </c:pt>
                <c:pt idx="20">
                  <c:v>0.89713796233164722</c:v>
                </c:pt>
                <c:pt idx="21">
                  <c:v>0.82928163705855784</c:v>
                </c:pt>
                <c:pt idx="22">
                  <c:v>0.64847882465738393</c:v>
                </c:pt>
                <c:pt idx="23">
                  <c:v>0.55605058061980894</c:v>
                </c:pt>
                <c:pt idx="24">
                  <c:v>0.54778851237670489</c:v>
                </c:pt>
                <c:pt idx="25">
                  <c:v>0.6710256282993744</c:v>
                </c:pt>
                <c:pt idx="26">
                  <c:v>0.6869977713190687</c:v>
                </c:pt>
                <c:pt idx="27">
                  <c:v>0.65077582010530077</c:v>
                </c:pt>
                <c:pt idx="28">
                  <c:v>0.47544323305898445</c:v>
                </c:pt>
                <c:pt idx="29">
                  <c:v>0.35648077382199961</c:v>
                </c:pt>
                <c:pt idx="30">
                  <c:v>0.26489771999512107</c:v>
                </c:pt>
                <c:pt idx="31">
                  <c:v>0.24774367064453173</c:v>
                </c:pt>
                <c:pt idx="32">
                  <c:v>0.24433822359156496</c:v>
                </c:pt>
                <c:pt idx="33">
                  <c:v>0.26383574754792882</c:v>
                </c:pt>
                <c:pt idx="34">
                  <c:v>0.36899934769622622</c:v>
                </c:pt>
                <c:pt idx="35">
                  <c:v>0.44889185472769572</c:v>
                </c:pt>
                <c:pt idx="36">
                  <c:v>0.67269164462791009</c:v>
                </c:pt>
                <c:pt idx="37">
                  <c:v>0.92294817886735592</c:v>
                </c:pt>
                <c:pt idx="38">
                  <c:v>1.2042586703175726</c:v>
                </c:pt>
                <c:pt idx="39">
                  <c:v>1.2866932969202167</c:v>
                </c:pt>
                <c:pt idx="40">
                  <c:v>1.1866909432598134</c:v>
                </c:pt>
                <c:pt idx="41">
                  <c:v>1.0340318436865064</c:v>
                </c:pt>
                <c:pt idx="42">
                  <c:v>0.8436841880219188</c:v>
                </c:pt>
                <c:pt idx="43">
                  <c:v>0.74155430147479029</c:v>
                </c:pt>
                <c:pt idx="44">
                  <c:v>0.66873802572353302</c:v>
                </c:pt>
                <c:pt idx="45">
                  <c:v>0.67091619383884782</c:v>
                </c:pt>
                <c:pt idx="46">
                  <c:v>0.74198901803834894</c:v>
                </c:pt>
                <c:pt idx="47">
                  <c:v>0.90790326847001512</c:v>
                </c:pt>
                <c:pt idx="48">
                  <c:v>0.97668990443226111</c:v>
                </c:pt>
                <c:pt idx="49">
                  <c:v>0.97893379992383267</c:v>
                </c:pt>
                <c:pt idx="50">
                  <c:v>0.88483800880535357</c:v>
                </c:pt>
                <c:pt idx="51">
                  <c:v>0.81376885311803548</c:v>
                </c:pt>
                <c:pt idx="52">
                  <c:v>0.80244307670018011</c:v>
                </c:pt>
                <c:pt idx="53">
                  <c:v>0.78086671552063314</c:v>
                </c:pt>
                <c:pt idx="54">
                  <c:v>0.78288817001743494</c:v>
                </c:pt>
                <c:pt idx="55">
                  <c:v>0.70015608250088779</c:v>
                </c:pt>
                <c:pt idx="56">
                  <c:v>0.63153534139271361</c:v>
                </c:pt>
                <c:pt idx="57">
                  <c:v>0.53907888049812991</c:v>
                </c:pt>
                <c:pt idx="58">
                  <c:v>0.4783475533110676</c:v>
                </c:pt>
                <c:pt idx="59">
                  <c:v>0.34154379433152682</c:v>
                </c:pt>
                <c:pt idx="60">
                  <c:v>0.15434537731650019</c:v>
                </c:pt>
                <c:pt idx="61">
                  <c:v>-8.6634920364993789E-2</c:v>
                </c:pt>
                <c:pt idx="62">
                  <c:v>-0.25791618652612186</c:v>
                </c:pt>
                <c:pt idx="63">
                  <c:v>-0.36683078438706179</c:v>
                </c:pt>
                <c:pt idx="64">
                  <c:v>-0.39529096686372378</c:v>
                </c:pt>
                <c:pt idx="65">
                  <c:v>-0.45232571225375118</c:v>
                </c:pt>
                <c:pt idx="66">
                  <c:v>-0.48526359318477014</c:v>
                </c:pt>
                <c:pt idx="67">
                  <c:v>-0.48882669699581593</c:v>
                </c:pt>
                <c:pt idx="68">
                  <c:v>-0.52861998155053924</c:v>
                </c:pt>
                <c:pt idx="69">
                  <c:v>-0.52126474110923282</c:v>
                </c:pt>
                <c:pt idx="70">
                  <c:v>-0.7231048493159381</c:v>
                </c:pt>
                <c:pt idx="71">
                  <c:v>-1.1340146162459637</c:v>
                </c:pt>
                <c:pt idx="72">
                  <c:v>-1.8417616242494568</c:v>
                </c:pt>
                <c:pt idx="73">
                  <c:v>-2.5608252811914745</c:v>
                </c:pt>
                <c:pt idx="74">
                  <c:v>-3.1165678062163544</c:v>
                </c:pt>
                <c:pt idx="75">
                  <c:v>-3.2330243579431759</c:v>
                </c:pt>
                <c:pt idx="76">
                  <c:v>-3.1282729948331922</c:v>
                </c:pt>
                <c:pt idx="77">
                  <c:v>-2.9205703492217632</c:v>
                </c:pt>
                <c:pt idx="78">
                  <c:v>-2.9185784577592764</c:v>
                </c:pt>
                <c:pt idx="79">
                  <c:v>-2.9988451363181676</c:v>
                </c:pt>
                <c:pt idx="80">
                  <c:v>-3.0927276646314428</c:v>
                </c:pt>
                <c:pt idx="81">
                  <c:v>-3.1379355430171039</c:v>
                </c:pt>
                <c:pt idx="82">
                  <c:v>-3.0214967087792282</c:v>
                </c:pt>
                <c:pt idx="83">
                  <c:v>-2.7005728346802229</c:v>
                </c:pt>
                <c:pt idx="84">
                  <c:v>-2.1940619393094614</c:v>
                </c:pt>
                <c:pt idx="85">
                  <c:v>-1.7316488396137746</c:v>
                </c:pt>
                <c:pt idx="86">
                  <c:v>-1.3315074060696146</c:v>
                </c:pt>
                <c:pt idx="87">
                  <c:v>-1.095024221201808</c:v>
                </c:pt>
                <c:pt idx="88">
                  <c:v>-0.86304462426442075</c:v>
                </c:pt>
                <c:pt idx="89">
                  <c:v>-0.76045474226204768</c:v>
                </c:pt>
                <c:pt idx="90">
                  <c:v>-0.58316560213344915</c:v>
                </c:pt>
                <c:pt idx="91">
                  <c:v>-0.44700659716104263</c:v>
                </c:pt>
                <c:pt idx="92">
                  <c:v>-0.29928091206013935</c:v>
                </c:pt>
                <c:pt idx="93">
                  <c:v>-0.2476313957470869</c:v>
                </c:pt>
                <c:pt idx="94">
                  <c:v>-0.28409909577761733</c:v>
                </c:pt>
                <c:pt idx="95">
                  <c:v>-0.25353790708662749</c:v>
                </c:pt>
                <c:pt idx="96">
                  <c:v>-4.5317251211556324E-2</c:v>
                </c:pt>
                <c:pt idx="97">
                  <c:v>0.35307933101913042</c:v>
                </c:pt>
                <c:pt idx="98">
                  <c:v>0.6250056563287949</c:v>
                </c:pt>
                <c:pt idx="99">
                  <c:v>0.56409060951568946</c:v>
                </c:pt>
                <c:pt idx="100">
                  <c:v>0.23914002060451467</c:v>
                </c:pt>
                <c:pt idx="101">
                  <c:v>3.4592015386552905E-2</c:v>
                </c:pt>
                <c:pt idx="102">
                  <c:v>3.9922513322039777E-2</c:v>
                </c:pt>
                <c:pt idx="103">
                  <c:v>0.10838526779204202</c:v>
                </c:pt>
                <c:pt idx="104">
                  <c:v>8.6696449090221311E-2</c:v>
                </c:pt>
                <c:pt idx="105">
                  <c:v>-0.1317094737576382</c:v>
                </c:pt>
                <c:pt idx="106">
                  <c:v>-0.33908842765341124</c:v>
                </c:pt>
                <c:pt idx="107">
                  <c:v>-0.45773018892052225</c:v>
                </c:pt>
                <c:pt idx="108">
                  <c:v>-0.35740338526110832</c:v>
                </c:pt>
                <c:pt idx="109">
                  <c:v>-0.14492643436718178</c:v>
                </c:pt>
                <c:pt idx="110">
                  <c:v>5.1527703167770514E-2</c:v>
                </c:pt>
                <c:pt idx="111">
                  <c:v>0.1737659209703189</c:v>
                </c:pt>
                <c:pt idx="112">
                  <c:v>0.17463495319301053</c:v>
                </c:pt>
                <c:pt idx="113">
                  <c:v>9.295611983796781E-2</c:v>
                </c:pt>
                <c:pt idx="114">
                  <c:v>-0.14925509476820603</c:v>
                </c:pt>
                <c:pt idx="115">
                  <c:v>-0.25775865984983171</c:v>
                </c:pt>
                <c:pt idx="116">
                  <c:v>-0.15836122971872443</c:v>
                </c:pt>
                <c:pt idx="117">
                  <c:v>0.22029602779761431</c:v>
                </c:pt>
                <c:pt idx="118">
                  <c:v>0.73868705946418067</c:v>
                </c:pt>
                <c:pt idx="119">
                  <c:v>1.1176769745067523</c:v>
                </c:pt>
                <c:pt idx="120">
                  <c:v>0.91163752655940933</c:v>
                </c:pt>
                <c:pt idx="121">
                  <c:v>0.35726638974985747</c:v>
                </c:pt>
                <c:pt idx="122">
                  <c:v>-0.27538168766940363</c:v>
                </c:pt>
                <c:pt idx="123">
                  <c:v>-0.43566331508473705</c:v>
                </c:pt>
                <c:pt idx="124">
                  <c:v>-0.34118896400812349</c:v>
                </c:pt>
                <c:pt idx="125">
                  <c:v>-0.17924948282413125</c:v>
                </c:pt>
                <c:pt idx="126">
                  <c:v>-9.19041272093086E-2</c:v>
                </c:pt>
                <c:pt idx="127">
                  <c:v>-0.12719864704266706</c:v>
                </c:pt>
                <c:pt idx="128">
                  <c:v>-0.29070447733270555</c:v>
                </c:pt>
                <c:pt idx="129">
                  <c:v>-0.45080619091281549</c:v>
                </c:pt>
                <c:pt idx="130">
                  <c:v>-0.66520950398340717</c:v>
                </c:pt>
                <c:pt idx="131">
                  <c:v>-0.85396935756699488</c:v>
                </c:pt>
                <c:pt idx="132">
                  <c:v>-0.65708800085089547</c:v>
                </c:pt>
                <c:pt idx="133">
                  <c:v>-0.29271242639921363</c:v>
                </c:pt>
                <c:pt idx="134">
                  <c:v>0.24385789747206521</c:v>
                </c:pt>
                <c:pt idx="135">
                  <c:v>0.35683514545345257</c:v>
                </c:pt>
                <c:pt idx="136">
                  <c:v>0.30946676879478902</c:v>
                </c:pt>
                <c:pt idx="137">
                  <c:v>0.18783476986580111</c:v>
                </c:pt>
                <c:pt idx="138">
                  <c:v>0.25006047710589691</c:v>
                </c:pt>
                <c:pt idx="139">
                  <c:v>0.41739072048780473</c:v>
                </c:pt>
                <c:pt idx="140">
                  <c:v>0.61270585502709929</c:v>
                </c:pt>
                <c:pt idx="141">
                  <c:v>0.73414283903558097</c:v>
                </c:pt>
                <c:pt idx="142">
                  <c:v>0.80316858105892996</c:v>
                </c:pt>
                <c:pt idx="143">
                  <c:v>0.83048250485721886</c:v>
                </c:pt>
                <c:pt idx="144">
                  <c:v>0.76264980045491204</c:v>
                </c:pt>
                <c:pt idx="145">
                  <c:v>0.66533097520259044</c:v>
                </c:pt>
                <c:pt idx="146">
                  <c:v>0.53362623003100429</c:v>
                </c:pt>
                <c:pt idx="147">
                  <c:v>0.50844348134835438</c:v>
                </c:pt>
                <c:pt idx="148">
                  <c:v>0.57925858917082007</c:v>
                </c:pt>
                <c:pt idx="149">
                  <c:v>0.68611835472505855</c:v>
                </c:pt>
                <c:pt idx="150">
                  <c:v>0.72855830660769894</c:v>
                </c:pt>
                <c:pt idx="151">
                  <c:v>0.65981357631516147</c:v>
                </c:pt>
                <c:pt idx="152">
                  <c:v>0.55663400176887212</c:v>
                </c:pt>
                <c:pt idx="153">
                  <c:v>0.44312986009831246</c:v>
                </c:pt>
                <c:pt idx="154">
                  <c:v>0.2938534696854444</c:v>
                </c:pt>
                <c:pt idx="155">
                  <c:v>0.16098243667912748</c:v>
                </c:pt>
                <c:pt idx="156">
                  <c:v>1.2767388919102254E-2</c:v>
                </c:pt>
                <c:pt idx="157">
                  <c:v>-0.12115038963006675</c:v>
                </c:pt>
                <c:pt idx="158">
                  <c:v>-0.22229799679725354</c:v>
                </c:pt>
                <c:pt idx="159">
                  <c:v>-0.29367122014273778</c:v>
                </c:pt>
                <c:pt idx="160">
                  <c:v>-0.36283374106671235</c:v>
                </c:pt>
                <c:pt idx="161">
                  <c:v>-0.41134503428834429</c:v>
                </c:pt>
                <c:pt idx="162">
                  <c:v>-0.43277242988770875</c:v>
                </c:pt>
                <c:pt idx="163">
                  <c:v>-0.4242841092353335</c:v>
                </c:pt>
                <c:pt idx="164">
                  <c:v>-0.3836037611339948</c:v>
                </c:pt>
                <c:pt idx="165">
                  <c:v>-0.35143892012222805</c:v>
                </c:pt>
                <c:pt idx="166">
                  <c:v>-0.26552606311897597</c:v>
                </c:pt>
                <c:pt idx="167">
                  <c:v>-0.21093584532305479</c:v>
                </c:pt>
                <c:pt idx="168">
                  <c:v>-0.13156753521365455</c:v>
                </c:pt>
                <c:pt idx="169">
                  <c:v>-1.416388873512955E-2</c:v>
                </c:pt>
                <c:pt idx="170">
                  <c:v>6.7390915963874296E-2</c:v>
                </c:pt>
                <c:pt idx="171">
                  <c:v>0.14033600349666947</c:v>
                </c:pt>
                <c:pt idx="172">
                  <c:v>0.18533142900335112</c:v>
                </c:pt>
                <c:pt idx="173">
                  <c:v>0.26051658243665549</c:v>
                </c:pt>
                <c:pt idx="174">
                  <c:v>0.30527733567793153</c:v>
                </c:pt>
                <c:pt idx="175">
                  <c:v>0.35505801656089186</c:v>
                </c:pt>
                <c:pt idx="176">
                  <c:v>0.40528706750294524</c:v>
                </c:pt>
                <c:pt idx="177">
                  <c:v>0.47071406436734642</c:v>
                </c:pt>
                <c:pt idx="178">
                  <c:v>0.55546276358273661</c:v>
                </c:pt>
                <c:pt idx="179">
                  <c:v>0.62158529237360849</c:v>
                </c:pt>
                <c:pt idx="180">
                  <c:v>0.66725058035976281</c:v>
                </c:pt>
                <c:pt idx="181">
                  <c:v>0.62352378914089568</c:v>
                </c:pt>
                <c:pt idx="182">
                  <c:v>0.59399296458322237</c:v>
                </c:pt>
                <c:pt idx="183">
                  <c:v>0.55297078802011501</c:v>
                </c:pt>
                <c:pt idx="184">
                  <c:v>0.54608428575730628</c:v>
                </c:pt>
                <c:pt idx="185">
                  <c:v>0.52673111892365465</c:v>
                </c:pt>
                <c:pt idx="186">
                  <c:v>0.53841680666697933</c:v>
                </c:pt>
                <c:pt idx="187">
                  <c:v>0.57762055601156226</c:v>
                </c:pt>
                <c:pt idx="188">
                  <c:v>0.54448181730655887</c:v>
                </c:pt>
                <c:pt idx="189">
                  <c:v>0.4262171615683959</c:v>
                </c:pt>
                <c:pt idx="190">
                  <c:v>0.22142159970047989</c:v>
                </c:pt>
                <c:pt idx="191">
                  <c:v>0.12449779468384885</c:v>
                </c:pt>
                <c:pt idx="192">
                  <c:v>0.16986285354162584</c:v>
                </c:pt>
                <c:pt idx="193">
                  <c:v>0.33768499545581609</c:v>
                </c:pt>
                <c:pt idx="194">
                  <c:v>0.5249999522094172</c:v>
                </c:pt>
                <c:pt idx="195">
                  <c:v>0.58349046741077015</c:v>
                </c:pt>
                <c:pt idx="196">
                  <c:v>0.52833050193488074</c:v>
                </c:pt>
                <c:pt idx="197">
                  <c:v>0.38522298387221504</c:v>
                </c:pt>
                <c:pt idx="198">
                  <c:v>0.22796125941346762</c:v>
                </c:pt>
                <c:pt idx="199">
                  <c:v>0.12724920770205875</c:v>
                </c:pt>
                <c:pt idx="200">
                  <c:v>7.5650350625335608E-2</c:v>
                </c:pt>
                <c:pt idx="201">
                  <c:v>0.18903396812794873</c:v>
                </c:pt>
                <c:pt idx="202">
                  <c:v>0.35092506275780044</c:v>
                </c:pt>
                <c:pt idx="203">
                  <c:v>0.43154182125328305</c:v>
                </c:pt>
                <c:pt idx="204">
                  <c:v>0.47976764425665214</c:v>
                </c:pt>
                <c:pt idx="205">
                  <c:v>0.53208722891925753</c:v>
                </c:pt>
                <c:pt idx="206">
                  <c:v>0.2068002313733226</c:v>
                </c:pt>
                <c:pt idx="207">
                  <c:v>-1.1285472200802458</c:v>
                </c:pt>
                <c:pt idx="208">
                  <c:v>-2.1418747985166577</c:v>
                </c:pt>
                <c:pt idx="209">
                  <c:v>-2.4594442901102092</c:v>
                </c:pt>
                <c:pt idx="210">
                  <c:v>-1.7032465003708539</c:v>
                </c:pt>
                <c:pt idx="211">
                  <c:v>-1.2555250781890963</c:v>
                </c:pt>
                <c:pt idx="212">
                  <c:v>-1.0004776736125325</c:v>
                </c:pt>
                <c:pt idx="213">
                  <c:v>-0.71905841363207701</c:v>
                </c:pt>
                <c:pt idx="214">
                  <c:v>-0.44709450090467301</c:v>
                </c:pt>
                <c:pt idx="215">
                  <c:v>-0.19482116642219932</c:v>
                </c:pt>
                <c:pt idx="216">
                  <c:v>-0.26966747495813015</c:v>
                </c:pt>
                <c:pt idx="217">
                  <c:v>-0.58664006848276928</c:v>
                </c:pt>
                <c:pt idx="218">
                  <c:v>-0.52288835705988623</c:v>
                </c:pt>
                <c:pt idx="219">
                  <c:v>0.90531220263315626</c:v>
                </c:pt>
                <c:pt idx="220">
                  <c:v>2.3792958877622032</c:v>
                </c:pt>
                <c:pt idx="221">
                  <c:v>3.2301970343109727</c:v>
                </c:pt>
                <c:pt idx="222">
                  <c:v>2.7846077921677139</c:v>
                </c:pt>
                <c:pt idx="223">
                  <c:v>2.5253171142817767</c:v>
                </c:pt>
                <c:pt idx="224">
                  <c:v>2.4591545678084148</c:v>
                </c:pt>
                <c:pt idx="225">
                  <c:v>2.3162872091141398</c:v>
                </c:pt>
                <c:pt idx="226">
                  <c:v>2.2451891747916282</c:v>
                </c:pt>
                <c:pt idx="227">
                  <c:v>2.1990877314791049</c:v>
                </c:pt>
                <c:pt idx="228">
                  <c:v>2.2242375635661356</c:v>
                </c:pt>
                <c:pt idx="229">
                  <c:v>2.4223776005978306</c:v>
                </c:pt>
                <c:pt idx="230">
                  <c:v>2.5780134354228439</c:v>
                </c:pt>
                <c:pt idx="231">
                  <c:v>2.5864615006411169</c:v>
                </c:pt>
                <c:pt idx="232">
                  <c:v>2.3647243796352542</c:v>
                </c:pt>
                <c:pt idx="233">
                  <c:v>2.0926813389832479</c:v>
                </c:pt>
                <c:pt idx="234">
                  <c:v>1.9229796709520468</c:v>
                </c:pt>
                <c:pt idx="235">
                  <c:v>1.8032553424057152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B06-4470-9FE6-A1DD468C55E2}"/>
            </c:ext>
          </c:extLst>
        </c:ser>
        <c:ser>
          <c:idx val="0"/>
          <c:order val="1"/>
          <c:tx>
            <c:strRef>
              <c:f>'A - US Comp, Job Openings'!$J$7</c:f>
              <c:strCache>
                <c:ptCount val="1"/>
                <c:pt idx="0">
                  <c:v>US Job Openings &amp; Quits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 - US Comp, Job Openings'!$H$8:$H$243</c:f>
              <c:numCache>
                <c:formatCode>m/d/yyyy</c:formatCode>
                <c:ptCount val="23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</c:numCache>
            </c:numRef>
          </c:cat>
          <c:val>
            <c:numRef>
              <c:f>'A - US Comp, Job Openings'!$J$8:$J$243</c:f>
              <c:numCache>
                <c:formatCode>General</c:formatCode>
                <c:ptCount val="236"/>
                <c:pt idx="0">
                  <c:v>-0.88836223217885479</c:v>
                </c:pt>
                <c:pt idx="1">
                  <c:v>-0.84596291474374752</c:v>
                </c:pt>
                <c:pt idx="2">
                  <c:v>-0.90117223872307783</c:v>
                </c:pt>
                <c:pt idx="3">
                  <c:v>-0.96689314186301134</c:v>
                </c:pt>
                <c:pt idx="4">
                  <c:v>-0.91912494862447214</c:v>
                </c:pt>
                <c:pt idx="5">
                  <c:v>-0.71443080998950081</c:v>
                </c:pt>
                <c:pt idx="6">
                  <c:v>-0.77154262026063336</c:v>
                </c:pt>
                <c:pt idx="7">
                  <c:v>-0.92850025268409087</c:v>
                </c:pt>
                <c:pt idx="8">
                  <c:v>-1.0355349740313846</c:v>
                </c:pt>
                <c:pt idx="9">
                  <c:v>-0.76794817066314813</c:v>
                </c:pt>
                <c:pt idx="10">
                  <c:v>-0.5579025896733435</c:v>
                </c:pt>
                <c:pt idx="11">
                  <c:v>-0.34102558892564405</c:v>
                </c:pt>
                <c:pt idx="12">
                  <c:v>-0.34102558892564405</c:v>
                </c:pt>
                <c:pt idx="13">
                  <c:v>-0.17598896748669882</c:v>
                </c:pt>
                <c:pt idx="14">
                  <c:v>4.9747316838857858E-2</c:v>
                </c:pt>
                <c:pt idx="15">
                  <c:v>0.34949432020260668</c:v>
                </c:pt>
                <c:pt idx="16">
                  <c:v>0.34949432020260507</c:v>
                </c:pt>
                <c:pt idx="17">
                  <c:v>0.16881633939604634</c:v>
                </c:pt>
                <c:pt idx="18">
                  <c:v>0.46509181925768484</c:v>
                </c:pt>
                <c:pt idx="19">
                  <c:v>0.65352514088811653</c:v>
                </c:pt>
                <c:pt idx="20">
                  <c:v>0.90789711522486249</c:v>
                </c:pt>
                <c:pt idx="21">
                  <c:v>0.57380851479757911</c:v>
                </c:pt>
                <c:pt idx="22">
                  <c:v>0.50392535409649786</c:v>
                </c:pt>
                <c:pt idx="23">
                  <c:v>0.48582877519504675</c:v>
                </c:pt>
                <c:pt idx="24">
                  <c:v>0.54098025375185643</c:v>
                </c:pt>
                <c:pt idx="25">
                  <c:v>0.5285400706187432</c:v>
                </c:pt>
                <c:pt idx="26">
                  <c:v>0.40943376415709121</c:v>
                </c:pt>
                <c:pt idx="27">
                  <c:v>0.45744198476139281</c:v>
                </c:pt>
                <c:pt idx="28">
                  <c:v>0.45744198476139281</c:v>
                </c:pt>
                <c:pt idx="29">
                  <c:v>0.51646848550438584</c:v>
                </c:pt>
                <c:pt idx="30">
                  <c:v>0.34195535287292828</c:v>
                </c:pt>
                <c:pt idx="31">
                  <c:v>0.44139017376797418</c:v>
                </c:pt>
                <c:pt idx="32">
                  <c:v>0.53354849423001716</c:v>
                </c:pt>
                <c:pt idx="33">
                  <c:v>0.5335484942300156</c:v>
                </c:pt>
                <c:pt idx="34">
                  <c:v>0.47689578923161874</c:v>
                </c:pt>
                <c:pt idx="35">
                  <c:v>0.21197315753363177</c:v>
                </c:pt>
                <c:pt idx="36">
                  <c:v>0.25804561375835133</c:v>
                </c:pt>
                <c:pt idx="37">
                  <c:v>0.20187318965254167</c:v>
                </c:pt>
                <c:pt idx="38">
                  <c:v>0.39713923535368501</c:v>
                </c:pt>
                <c:pt idx="39">
                  <c:v>0.33986119528134962</c:v>
                </c:pt>
                <c:pt idx="40">
                  <c:v>0.38802681988763166</c:v>
                </c:pt>
                <c:pt idx="41">
                  <c:v>0.33986119528134801</c:v>
                </c:pt>
                <c:pt idx="42">
                  <c:v>0.29169557067506763</c:v>
                </c:pt>
                <c:pt idx="43">
                  <c:v>0.18592008134362467</c:v>
                </c:pt>
                <c:pt idx="44">
                  <c:v>-5.620136119451493E-2</c:v>
                </c:pt>
                <c:pt idx="45">
                  <c:v>-1.01832485133517E-2</c:v>
                </c:pt>
                <c:pt idx="46">
                  <c:v>-1.01832485133517E-2</c:v>
                </c:pt>
                <c:pt idx="47">
                  <c:v>0.13321512842213781</c:v>
                </c:pt>
                <c:pt idx="48">
                  <c:v>3.5834864167806721E-2</c:v>
                </c:pt>
                <c:pt idx="49">
                  <c:v>-5.7657630583161229E-2</c:v>
                </c:pt>
                <c:pt idx="50">
                  <c:v>-0.152498522916206</c:v>
                </c:pt>
                <c:pt idx="51">
                  <c:v>-0.19764353575440485</c:v>
                </c:pt>
                <c:pt idx="52">
                  <c:v>-0.19818407471078181</c:v>
                </c:pt>
                <c:pt idx="53">
                  <c:v>-0.24196773017736234</c:v>
                </c:pt>
                <c:pt idx="54">
                  <c:v>-0.24169412403895177</c:v>
                </c:pt>
                <c:pt idx="55">
                  <c:v>-0.3306161190232822</c:v>
                </c:pt>
                <c:pt idx="56">
                  <c:v>-0.42008532628444095</c:v>
                </c:pt>
                <c:pt idx="57">
                  <c:v>-0.46358870229216192</c:v>
                </c:pt>
                <c:pt idx="58">
                  <c:v>-0.50791289671511941</c:v>
                </c:pt>
                <c:pt idx="59">
                  <c:v>-0.55061547426894764</c:v>
                </c:pt>
                <c:pt idx="60">
                  <c:v>-0.55061547426894686</c:v>
                </c:pt>
                <c:pt idx="61">
                  <c:v>-0.59656128556103849</c:v>
                </c:pt>
                <c:pt idx="62">
                  <c:v>-0.81173510212340516</c:v>
                </c:pt>
                <c:pt idx="63">
                  <c:v>-0.98688282796443205</c:v>
                </c:pt>
                <c:pt idx="64">
                  <c:v>-1.1132318651298714</c:v>
                </c:pt>
                <c:pt idx="65">
                  <c:v>-1.1673704234957341</c:v>
                </c:pt>
                <c:pt idx="66">
                  <c:v>-1.3057483963283876</c:v>
                </c:pt>
                <c:pt idx="67">
                  <c:v>-1.4904325397573865</c:v>
                </c:pt>
                <c:pt idx="68">
                  <c:v>-1.6040307109986172</c:v>
                </c:pt>
                <c:pt idx="69">
                  <c:v>-1.7857877849845889</c:v>
                </c:pt>
                <c:pt idx="70">
                  <c:v>-1.9781857003273364</c:v>
                </c:pt>
                <c:pt idx="71">
                  <c:v>-2.115366276737634</c:v>
                </c:pt>
                <c:pt idx="72">
                  <c:v>-2.3897274295582305</c:v>
                </c:pt>
                <c:pt idx="73">
                  <c:v>-2.4630076519996287</c:v>
                </c:pt>
                <c:pt idx="74">
                  <c:v>-2.6001307537256593</c:v>
                </c:pt>
                <c:pt idx="75">
                  <c:v>-2.7107361161917245</c:v>
                </c:pt>
                <c:pt idx="76">
                  <c:v>-2.8420189445255182</c:v>
                </c:pt>
                <c:pt idx="77">
                  <c:v>-2.7949182061775382</c:v>
                </c:pt>
                <c:pt idx="78">
                  <c:v>-2.6601691373385332</c:v>
                </c:pt>
                <c:pt idx="79">
                  <c:v>-2.5875384335671545</c:v>
                </c:pt>
                <c:pt idx="80">
                  <c:v>-2.4537450318830372</c:v>
                </c:pt>
                <c:pt idx="81">
                  <c:v>-2.2358529205689015</c:v>
                </c:pt>
                <c:pt idx="82">
                  <c:v>-1.8387376763730656</c:v>
                </c:pt>
                <c:pt idx="83">
                  <c:v>-1.5720691916324407</c:v>
                </c:pt>
                <c:pt idx="84">
                  <c:v>-1.0603823200584346</c:v>
                </c:pt>
                <c:pt idx="85">
                  <c:v>-0.8165556817337094</c:v>
                </c:pt>
                <c:pt idx="86">
                  <c:v>-0.42523122634921606</c:v>
                </c:pt>
                <c:pt idx="87">
                  <c:v>0.29753382820310031</c:v>
                </c:pt>
                <c:pt idx="88">
                  <c:v>0.7784218824859237</c:v>
                </c:pt>
                <c:pt idx="89">
                  <c:v>1.0203287429105314</c:v>
                </c:pt>
                <c:pt idx="90">
                  <c:v>0.86660866437984474</c:v>
                </c:pt>
                <c:pt idx="91">
                  <c:v>1.0487335400303346</c:v>
                </c:pt>
                <c:pt idx="92">
                  <c:v>1.2221919229590754</c:v>
                </c:pt>
                <c:pt idx="93">
                  <c:v>1.2057953593986479</c:v>
                </c:pt>
                <c:pt idx="94">
                  <c:v>1.0826258273677074</c:v>
                </c:pt>
                <c:pt idx="95">
                  <c:v>0.9799177944308155</c:v>
                </c:pt>
                <c:pt idx="96">
                  <c:v>0.65293775522218678</c:v>
                </c:pt>
                <c:pt idx="97">
                  <c:v>0.64363845146156784</c:v>
                </c:pt>
                <c:pt idx="98">
                  <c:v>0.63452148699037358</c:v>
                </c:pt>
                <c:pt idx="99">
                  <c:v>0.32140520828268149</c:v>
                </c:pt>
                <c:pt idx="100">
                  <c:v>0.17768886289138805</c:v>
                </c:pt>
                <c:pt idx="101">
                  <c:v>0.16932884870235113</c:v>
                </c:pt>
                <c:pt idx="102">
                  <c:v>0.5753866807414264</c:v>
                </c:pt>
                <c:pt idx="103">
                  <c:v>0.6416696503830992</c:v>
                </c:pt>
                <c:pt idx="104">
                  <c:v>0.69891403325545309</c:v>
                </c:pt>
                <c:pt idx="105">
                  <c:v>0.62494962200502047</c:v>
                </c:pt>
                <c:pt idx="106">
                  <c:v>0.54488478320720513</c:v>
                </c:pt>
                <c:pt idx="107">
                  <c:v>0.47421793760414005</c:v>
                </c:pt>
                <c:pt idx="108">
                  <c:v>0.60882145303855373</c:v>
                </c:pt>
                <c:pt idx="109">
                  <c:v>0.6009695813048791</c:v>
                </c:pt>
                <c:pt idx="110">
                  <c:v>0.65607899160955319</c:v>
                </c:pt>
                <c:pt idx="111">
                  <c:v>0.64795510440084703</c:v>
                </c:pt>
                <c:pt idx="112">
                  <c:v>0.7725213749343357</c:v>
                </c:pt>
                <c:pt idx="113">
                  <c:v>0.57089292008775494</c:v>
                </c:pt>
                <c:pt idx="114">
                  <c:v>0.18746831742868739</c:v>
                </c:pt>
                <c:pt idx="115">
                  <c:v>6.6139474957843586E-2</c:v>
                </c:pt>
                <c:pt idx="116">
                  <c:v>-0.17069442554524172</c:v>
                </c:pt>
                <c:pt idx="117">
                  <c:v>-0.17069442554524172</c:v>
                </c:pt>
                <c:pt idx="118">
                  <c:v>-0.22895189530712659</c:v>
                </c:pt>
                <c:pt idx="119">
                  <c:v>-0.11427183672074327</c:v>
                </c:pt>
                <c:pt idx="120">
                  <c:v>-1.8492596025889835E-3</c:v>
                </c:pt>
                <c:pt idx="121">
                  <c:v>0.10881671474808978</c:v>
                </c:pt>
                <c:pt idx="122">
                  <c:v>4.7162399597016229E-2</c:v>
                </c:pt>
                <c:pt idx="123">
                  <c:v>4.4616946740548113E-2</c:v>
                </c:pt>
                <c:pt idx="124">
                  <c:v>-6.9003392541905725E-2</c:v>
                </c:pt>
                <c:pt idx="125">
                  <c:v>4.2110061351604479E-2</c:v>
                </c:pt>
                <c:pt idx="126">
                  <c:v>0.10273812029657438</c:v>
                </c:pt>
                <c:pt idx="127">
                  <c:v>0.16176039731858163</c:v>
                </c:pt>
                <c:pt idx="128">
                  <c:v>0.28259340539513705</c:v>
                </c:pt>
                <c:pt idx="129">
                  <c:v>0.39637047139423104</c:v>
                </c:pt>
                <c:pt idx="130">
                  <c:v>0.39637047139423104</c:v>
                </c:pt>
                <c:pt idx="131">
                  <c:v>0.27377347779831018</c:v>
                </c:pt>
                <c:pt idx="132">
                  <c:v>4.2110061351601266E-2</c:v>
                </c:pt>
                <c:pt idx="133">
                  <c:v>3.4812239441560824E-2</c:v>
                </c:pt>
                <c:pt idx="134">
                  <c:v>0.13869888074922862</c:v>
                </c:pt>
                <c:pt idx="135">
                  <c:v>0.29380501408848103</c:v>
                </c:pt>
                <c:pt idx="136">
                  <c:v>0.39927718475917251</c:v>
                </c:pt>
                <c:pt idx="137">
                  <c:v>0.55137111203067768</c:v>
                </c:pt>
                <c:pt idx="138">
                  <c:v>0.76842978210659196</c:v>
                </c:pt>
                <c:pt idx="139">
                  <c:v>0.97937412344797825</c:v>
                </c:pt>
                <c:pt idx="140">
                  <c:v>1.0321102087833232</c:v>
                </c:pt>
                <c:pt idx="141">
                  <c:v>0.96116310117389903</c:v>
                </c:pt>
                <c:pt idx="142">
                  <c:v>0.80523122295212046</c:v>
                </c:pt>
                <c:pt idx="143">
                  <c:v>0.75325393021152809</c:v>
                </c:pt>
                <c:pt idx="144">
                  <c:v>0.97020263034617804</c:v>
                </c:pt>
                <c:pt idx="145">
                  <c:v>0.99470872982208369</c:v>
                </c:pt>
                <c:pt idx="146">
                  <c:v>0.96802121618828441</c:v>
                </c:pt>
                <c:pt idx="147">
                  <c:v>0.73885481533068986</c:v>
                </c:pt>
                <c:pt idx="148">
                  <c:v>0.67702056752532536</c:v>
                </c:pt>
                <c:pt idx="149">
                  <c:v>0.41742661672523135</c:v>
                </c:pt>
                <c:pt idx="150">
                  <c:v>0.40397976561710136</c:v>
                </c:pt>
                <c:pt idx="151">
                  <c:v>0.20733093627151489</c:v>
                </c:pt>
                <c:pt idx="152">
                  <c:v>0.24888168213615008</c:v>
                </c:pt>
                <c:pt idx="153">
                  <c:v>0.15695001962927288</c:v>
                </c:pt>
                <c:pt idx="154">
                  <c:v>0.34588189835713429</c:v>
                </c:pt>
                <c:pt idx="155">
                  <c:v>0.53161490833655123</c:v>
                </c:pt>
                <c:pt idx="156">
                  <c:v>0.42727288438164007</c:v>
                </c:pt>
                <c:pt idx="157">
                  <c:v>0.32303224210566012</c:v>
                </c:pt>
                <c:pt idx="158">
                  <c:v>0.22671472801097101</c:v>
                </c:pt>
                <c:pt idx="159">
                  <c:v>0.2267147280109694</c:v>
                </c:pt>
                <c:pt idx="160">
                  <c:v>0.18119796128418364</c:v>
                </c:pt>
                <c:pt idx="161">
                  <c:v>0.14121361924242171</c:v>
                </c:pt>
                <c:pt idx="162">
                  <c:v>4.9747316838857858E-2</c:v>
                </c:pt>
                <c:pt idx="163">
                  <c:v>7.7424116589602425E-3</c:v>
                </c:pt>
                <c:pt idx="164">
                  <c:v>-3.7159383533345657E-2</c:v>
                </c:pt>
                <c:pt idx="165">
                  <c:v>-0.11924351556119465</c:v>
                </c:pt>
                <c:pt idx="166">
                  <c:v>-7.8681473711172553E-2</c:v>
                </c:pt>
                <c:pt idx="167">
                  <c:v>-0.20465527272526871</c:v>
                </c:pt>
                <c:pt idx="168">
                  <c:v>-0.20511390560097031</c:v>
                </c:pt>
                <c:pt idx="169">
                  <c:v>-0.32642994510555834</c:v>
                </c:pt>
                <c:pt idx="170">
                  <c:v>-0.36612445157206186</c:v>
                </c:pt>
                <c:pt idx="171">
                  <c:v>-0.28629192460032304</c:v>
                </c:pt>
                <c:pt idx="172">
                  <c:v>-0.32620818808619245</c:v>
                </c:pt>
                <c:pt idx="173">
                  <c:v>-0.12484290357367794</c:v>
                </c:pt>
                <c:pt idx="174">
                  <c:v>-0.12573984257938192</c:v>
                </c:pt>
                <c:pt idx="175">
                  <c:v>3.6606117452965582E-2</c:v>
                </c:pt>
                <c:pt idx="176">
                  <c:v>-5.3257810636760687E-3</c:v>
                </c:pt>
                <c:pt idx="177">
                  <c:v>0.20352798665000787</c:v>
                </c:pt>
                <c:pt idx="178">
                  <c:v>0.15769288322295225</c:v>
                </c:pt>
                <c:pt idx="179">
                  <c:v>0.15769288322295225</c:v>
                </c:pt>
                <c:pt idx="180">
                  <c:v>0.1150882804520314</c:v>
                </c:pt>
                <c:pt idx="181">
                  <c:v>0.23841739373627399</c:v>
                </c:pt>
                <c:pt idx="182">
                  <c:v>0.35950415950625747</c:v>
                </c:pt>
                <c:pt idx="183">
                  <c:v>0.39228455465945727</c:v>
                </c:pt>
                <c:pt idx="184">
                  <c:v>0.55660650600962114</c:v>
                </c:pt>
                <c:pt idx="185">
                  <c:v>0.54278849895044246</c:v>
                </c:pt>
                <c:pt idx="186">
                  <c:v>0.57754808192539653</c:v>
                </c:pt>
                <c:pt idx="187">
                  <c:v>0.48641863058067969</c:v>
                </c:pt>
                <c:pt idx="188">
                  <c:v>0.52505415833973001</c:v>
                </c:pt>
                <c:pt idx="189">
                  <c:v>0.47824179930892313</c:v>
                </c:pt>
                <c:pt idx="190">
                  <c:v>0.51224343071435996</c:v>
                </c:pt>
                <c:pt idx="191">
                  <c:v>0.51224343071435996</c:v>
                </c:pt>
                <c:pt idx="192">
                  <c:v>0.55026892382458314</c:v>
                </c:pt>
                <c:pt idx="193">
                  <c:v>0.3910371714255248</c:v>
                </c:pt>
                <c:pt idx="194">
                  <c:v>0.23241480192887301</c:v>
                </c:pt>
                <c:pt idx="195">
                  <c:v>4.2110061351602869E-2</c:v>
                </c:pt>
                <c:pt idx="196">
                  <c:v>-7.0624948751297864E-2</c:v>
                </c:pt>
                <c:pt idx="197">
                  <c:v>-0.21546012370873138</c:v>
                </c:pt>
                <c:pt idx="198">
                  <c:v>-0.28629192460032149</c:v>
                </c:pt>
                <c:pt idx="199">
                  <c:v>-0.32119455112661327</c:v>
                </c:pt>
                <c:pt idx="200">
                  <c:v>-0.35576157547476794</c:v>
                </c:pt>
                <c:pt idx="201">
                  <c:v>-0.35542918480072894</c:v>
                </c:pt>
                <c:pt idx="202">
                  <c:v>-0.49173771675982247</c:v>
                </c:pt>
                <c:pt idx="203">
                  <c:v>-0.56021964747965369</c:v>
                </c:pt>
                <c:pt idx="204">
                  <c:v>-0.62708643832402078</c:v>
                </c:pt>
                <c:pt idx="205">
                  <c:v>-0.56152406520765152</c:v>
                </c:pt>
                <c:pt idx="206">
                  <c:v>-0.80482137610336479</c:v>
                </c:pt>
                <c:pt idx="207">
                  <c:v>-1.3682733469153643</c:v>
                </c:pt>
                <c:pt idx="208">
                  <c:v>-1.7522022387045728</c:v>
                </c:pt>
                <c:pt idx="209">
                  <c:v>-1.619030081181926</c:v>
                </c:pt>
                <c:pt idx="210">
                  <c:v>-1.0929492298997152</c:v>
                </c:pt>
                <c:pt idx="211">
                  <c:v>-0.81237277588253554</c:v>
                </c:pt>
                <c:pt idx="212">
                  <c:v>-0.63701249212179833</c:v>
                </c:pt>
                <c:pt idx="213">
                  <c:v>-0.56551293681065606</c:v>
                </c:pt>
                <c:pt idx="214">
                  <c:v>-0.32153506455613956</c:v>
                </c:pt>
                <c:pt idx="215">
                  <c:v>-0.10834010955248229</c:v>
                </c:pt>
                <c:pt idx="216">
                  <c:v>-1.5950119666431538E-4</c:v>
                </c:pt>
                <c:pt idx="217">
                  <c:v>0.2502063692815355</c:v>
                </c:pt>
                <c:pt idx="218">
                  <c:v>0.97991779443081395</c:v>
                </c:pt>
                <c:pt idx="219">
                  <c:v>2.5461752042350394</c:v>
                </c:pt>
                <c:pt idx="220">
                  <c:v>3.7421057697433056</c:v>
                </c:pt>
                <c:pt idx="221">
                  <c:v>3.9712052504192914</c:v>
                </c:pt>
                <c:pt idx="222">
                  <c:v>3.3853499511244909</c:v>
                </c:pt>
                <c:pt idx="223">
                  <c:v>3.193737497214852</c:v>
                </c:pt>
                <c:pt idx="224">
                  <c:v>3.1418226838570313</c:v>
                </c:pt>
                <c:pt idx="225">
                  <c:v>3.0175310697502118</c:v>
                </c:pt>
                <c:pt idx="226">
                  <c:v>2.8657232150755196</c:v>
                </c:pt>
                <c:pt idx="227">
                  <c:v>2.8051075393125195</c:v>
                </c:pt>
                <c:pt idx="228">
                  <c:v>2.7068576045043748</c:v>
                </c:pt>
                <c:pt idx="229">
                  <c:v>2.4105391305440684</c:v>
                </c:pt>
                <c:pt idx="230">
                  <c:v>1.963549751087873</c:v>
                </c:pt>
                <c:pt idx="231">
                  <c:v>1.3945900769658635</c:v>
                </c:pt>
                <c:pt idx="232">
                  <c:v>0.92253406260015303</c:v>
                </c:pt>
                <c:pt idx="233">
                  <c:v>0.44431024639385008</c:v>
                </c:pt>
                <c:pt idx="234">
                  <c:v>2.7831714136301814E-2</c:v>
                </c:pt>
                <c:pt idx="235">
                  <c:v>-0.3628803736209118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B06-4470-9FE6-A1DD468C5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822623"/>
        <c:axId val="365161679"/>
      </c:lineChart>
      <c:dateAx>
        <c:axId val="31882262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61679"/>
        <c:crosses val="autoZero"/>
        <c:auto val="1"/>
        <c:lblOffset val="100"/>
        <c:baseTimeUnit val="months"/>
        <c:majorUnit val="12"/>
        <c:majorTimeUnit val="months"/>
      </c:dateAx>
      <c:valAx>
        <c:axId val="36516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 dirty="0">
                    <a:effectLst/>
                  </a:rPr>
                  <a:t>Standardized percent change of metric, qtr. over prior year qtr.</a:t>
                </a:r>
                <a:endParaRPr lang="en-US" sz="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835176291173196E-3"/>
              <c:y val="0.1200632797612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2623"/>
        <c:crosses val="autoZero"/>
        <c:crossBetween val="between"/>
      </c:valAx>
      <c:valAx>
        <c:axId val="729675680"/>
        <c:scaling>
          <c:orientation val="minMax"/>
          <c:max val="1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53920"/>
        <c:crosses val="max"/>
        <c:crossBetween val="between"/>
      </c:valAx>
      <c:dateAx>
        <c:axId val="722953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9675680"/>
        <c:crosses val="autoZero"/>
        <c:auto val="1"/>
        <c:lblOffset val="100"/>
        <c:baseTimeUnit val="months"/>
      </c:date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794345327087279"/>
          <c:y val="0.89992353695514093"/>
          <c:w val="0.60411309345825448"/>
          <c:h val="5.1370222557796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WAGE AND SALARY GROWTH</a:t>
            </a:r>
            <a:endParaRPr lang="en-US" sz="1800" baseline="0" dirty="0"/>
          </a:p>
        </c:rich>
      </c:tx>
      <c:layout>
        <c:manualLayout>
          <c:xMode val="edge"/>
          <c:yMode val="edge"/>
          <c:x val="0.35803703856389679"/>
          <c:y val="1.283523932366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01945825812794E-2"/>
          <c:y val="0.11789911113749575"/>
          <c:w val="0.90148735770740118"/>
          <c:h val="0.72146362787585072"/>
        </c:manualLayout>
      </c:layout>
      <c:lineChart>
        <c:grouping val="standard"/>
        <c:varyColors val="0"/>
        <c:ser>
          <c:idx val="2"/>
          <c:order val="0"/>
          <c:tx>
            <c:strRef>
              <c:f>Sheet1!$G$6</c:f>
              <c:strCache>
                <c:ptCount val="1"/>
                <c:pt idx="0">
                  <c:v>Private</c:v>
                </c:pt>
              </c:strCache>
            </c:strRef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Sheet1!$G$12:$G$61</c:f>
              <c:numCache>
                <c:formatCode>0.0%</c:formatCode>
                <c:ptCount val="50"/>
                <c:pt idx="0">
                  <c:v>1.4571948998178597E-2</c:v>
                </c:pt>
                <c:pt idx="1">
                  <c:v>1.6348773841961872E-2</c:v>
                </c:pt>
                <c:pt idx="2">
                  <c:v>1.6289592760180938E-2</c:v>
                </c:pt>
                <c:pt idx="3">
                  <c:v>1.7117117117117164E-2</c:v>
                </c:pt>
                <c:pt idx="4">
                  <c:v>1.6157989228007263E-2</c:v>
                </c:pt>
                <c:pt idx="5">
                  <c:v>1.6085790884718509E-2</c:v>
                </c:pt>
                <c:pt idx="6">
                  <c:v>1.6918967052537814E-2</c:v>
                </c:pt>
                <c:pt idx="7">
                  <c:v>1.5943312666076181E-2</c:v>
                </c:pt>
                <c:pt idx="8">
                  <c:v>1.8551236749116518E-2</c:v>
                </c:pt>
                <c:pt idx="9">
                  <c:v>1.846965699208436E-2</c:v>
                </c:pt>
                <c:pt idx="10">
                  <c:v>1.8388791593695331E-2</c:v>
                </c:pt>
                <c:pt idx="11">
                  <c:v>1.7436791630339954E-2</c:v>
                </c:pt>
                <c:pt idx="12">
                  <c:v>1.8213356461405095E-2</c:v>
                </c:pt>
                <c:pt idx="13">
                  <c:v>1.899827288428324E-2</c:v>
                </c:pt>
                <c:pt idx="14">
                  <c:v>1.8056749785038795E-2</c:v>
                </c:pt>
                <c:pt idx="15">
                  <c:v>2.0565552699228773E-2</c:v>
                </c:pt>
                <c:pt idx="16">
                  <c:v>1.7035775127768327E-2</c:v>
                </c:pt>
                <c:pt idx="17">
                  <c:v>1.8644067796610209E-2</c:v>
                </c:pt>
                <c:pt idx="18">
                  <c:v>2.2804054054053946E-2</c:v>
                </c:pt>
                <c:pt idx="19">
                  <c:v>2.267002518891692E-2</c:v>
                </c:pt>
                <c:pt idx="20">
                  <c:v>2.6800670016750239E-2</c:v>
                </c:pt>
                <c:pt idx="21">
                  <c:v>2.1630615640598982E-2</c:v>
                </c:pt>
                <c:pt idx="22">
                  <c:v>2.0644095788604488E-2</c:v>
                </c:pt>
                <c:pt idx="23">
                  <c:v>2.0525451559934238E-2</c:v>
                </c:pt>
                <c:pt idx="24">
                  <c:v>2.0391517128874437E-2</c:v>
                </c:pt>
                <c:pt idx="25">
                  <c:v>2.6058631921824116E-2</c:v>
                </c:pt>
                <c:pt idx="26">
                  <c:v>2.4271844660194164E-2</c:v>
                </c:pt>
                <c:pt idx="27">
                  <c:v>2.4135156878519748E-2</c:v>
                </c:pt>
                <c:pt idx="28">
                  <c:v>2.478017585931247E-2</c:v>
                </c:pt>
                <c:pt idx="29">
                  <c:v>2.3809523809523725E-2</c:v>
                </c:pt>
                <c:pt idx="30">
                  <c:v>2.6066350710900466E-2</c:v>
                </c:pt>
                <c:pt idx="31">
                  <c:v>2.7494108405341722E-2</c:v>
                </c:pt>
                <c:pt idx="32">
                  <c:v>2.8861154446177872E-2</c:v>
                </c:pt>
                <c:pt idx="33">
                  <c:v>2.9457364341085368E-2</c:v>
                </c:pt>
                <c:pt idx="34">
                  <c:v>3.1562740569669012E-2</c:v>
                </c:pt>
                <c:pt idx="35">
                  <c:v>3.1345565749235416E-2</c:v>
                </c:pt>
                <c:pt idx="36">
                  <c:v>2.9567854435178287E-2</c:v>
                </c:pt>
                <c:pt idx="37">
                  <c:v>3.0120481927710774E-2</c:v>
                </c:pt>
                <c:pt idx="38">
                  <c:v>2.9850746268656803E-2</c:v>
                </c:pt>
                <c:pt idx="39">
                  <c:v>2.9651593773165397E-2</c:v>
                </c:pt>
                <c:pt idx="40">
                  <c:v>3.3136966126656953E-2</c:v>
                </c:pt>
                <c:pt idx="41">
                  <c:v>2.9239766081871288E-2</c:v>
                </c:pt>
                <c:pt idx="42">
                  <c:v>2.608695652173898E-2</c:v>
                </c:pt>
                <c:pt idx="43">
                  <c:v>2.8077753779697678E-2</c:v>
                </c:pt>
                <c:pt idx="44">
                  <c:v>2.9935851746258013E-2</c:v>
                </c:pt>
                <c:pt idx="45">
                  <c:v>3.5511363636363535E-2</c:v>
                </c:pt>
                <c:pt idx="46">
                  <c:v>4.590395480225995E-2</c:v>
                </c:pt>
                <c:pt idx="47">
                  <c:v>4.9019607843137303E-2</c:v>
                </c:pt>
                <c:pt idx="48">
                  <c:v>4.9826989619377038E-2</c:v>
                </c:pt>
                <c:pt idx="49">
                  <c:v>5.692729766803839E-2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2-4E64-8BC2-EF998FA10452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State and Local Government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Sheet1!$F$12:$F$61</c:f>
              <c:numCache>
                <c:formatCode>0.0%</c:formatCode>
                <c:ptCount val="50"/>
                <c:pt idx="0">
                  <c:v>1.6216216216216273E-2</c:v>
                </c:pt>
                <c:pt idx="1">
                  <c:v>1.3428827215756556E-2</c:v>
                </c:pt>
                <c:pt idx="2">
                  <c:v>1.2511170688114248E-2</c:v>
                </c:pt>
                <c:pt idx="3">
                  <c:v>1.245551601423478E-2</c:v>
                </c:pt>
                <c:pt idx="4">
                  <c:v>1.1524822695035519E-2</c:v>
                </c:pt>
                <c:pt idx="5">
                  <c:v>1.0600706713780994E-2</c:v>
                </c:pt>
                <c:pt idx="6">
                  <c:v>1.0591350397175736E-2</c:v>
                </c:pt>
                <c:pt idx="7">
                  <c:v>8.7873462214411724E-3</c:v>
                </c:pt>
                <c:pt idx="8">
                  <c:v>9.6406660823840085E-3</c:v>
                </c:pt>
                <c:pt idx="9">
                  <c:v>1.0489510489510412E-2</c:v>
                </c:pt>
                <c:pt idx="10">
                  <c:v>1.1353711790393017E-2</c:v>
                </c:pt>
                <c:pt idx="11">
                  <c:v>1.1324041811846763E-2</c:v>
                </c:pt>
                <c:pt idx="12">
                  <c:v>1.0416666666666741E-2</c:v>
                </c:pt>
                <c:pt idx="13">
                  <c:v>9.5155709342560346E-3</c:v>
                </c:pt>
                <c:pt idx="14">
                  <c:v>9.4991364421417313E-3</c:v>
                </c:pt>
                <c:pt idx="15">
                  <c:v>1.1197243755383335E-2</c:v>
                </c:pt>
                <c:pt idx="16">
                  <c:v>1.2027491408934665E-2</c:v>
                </c:pt>
                <c:pt idx="17">
                  <c:v>1.2853470437018011E-2</c:v>
                </c:pt>
                <c:pt idx="18">
                  <c:v>1.6253207869974196E-2</c:v>
                </c:pt>
                <c:pt idx="19">
                  <c:v>1.7035775127768327E-2</c:v>
                </c:pt>
                <c:pt idx="20">
                  <c:v>1.8675721561969505E-2</c:v>
                </c:pt>
                <c:pt idx="21">
                  <c:v>2.0304568527918621E-2</c:v>
                </c:pt>
                <c:pt idx="22">
                  <c:v>1.8518518518518601E-2</c:v>
                </c:pt>
                <c:pt idx="23">
                  <c:v>1.7587939698492372E-2</c:v>
                </c:pt>
                <c:pt idx="24">
                  <c:v>1.7499999999999849E-2</c:v>
                </c:pt>
                <c:pt idx="25">
                  <c:v>1.7412935323383172E-2</c:v>
                </c:pt>
                <c:pt idx="26">
                  <c:v>1.983471074380172E-2</c:v>
                </c:pt>
                <c:pt idx="27">
                  <c:v>2.0576131687242816E-2</c:v>
                </c:pt>
                <c:pt idx="28">
                  <c:v>2.2113022113022129E-2</c:v>
                </c:pt>
                <c:pt idx="29">
                  <c:v>2.1189894050529734E-2</c:v>
                </c:pt>
                <c:pt idx="30">
                  <c:v>2.0259319286871857E-2</c:v>
                </c:pt>
                <c:pt idx="31">
                  <c:v>2.0161290322580738E-2</c:v>
                </c:pt>
                <c:pt idx="32">
                  <c:v>1.8429487179487225E-2</c:v>
                </c:pt>
                <c:pt idx="33">
                  <c:v>1.9952114924181918E-2</c:v>
                </c:pt>
                <c:pt idx="34">
                  <c:v>2.2239872915011727E-2</c:v>
                </c:pt>
                <c:pt idx="35">
                  <c:v>2.3715415019762931E-2</c:v>
                </c:pt>
                <c:pt idx="36">
                  <c:v>2.5177025963808219E-2</c:v>
                </c:pt>
                <c:pt idx="37">
                  <c:v>2.5039123630672844E-2</c:v>
                </c:pt>
                <c:pt idx="38">
                  <c:v>2.7195027195027199E-2</c:v>
                </c:pt>
                <c:pt idx="39">
                  <c:v>2.6254826254826336E-2</c:v>
                </c:pt>
                <c:pt idx="40">
                  <c:v>2.6093630084420338E-2</c:v>
                </c:pt>
                <c:pt idx="41">
                  <c:v>2.6717557251908497E-2</c:v>
                </c:pt>
                <c:pt idx="42">
                  <c:v>1.8154311649016597E-2</c:v>
                </c:pt>
                <c:pt idx="43">
                  <c:v>1.8058690744920947E-2</c:v>
                </c:pt>
                <c:pt idx="44">
                  <c:v>1.6454749439042793E-2</c:v>
                </c:pt>
                <c:pt idx="45">
                  <c:v>1.6356877323419949E-2</c:v>
                </c:pt>
                <c:pt idx="46">
                  <c:v>2.4517087667162096E-2</c:v>
                </c:pt>
                <c:pt idx="47">
                  <c:v>2.5868440502586854E-2</c:v>
                </c:pt>
                <c:pt idx="48">
                  <c:v>3.0905077262693093E-2</c:v>
                </c:pt>
                <c:pt idx="49">
                  <c:v>3.2187271397220218E-2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E2-4E64-8BC2-EF998FA1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765903"/>
        <c:axId val="1565778799"/>
      </c:lineChart>
      <c:catAx>
        <c:axId val="1565765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78799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56577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Qtr. over</a:t>
                </a:r>
                <a:r>
                  <a:rPr lang="en-US" sz="900" baseline="0" dirty="0"/>
                  <a:t> Same Qtr. Prior Yr. Percent Change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7741224755282555E-2"/>
              <c:y val="0.28216651465516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65903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606815901938959"/>
          <c:y val="0.90732925690662891"/>
          <c:w val="0.29465676394264662"/>
          <c:h val="4.139095348689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</a:t>
            </a:r>
            <a:r>
              <a:rPr lang="en-US" sz="1800" baseline="0" dirty="0"/>
              <a:t> </a:t>
            </a:r>
            <a:r>
              <a:rPr lang="en-US" sz="1800" dirty="0"/>
              <a:t>UNEMPLOYED PERSONS </a:t>
            </a:r>
            <a:r>
              <a:rPr lang="en-US" sz="1800" baseline="0" dirty="0"/>
              <a:t>PER JOB OPENING</a:t>
            </a:r>
            <a:endParaRPr lang="en-US" sz="1800" dirty="0"/>
          </a:p>
        </c:rich>
      </c:tx>
      <c:layout>
        <c:manualLayout>
          <c:xMode val="edge"/>
          <c:yMode val="edge"/>
          <c:x val="0.27852429879222401"/>
          <c:y val="2.2240438402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744616874347015E-2"/>
          <c:y val="0.10081652389108833"/>
          <c:w val="0.90443900823076728"/>
          <c:h val="0.7575837132690713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source'!$G$7:$G$276</c:f>
              <c:numCache>
                <c:formatCode>General</c:formatCode>
                <c:ptCount val="270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5105871"/>
        <c:axId val="1703278783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source'!$F$7:$F$276</c:f>
              <c:numCache>
                <c:formatCode>General</c:formatCode>
                <c:ptCount val="270"/>
                <c:pt idx="11">
                  <c:v>1.1073113207547169</c:v>
                </c:pt>
                <c:pt idx="12">
                  <c:v>1.1507451280091707</c:v>
                </c:pt>
                <c:pt idx="13">
                  <c:v>1.1946242887973317</c:v>
                </c:pt>
                <c:pt idx="14">
                  <c:v>1.2895842083158338</c:v>
                </c:pt>
                <c:pt idx="15">
                  <c:v>1.3588299024918744</c:v>
                </c:pt>
                <c:pt idx="16">
                  <c:v>1.4070056497175141</c:v>
                </c:pt>
                <c:pt idx="17">
                  <c:v>1.4868149506993809</c:v>
                </c:pt>
                <c:pt idx="18">
                  <c:v>1.4803238138070609</c:v>
                </c:pt>
                <c:pt idx="19">
                  <c:v>1.75</c:v>
                </c:pt>
                <c:pt idx="20">
                  <c:v>1.7543601080815525</c:v>
                </c:pt>
                <c:pt idx="21">
                  <c:v>2.0755327758295117</c:v>
                </c:pt>
                <c:pt idx="22">
                  <c:v>2.12</c:v>
                </c:pt>
                <c:pt idx="23">
                  <c:v>2.2458525972259995</c:v>
                </c:pt>
                <c:pt idx="24">
                  <c:v>2.2119491754528249</c:v>
                </c:pt>
                <c:pt idx="25">
                  <c:v>2.3908614668218857</c:v>
                </c:pt>
                <c:pt idx="26">
                  <c:v>2.2990033222591362</c:v>
                </c:pt>
                <c:pt idx="27">
                  <c:v>2.4773840391817918</c:v>
                </c:pt>
                <c:pt idx="28">
                  <c:v>2.4295632050911196</c:v>
                </c:pt>
                <c:pt idx="29">
                  <c:v>2.4598475967174678</c:v>
                </c:pt>
                <c:pt idx="30">
                  <c:v>2.4918324918324917</c:v>
                </c:pt>
                <c:pt idx="31">
                  <c:v>2.3611032129655958</c:v>
                </c:pt>
                <c:pt idx="32">
                  <c:v>2.4995455922447745</c:v>
                </c:pt>
                <c:pt idx="33">
                  <c:v>2.3877551020408165</c:v>
                </c:pt>
                <c:pt idx="34">
                  <c:v>2.4245873648264085</c:v>
                </c:pt>
                <c:pt idx="35">
                  <c:v>2.7264121173871882</c:v>
                </c:pt>
                <c:pt idx="36">
                  <c:v>2.4760244115082823</c:v>
                </c:pt>
                <c:pt idx="37">
                  <c:v>2.6689377516258905</c:v>
                </c:pt>
                <c:pt idx="38">
                  <c:v>2.7712165214585349</c:v>
                </c:pt>
                <c:pt idx="39">
                  <c:v>2.8449163449163448</c:v>
                </c:pt>
                <c:pt idx="40">
                  <c:v>2.7233201581027666</c:v>
                </c:pt>
                <c:pt idx="41">
                  <c:v>2.7333333333333334</c:v>
                </c:pt>
                <c:pt idx="42">
                  <c:v>3.022811137202281</c:v>
                </c:pt>
                <c:pt idx="43">
                  <c:v>2.7887147335423199</c:v>
                </c:pt>
                <c:pt idx="44">
                  <c:v>2.8861209964412811</c:v>
                </c:pt>
                <c:pt idx="45">
                  <c:v>2.6420574886535553</c:v>
                </c:pt>
                <c:pt idx="46">
                  <c:v>2.5800240673886883</c:v>
                </c:pt>
                <c:pt idx="47">
                  <c:v>2.4361452841241946</c:v>
                </c:pt>
                <c:pt idx="48">
                  <c:v>2.4445093457943927</c:v>
                </c:pt>
                <c:pt idx="49">
                  <c:v>2.3122876557191394</c:v>
                </c:pt>
                <c:pt idx="50">
                  <c:v>2.4087943262411349</c:v>
                </c:pt>
                <c:pt idx="51">
                  <c:v>2.3269723725434348</c:v>
                </c:pt>
                <c:pt idx="52">
                  <c:v>2.2134770889487871</c:v>
                </c:pt>
                <c:pt idx="53">
                  <c:v>2.4830686245130358</c:v>
                </c:pt>
                <c:pt idx="54">
                  <c:v>2.1331934976402729</c:v>
                </c:pt>
                <c:pt idx="55">
                  <c:v>2.2564247387743577</c:v>
                </c:pt>
                <c:pt idx="56">
                  <c:v>2.0745878042397279</c:v>
                </c:pt>
                <c:pt idx="57">
                  <c:v>2.0443824499112351</c:v>
                </c:pt>
                <c:pt idx="58">
                  <c:v>2.2845622119815667</c:v>
                </c:pt>
                <c:pt idx="59">
                  <c:v>1.9474717722140402</c:v>
                </c:pt>
                <c:pt idx="60">
                  <c:v>2.0462670872765512</c:v>
                </c:pt>
                <c:pt idx="61">
                  <c:v>2.0126103404791928</c:v>
                </c:pt>
                <c:pt idx="62">
                  <c:v>1.9132047477744807</c:v>
                </c:pt>
                <c:pt idx="63">
                  <c:v>1.8446742005289734</c:v>
                </c:pt>
                <c:pt idx="64">
                  <c:v>2.0150118514616802</c:v>
                </c:pt>
                <c:pt idx="65">
                  <c:v>1.8522895125553915</c:v>
                </c:pt>
                <c:pt idx="66">
                  <c:v>1.7401315789473684</c:v>
                </c:pt>
                <c:pt idx="67">
                  <c:v>1.7732979237083535</c:v>
                </c:pt>
                <c:pt idx="68">
                  <c:v>1.7355238970588236</c:v>
                </c:pt>
                <c:pt idx="69">
                  <c:v>1.7813097514340344</c:v>
                </c:pt>
                <c:pt idx="70">
                  <c:v>1.7810734463276836</c:v>
                </c:pt>
                <c:pt idx="71">
                  <c:v>1.6999065857076132</c:v>
                </c:pt>
                <c:pt idx="72">
                  <c:v>1.6065499204002729</c:v>
                </c:pt>
                <c:pt idx="73">
                  <c:v>1.6610404624277457</c:v>
                </c:pt>
                <c:pt idx="74">
                  <c:v>1.4945054945054945</c:v>
                </c:pt>
                <c:pt idx="75">
                  <c:v>1.4864300626304803</c:v>
                </c:pt>
                <c:pt idx="76">
                  <c:v>1.5639704234819629</c:v>
                </c:pt>
                <c:pt idx="77">
                  <c:v>1.5173385348938015</c:v>
                </c:pt>
                <c:pt idx="78">
                  <c:v>1.6329085116067366</c:v>
                </c:pt>
                <c:pt idx="79">
                  <c:v>1.50552016985138</c:v>
                </c:pt>
                <c:pt idx="80">
                  <c:v>1.4454295967912181</c:v>
                </c:pt>
                <c:pt idx="81">
                  <c:v>1.4652581137007188</c:v>
                </c:pt>
                <c:pt idx="82">
                  <c:v>1.4794402583423036</c:v>
                </c:pt>
                <c:pt idx="83">
                  <c:v>1.4636363636363636</c:v>
                </c:pt>
                <c:pt idx="84">
                  <c:v>1.4940163762334664</c:v>
                </c:pt>
                <c:pt idx="85">
                  <c:v>1.474143434773356</c:v>
                </c:pt>
                <c:pt idx="86">
                  <c:v>1.356509471987102</c:v>
                </c:pt>
                <c:pt idx="87">
                  <c:v>1.4608658562593304</c:v>
                </c:pt>
                <c:pt idx="88">
                  <c:v>1.4528666523512992</c:v>
                </c:pt>
                <c:pt idx="89">
                  <c:v>1.4363037662070386</c:v>
                </c:pt>
                <c:pt idx="90">
                  <c:v>1.5548064375815571</c:v>
                </c:pt>
                <c:pt idx="91">
                  <c:v>1.5545534535855696</c:v>
                </c:pt>
                <c:pt idx="92">
                  <c:v>1.5412725709372312</c:v>
                </c:pt>
                <c:pt idx="93">
                  <c:v>1.5610440034512512</c:v>
                </c:pt>
                <c:pt idx="94">
                  <c:v>1.5583297460180801</c:v>
                </c:pt>
                <c:pt idx="95">
                  <c:v>1.682068206820682</c:v>
                </c:pt>
                <c:pt idx="96">
                  <c:v>1.6619809688581315</c:v>
                </c:pt>
                <c:pt idx="97">
                  <c:v>1.7520448702967983</c:v>
                </c:pt>
                <c:pt idx="98">
                  <c:v>1.8513609467455621</c:v>
                </c:pt>
                <c:pt idx="99">
                  <c:v>1.8926889714993804</c:v>
                </c:pt>
                <c:pt idx="100">
                  <c:v>2.0016690510252744</c:v>
                </c:pt>
                <c:pt idx="101">
                  <c:v>2.2389033942558747</c:v>
                </c:pt>
                <c:pt idx="102">
                  <c:v>2.3838356895172046</c:v>
                </c:pt>
                <c:pt idx="103">
                  <c:v>2.568862275449102</c:v>
                </c:pt>
                <c:pt idx="104">
                  <c:v>2.9466170080695222</c:v>
                </c:pt>
                <c:pt idx="105">
                  <c:v>2.9831211134142732</c:v>
                </c:pt>
                <c:pt idx="106">
                  <c:v>3.2615289384091612</c:v>
                </c:pt>
                <c:pt idx="107">
                  <c:v>3.5874125874125875</c:v>
                </c:pt>
                <c:pt idx="108">
                  <c:v>4.4039444850255665</c:v>
                </c:pt>
                <c:pt idx="109">
                  <c:v>4.5034916201117321</c:v>
                </c:pt>
                <c:pt idx="110">
                  <c:v>5.2983425414364644</c:v>
                </c:pt>
                <c:pt idx="111">
                  <c:v>6.0361655773420475</c:v>
                </c:pt>
                <c:pt idx="112">
                  <c:v>5.6881129854845041</c:v>
                </c:pt>
                <c:pt idx="113">
                  <c:v>5.8757491010787053</c:v>
                </c:pt>
                <c:pt idx="114">
                  <c:v>6.541666666666667</c:v>
                </c:pt>
                <c:pt idx="115">
                  <c:v>6.3361847733105217</c:v>
                </c:pt>
                <c:pt idx="116">
                  <c:v>6.0349819059107359</c:v>
                </c:pt>
                <c:pt idx="117">
                  <c:v>6.3807148794679964</c:v>
                </c:pt>
                <c:pt idx="118">
                  <c:v>6.0803036356372351</c:v>
                </c:pt>
                <c:pt idx="119">
                  <c:v>5.8792834890965731</c:v>
                </c:pt>
                <c:pt idx="120">
                  <c:v>5.3034896016919282</c:v>
                </c:pt>
                <c:pt idx="121">
                  <c:v>5.6687921980495126</c:v>
                </c:pt>
                <c:pt idx="122">
                  <c:v>5.6745054124673384</c:v>
                </c:pt>
                <c:pt idx="123">
                  <c:v>4.8604503647320012</c:v>
                </c:pt>
                <c:pt idx="124">
                  <c:v>4.9695448460508702</c:v>
                </c:pt>
                <c:pt idx="125">
                  <c:v>5.1674401999285973</c:v>
                </c:pt>
                <c:pt idx="126">
                  <c:v>4.7086307592472423</c:v>
                </c:pt>
                <c:pt idx="127">
                  <c:v>4.8842947649216404</c:v>
                </c:pt>
                <c:pt idx="128">
                  <c:v>4.9962302947224124</c:v>
                </c:pt>
                <c:pt idx="129">
                  <c:v>4.4871715610510048</c:v>
                </c:pt>
                <c:pt idx="130">
                  <c:v>4.6966677047648711</c:v>
                </c:pt>
                <c:pt idx="131">
                  <c:v>4.6919555264879005</c:v>
                </c:pt>
                <c:pt idx="132">
                  <c:v>4.514497422680412</c:v>
                </c:pt>
                <c:pt idx="133">
                  <c:v>4.283942963422195</c:v>
                </c:pt>
                <c:pt idx="134">
                  <c:v>4.2125114995400184</c:v>
                </c:pt>
                <c:pt idx="135">
                  <c:v>4.2826020251610926</c:v>
                </c:pt>
                <c:pt idx="136">
                  <c:v>4.358288770053476</c:v>
                </c:pt>
                <c:pt idx="137">
                  <c:v>4.0410998552821997</c:v>
                </c:pt>
                <c:pt idx="138">
                  <c:v>3.798785536847916</c:v>
                </c:pt>
                <c:pt idx="139">
                  <c:v>4.1507960348452988</c:v>
                </c:pt>
                <c:pt idx="140">
                  <c:v>3.6958134605193429</c:v>
                </c:pt>
                <c:pt idx="141">
                  <c:v>3.7562862669245649</c:v>
                </c:pt>
                <c:pt idx="142">
                  <c:v>3.7312762973352034</c:v>
                </c:pt>
                <c:pt idx="143">
                  <c:v>3.4747876857749471</c:v>
                </c:pt>
                <c:pt idx="144">
                  <c:v>3.2737272959836274</c:v>
                </c:pt>
                <c:pt idx="145">
                  <c:v>3.5434181415929205</c:v>
                </c:pt>
                <c:pt idx="146">
                  <c:v>3.1950238753455644</c:v>
                </c:pt>
                <c:pt idx="147">
                  <c:v>3.3340363828104405</c:v>
                </c:pt>
                <c:pt idx="148">
                  <c:v>3.3011734028683182</c:v>
                </c:pt>
                <c:pt idx="149">
                  <c:v>3.2452058297110713</c:v>
                </c:pt>
                <c:pt idx="150">
                  <c:v>3.3884872824631862</c:v>
                </c:pt>
                <c:pt idx="151">
                  <c:v>3.2740876870569702</c:v>
                </c:pt>
                <c:pt idx="152">
                  <c:v>3.1208140133951572</c:v>
                </c:pt>
                <c:pt idx="153">
                  <c:v>3.2116556291390728</c:v>
                </c:pt>
                <c:pt idx="154">
                  <c:v>3.0956678700361011</c:v>
                </c:pt>
                <c:pt idx="155">
                  <c:v>3.0977329974811085</c:v>
                </c:pt>
                <c:pt idx="156">
                  <c:v>3.1789446851899057</c:v>
                </c:pt>
                <c:pt idx="157">
                  <c:v>2.9845154845154847</c:v>
                </c:pt>
                <c:pt idx="158">
                  <c:v>2.8677625122669284</c:v>
                </c:pt>
                <c:pt idx="159">
                  <c:v>2.9488465396188568</c:v>
                </c:pt>
                <c:pt idx="160">
                  <c:v>2.8115802171290714</c:v>
                </c:pt>
                <c:pt idx="161">
                  <c:v>2.8315662650602409</c:v>
                </c:pt>
                <c:pt idx="162">
                  <c:v>2.9176319176319176</c:v>
                </c:pt>
                <c:pt idx="163">
                  <c:v>2.7610771113831087</c:v>
                </c:pt>
                <c:pt idx="164">
                  <c:v>2.7301356589147288</c:v>
                </c:pt>
                <c:pt idx="165">
                  <c:v>2.6376125059213642</c:v>
                </c:pt>
                <c:pt idx="166">
                  <c:v>2.6188395241563485</c:v>
                </c:pt>
                <c:pt idx="167">
                  <c:v>2.524629944188304</c:v>
                </c:pt>
                <c:pt idx="168">
                  <c:v>2.4720135691785803</c:v>
                </c:pt>
                <c:pt idx="169">
                  <c:v>2.3665675737479992</c:v>
                </c:pt>
                <c:pt idx="170">
                  <c:v>2.3655423883318139</c:v>
                </c:pt>
                <c:pt idx="171">
                  <c:v>2.1248357424441524</c:v>
                </c:pt>
                <c:pt idx="172">
                  <c:v>2.0768906677901833</c:v>
                </c:pt>
                <c:pt idx="173">
                  <c:v>1.8988358089120836</c:v>
                </c:pt>
                <c:pt idx="174">
                  <c:v>1.9826661163846471</c:v>
                </c:pt>
                <c:pt idx="175">
                  <c:v>1.7945410357076088</c:v>
                </c:pt>
                <c:pt idx="176">
                  <c:v>1.8848188848188847</c:v>
                </c:pt>
                <c:pt idx="177">
                  <c:v>1.7936951316839584</c:v>
                </c:pt>
                <c:pt idx="178">
                  <c:v>1.8769357836052034</c:v>
                </c:pt>
                <c:pt idx="179">
                  <c:v>1.6992202729044834</c:v>
                </c:pt>
                <c:pt idx="180">
                  <c:v>1.6626122754491017</c:v>
                </c:pt>
                <c:pt idx="181">
                  <c:v>1.5731796560556166</c:v>
                </c:pt>
                <c:pt idx="182">
                  <c:v>1.6343570057581573</c:v>
                </c:pt>
                <c:pt idx="183">
                  <c:v>1.527331189710611</c:v>
                </c:pt>
                <c:pt idx="184">
                  <c:v>1.5879920905985978</c:v>
                </c:pt>
                <c:pt idx="185">
                  <c:v>1.5714557926829269</c:v>
                </c:pt>
                <c:pt idx="186">
                  <c:v>1.3485799207397622</c:v>
                </c:pt>
                <c:pt idx="187">
                  <c:v>1.4618620815803915</c:v>
                </c:pt>
                <c:pt idx="188">
                  <c:v>1.4407798833819243</c:v>
                </c:pt>
                <c:pt idx="189">
                  <c:v>1.3722501299151222</c:v>
                </c:pt>
                <c:pt idx="190">
                  <c:v>1.4015416958654521</c:v>
                </c:pt>
                <c:pt idx="191">
                  <c:v>1.3527801539777589</c:v>
                </c:pt>
                <c:pt idx="192">
                  <c:v>1.2686294078509648</c:v>
                </c:pt>
                <c:pt idx="193">
                  <c:v>1.334835355285962</c:v>
                </c:pt>
                <c:pt idx="194">
                  <c:v>1.2989068363517702</c:v>
                </c:pt>
                <c:pt idx="195">
                  <c:v>1.3901430294675168</c:v>
                </c:pt>
                <c:pt idx="196">
                  <c:v>1.3245629219317985</c:v>
                </c:pt>
                <c:pt idx="197">
                  <c:v>1.3486590038314177</c:v>
                </c:pt>
                <c:pt idx="198">
                  <c:v>1.2816169070781618</c:v>
                </c:pt>
                <c:pt idx="199">
                  <c:v>1.3711467324290998</c:v>
                </c:pt>
                <c:pt idx="200">
                  <c:v>1.3553169734151329</c:v>
                </c:pt>
                <c:pt idx="201">
                  <c:v>1.3970667143623681</c:v>
                </c:pt>
                <c:pt idx="202">
                  <c:v>1.2649472450175849</c:v>
                </c:pt>
                <c:pt idx="203">
                  <c:v>1.2610663983903421</c:v>
                </c:pt>
                <c:pt idx="204">
                  <c:v>1.3295353391490119</c:v>
                </c:pt>
                <c:pt idx="205">
                  <c:v>1.2458213743035624</c:v>
                </c:pt>
                <c:pt idx="206">
                  <c:v>1.2171743245568749</c:v>
                </c:pt>
                <c:pt idx="207">
                  <c:v>1.1638483007716303</c:v>
                </c:pt>
                <c:pt idx="208">
                  <c:v>1.201510470305527</c:v>
                </c:pt>
                <c:pt idx="209">
                  <c:v>1.0900872323552735</c:v>
                </c:pt>
                <c:pt idx="210">
                  <c:v>1.1048412952869509</c:v>
                </c:pt>
                <c:pt idx="211">
                  <c:v>1.1284257488846399</c:v>
                </c:pt>
                <c:pt idx="212">
                  <c:v>1.084493670886076</c:v>
                </c:pt>
                <c:pt idx="213">
                  <c:v>1.0455680399500624</c:v>
                </c:pt>
                <c:pt idx="214">
                  <c:v>1.080210492744379</c:v>
                </c:pt>
                <c:pt idx="215">
                  <c:v>1.0467171717171717</c:v>
                </c:pt>
                <c:pt idx="216">
                  <c:v>0.98725147973895888</c:v>
                </c:pt>
                <c:pt idx="217">
                  <c:v>1.0012161751292186</c:v>
                </c:pt>
                <c:pt idx="218">
                  <c:v>0.94705192138457028</c:v>
                </c:pt>
                <c:pt idx="219">
                  <c:v>0.93408662900188322</c:v>
                </c:pt>
                <c:pt idx="220">
                  <c:v>0.88450543167524298</c:v>
                </c:pt>
                <c:pt idx="221">
                  <c:v>0.89070056653309382</c:v>
                </c:pt>
                <c:pt idx="222">
                  <c:v>0.85783768760422452</c:v>
                </c:pt>
                <c:pt idx="223">
                  <c:v>0.8552211898488421</c:v>
                </c:pt>
                <c:pt idx="224">
                  <c:v>0.82629427792915533</c:v>
                </c:pt>
                <c:pt idx="225">
                  <c:v>0.84589273591310254</c:v>
                </c:pt>
                <c:pt idx="226">
                  <c:v>0.8113257475522625</c:v>
                </c:pt>
                <c:pt idx="227">
                  <c:v>0.85796906523201077</c:v>
                </c:pt>
                <c:pt idx="228">
                  <c:v>0.86417770640974179</c:v>
                </c:pt>
                <c:pt idx="229">
                  <c:v>0.86738452819495604</c:v>
                </c:pt>
                <c:pt idx="230">
                  <c:v>0.84234972677595632</c:v>
                </c:pt>
                <c:pt idx="231">
                  <c:v>0.81644518272425248</c:v>
                </c:pt>
                <c:pt idx="232">
                  <c:v>0.81357093899931465</c:v>
                </c:pt>
                <c:pt idx="233">
                  <c:v>0.82636071078774309</c:v>
                </c:pt>
                <c:pt idx="234">
                  <c:v>0.84519774011299431</c:v>
                </c:pt>
                <c:pt idx="235">
                  <c:v>0.83912069448333804</c:v>
                </c:pt>
                <c:pt idx="236">
                  <c:v>0.81211267605633808</c:v>
                </c:pt>
                <c:pt idx="237">
                  <c:v>0.80625589861129832</c:v>
                </c:pt>
                <c:pt idx="238">
                  <c:v>0.85991879350348033</c:v>
                </c:pt>
                <c:pt idx="239">
                  <c:v>0.86945557039014987</c:v>
                </c:pt>
                <c:pt idx="240">
                  <c:v>0.81357352325094257</c:v>
                </c:pt>
                <c:pt idx="241">
                  <c:v>0.81601484441906935</c:v>
                </c:pt>
                <c:pt idx="242">
                  <c:v>1.2105085318465958</c:v>
                </c:pt>
                <c:pt idx="243">
                  <c:v>4.8923338288383942</c:v>
                </c:pt>
                <c:pt idx="244">
                  <c:v>3.8485572505054217</c:v>
                </c:pt>
                <c:pt idx="245">
                  <c:v>2.9170392449080973</c:v>
                </c:pt>
                <c:pt idx="246">
                  <c:v>2.460051351759553</c:v>
                </c:pt>
                <c:pt idx="247">
                  <c:v>2.1428345209817894</c:v>
                </c:pt>
                <c:pt idx="248">
                  <c:v>1.9377887280566677</c:v>
                </c:pt>
                <c:pt idx="249">
                  <c:v>1.6169624672679663</c:v>
                </c:pt>
                <c:pt idx="250">
                  <c:v>1.5746639392168322</c:v>
                </c:pt>
                <c:pt idx="251">
                  <c:v>1.5550590948400116</c:v>
                </c:pt>
                <c:pt idx="252">
                  <c:v>1.407632743362832</c:v>
                </c:pt>
                <c:pt idx="253">
                  <c:v>1.2712468193384223</c:v>
                </c:pt>
                <c:pt idx="254">
                  <c:v>1.1428066037735849</c:v>
                </c:pt>
                <c:pt idx="255">
                  <c:v>1.0490016189962224</c:v>
                </c:pt>
                <c:pt idx="256">
                  <c:v>0.959746861707646</c:v>
                </c:pt>
                <c:pt idx="257">
                  <c:v>0.96447421843280556</c:v>
                </c:pt>
                <c:pt idx="258">
                  <c:v>0.80413614022071778</c:v>
                </c:pt>
                <c:pt idx="259">
                  <c:v>0.784551698184213</c:v>
                </c:pt>
                <c:pt idx="260">
                  <c:v>0.71826103251194606</c:v>
                </c:pt>
                <c:pt idx="261">
                  <c:v>0.66477375157742924</c:v>
                </c:pt>
                <c:pt idx="262">
                  <c:v>0.62277971067570037</c:v>
                </c:pt>
                <c:pt idx="263">
                  <c:v>0.551974143955276</c:v>
                </c:pt>
                <c:pt idx="264">
                  <c:v>0.57724009571922363</c:v>
                </c:pt>
                <c:pt idx="265">
                  <c:v>0.55271509167842026</c:v>
                </c:pt>
                <c:pt idx="266">
                  <c:v>0.50206663854913536</c:v>
                </c:pt>
                <c:pt idx="267">
                  <c:v>0.50860371543532235</c:v>
                </c:pt>
                <c:pt idx="268">
                  <c:v>0.52640891798637535</c:v>
                </c:pt>
                <c:pt idx="269">
                  <c:v>0.55262665918863341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517663"/>
        <c:axId val="1701876159"/>
      </c:lineChart>
      <c:dateAx>
        <c:axId val="127151766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76159"/>
        <c:crosses val="autoZero"/>
        <c:auto val="1"/>
        <c:lblOffset val="100"/>
        <c:baseTimeUnit val="months"/>
        <c:majorUnit val="12"/>
        <c:majorTimeUnit val="months"/>
      </c:dateAx>
      <c:valAx>
        <c:axId val="17018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 dirty="0">
                    <a:effectLst/>
                  </a:rPr>
                  <a:t>Number of Unemployed Job Seekers per Job Opening</a:t>
                </a:r>
                <a:endParaRPr lang="en-US" sz="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410356099972169E-2"/>
              <c:y val="0.29309618265242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17663"/>
        <c:crosses val="autoZero"/>
        <c:crossBetween val="between"/>
      </c:valAx>
      <c:valAx>
        <c:axId val="170327878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105871"/>
        <c:crosses val="max"/>
        <c:crossBetween val="between"/>
      </c:valAx>
      <c:dateAx>
        <c:axId val="127510587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03278783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</a:t>
            </a:r>
            <a:r>
              <a:rPr lang="en-US" sz="1800" baseline="0" dirty="0"/>
              <a:t> RETIRED INDIVIDUALS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944820850882016E-2"/>
          <c:y val="8.3254769921436586E-2"/>
          <c:w val="0.88815448940975406"/>
          <c:h val="0.79884053903817198"/>
        </c:manualLayout>
      </c:layout>
      <c:barChart>
        <c:barDir val="col"/>
        <c:grouping val="clustered"/>
        <c:varyColors val="0"/>
        <c:ser>
          <c:idx val="3"/>
          <c:order val="3"/>
          <c:spPr>
            <a:solidFill>
              <a:schemeClr val="accent3">
                <a:lumMod val="40000"/>
                <a:lumOff val="60000"/>
                <a:alpha val="68000"/>
              </a:schemeClr>
            </a:solidFill>
            <a:ln>
              <a:noFill/>
            </a:ln>
            <a:effectLst/>
          </c:spPr>
          <c:invertIfNegative val="0"/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3.22'!$M$13:$M$223</c:f>
              <c:numCache>
                <c:formatCode>General</c:formatCode>
                <c:ptCount val="211"/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8-4D81-A735-36512138A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7572592"/>
        <c:axId val="875113936"/>
      </c:barChart>
      <c:lineChart>
        <c:grouping val="standard"/>
        <c:varyColors val="0"/>
        <c:ser>
          <c:idx val="1"/>
          <c:order val="0"/>
          <c:tx>
            <c:v>Estimated Individuals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3.22'!$J$13:$J$223</c:f>
              <c:numCache>
                <c:formatCode>_(* #,##0_);_(* \(#,##0\);_(* "-"??_);_(@_)</c:formatCode>
                <c:ptCount val="211"/>
                <c:pt idx="0">
                  <c:v>488167.97962499998</c:v>
                </c:pt>
                <c:pt idx="1">
                  <c:v>490172.37320833327</c:v>
                </c:pt>
                <c:pt idx="2">
                  <c:v>492237.72955833323</c:v>
                </c:pt>
                <c:pt idx="3">
                  <c:v>492382.96957499994</c:v>
                </c:pt>
                <c:pt idx="4">
                  <c:v>491886.42669999989</c:v>
                </c:pt>
                <c:pt idx="5">
                  <c:v>496832.47674166644</c:v>
                </c:pt>
                <c:pt idx="6">
                  <c:v>499661.68616666645</c:v>
                </c:pt>
                <c:pt idx="7">
                  <c:v>501061.62024166645</c:v>
                </c:pt>
                <c:pt idx="8">
                  <c:v>499988.79115833319</c:v>
                </c:pt>
                <c:pt idx="9">
                  <c:v>494378.04242499993</c:v>
                </c:pt>
                <c:pt idx="10">
                  <c:v>491804.99821666651</c:v>
                </c:pt>
                <c:pt idx="11">
                  <c:v>492971.33076666662</c:v>
                </c:pt>
                <c:pt idx="12">
                  <c:v>491636.42058333318</c:v>
                </c:pt>
                <c:pt idx="13">
                  <c:v>490054.29790833319</c:v>
                </c:pt>
                <c:pt idx="14">
                  <c:v>491639.04895833327</c:v>
                </c:pt>
                <c:pt idx="15">
                  <c:v>489819.2579833332</c:v>
                </c:pt>
                <c:pt idx="16">
                  <c:v>492409.02783333324</c:v>
                </c:pt>
                <c:pt idx="17">
                  <c:v>492715.93324166659</c:v>
                </c:pt>
                <c:pt idx="18">
                  <c:v>497996.84384166659</c:v>
                </c:pt>
                <c:pt idx="19">
                  <c:v>505791.69904166664</c:v>
                </c:pt>
                <c:pt idx="20">
                  <c:v>513275.65065833321</c:v>
                </c:pt>
                <c:pt idx="21">
                  <c:v>519294.85404999997</c:v>
                </c:pt>
                <c:pt idx="22">
                  <c:v>517655.59341666655</c:v>
                </c:pt>
                <c:pt idx="23">
                  <c:v>515094.12351666664</c:v>
                </c:pt>
                <c:pt idx="24">
                  <c:v>514366.43099166657</c:v>
                </c:pt>
                <c:pt idx="25">
                  <c:v>513627.52044166654</c:v>
                </c:pt>
                <c:pt idx="26">
                  <c:v>514826.09662500001</c:v>
                </c:pt>
                <c:pt idx="27">
                  <c:v>516845.30368333333</c:v>
                </c:pt>
                <c:pt idx="28">
                  <c:v>518038.62044166663</c:v>
                </c:pt>
                <c:pt idx="29">
                  <c:v>520126.87610833329</c:v>
                </c:pt>
                <c:pt idx="30">
                  <c:v>525191.00355833326</c:v>
                </c:pt>
                <c:pt idx="31">
                  <c:v>528194.48817500006</c:v>
                </c:pt>
                <c:pt idx="32">
                  <c:v>536054.78976666671</c:v>
                </c:pt>
                <c:pt idx="33">
                  <c:v>548073.62152499997</c:v>
                </c:pt>
                <c:pt idx="34">
                  <c:v>559480.25806666666</c:v>
                </c:pt>
                <c:pt idx="35">
                  <c:v>571145.3115833333</c:v>
                </c:pt>
                <c:pt idx="36">
                  <c:v>578014.93496666674</c:v>
                </c:pt>
                <c:pt idx="37">
                  <c:v>581345.24749999994</c:v>
                </c:pt>
                <c:pt idx="38">
                  <c:v>580038.58146666666</c:v>
                </c:pt>
                <c:pt idx="39">
                  <c:v>582242.07247499994</c:v>
                </c:pt>
                <c:pt idx="40">
                  <c:v>582114.65614166658</c:v>
                </c:pt>
                <c:pt idx="41">
                  <c:v>585818.0439583332</c:v>
                </c:pt>
                <c:pt idx="42">
                  <c:v>586302.51165833336</c:v>
                </c:pt>
                <c:pt idx="43">
                  <c:v>586029.10462499992</c:v>
                </c:pt>
                <c:pt idx="44">
                  <c:v>584423.11414166668</c:v>
                </c:pt>
                <c:pt idx="45">
                  <c:v>579737.34120833338</c:v>
                </c:pt>
                <c:pt idx="46">
                  <c:v>578300.20644999994</c:v>
                </c:pt>
                <c:pt idx="47">
                  <c:v>578122.0222416668</c:v>
                </c:pt>
                <c:pt idx="48">
                  <c:v>580504.20591666666</c:v>
                </c:pt>
                <c:pt idx="49">
                  <c:v>585815.26387499995</c:v>
                </c:pt>
                <c:pt idx="50">
                  <c:v>594926.14009999984</c:v>
                </c:pt>
                <c:pt idx="51">
                  <c:v>597305.54443333321</c:v>
                </c:pt>
                <c:pt idx="52">
                  <c:v>600893.16190833319</c:v>
                </c:pt>
                <c:pt idx="53">
                  <c:v>607345.7672333332</c:v>
                </c:pt>
                <c:pt idx="54">
                  <c:v>610872.9486499998</c:v>
                </c:pt>
                <c:pt idx="55">
                  <c:v>616729.51220833312</c:v>
                </c:pt>
                <c:pt idx="56">
                  <c:v>619912.28378333326</c:v>
                </c:pt>
                <c:pt idx="57">
                  <c:v>621631.8946499998</c:v>
                </c:pt>
                <c:pt idx="58">
                  <c:v>625102.78101666656</c:v>
                </c:pt>
                <c:pt idx="59">
                  <c:v>624115.04873333301</c:v>
                </c:pt>
                <c:pt idx="60">
                  <c:v>626428.61579166632</c:v>
                </c:pt>
                <c:pt idx="61">
                  <c:v>625312.77965833317</c:v>
                </c:pt>
                <c:pt idx="62">
                  <c:v>622773.6293583333</c:v>
                </c:pt>
                <c:pt idx="63">
                  <c:v>623532.78877499991</c:v>
                </c:pt>
                <c:pt idx="64">
                  <c:v>621991.29168333323</c:v>
                </c:pt>
                <c:pt idx="65">
                  <c:v>620390.65304999985</c:v>
                </c:pt>
                <c:pt idx="66">
                  <c:v>619925.40349166666</c:v>
                </c:pt>
                <c:pt idx="67">
                  <c:v>616659.71704166662</c:v>
                </c:pt>
                <c:pt idx="68">
                  <c:v>618210.17811666674</c:v>
                </c:pt>
                <c:pt idx="69">
                  <c:v>620450.35695833352</c:v>
                </c:pt>
                <c:pt idx="70">
                  <c:v>625063.48420833342</c:v>
                </c:pt>
                <c:pt idx="71">
                  <c:v>629330.98920000019</c:v>
                </c:pt>
                <c:pt idx="72">
                  <c:v>630417.6834916668</c:v>
                </c:pt>
                <c:pt idx="73">
                  <c:v>635210.65179166675</c:v>
                </c:pt>
                <c:pt idx="74">
                  <c:v>638631.34630000009</c:v>
                </c:pt>
                <c:pt idx="75">
                  <c:v>642015.88975833345</c:v>
                </c:pt>
                <c:pt idx="76">
                  <c:v>647006.47501666693</c:v>
                </c:pt>
                <c:pt idx="77">
                  <c:v>651886.99400833354</c:v>
                </c:pt>
                <c:pt idx="78">
                  <c:v>653805.48891666695</c:v>
                </c:pt>
                <c:pt idx="79">
                  <c:v>657000.36468333355</c:v>
                </c:pt>
                <c:pt idx="80">
                  <c:v>658490.20676666673</c:v>
                </c:pt>
                <c:pt idx="81">
                  <c:v>657766.81681666675</c:v>
                </c:pt>
                <c:pt idx="82">
                  <c:v>656184.7940916667</c:v>
                </c:pt>
                <c:pt idx="83">
                  <c:v>654594.05882500007</c:v>
                </c:pt>
                <c:pt idx="84">
                  <c:v>653289.52540000016</c:v>
                </c:pt>
                <c:pt idx="85">
                  <c:v>650487.15966666664</c:v>
                </c:pt>
                <c:pt idx="86">
                  <c:v>647378.69031666662</c:v>
                </c:pt>
                <c:pt idx="87">
                  <c:v>648412.04334999993</c:v>
                </c:pt>
                <c:pt idx="88">
                  <c:v>649531.12019999989</c:v>
                </c:pt>
                <c:pt idx="89">
                  <c:v>648993.12601666653</c:v>
                </c:pt>
                <c:pt idx="90">
                  <c:v>649772.90210833319</c:v>
                </c:pt>
                <c:pt idx="91">
                  <c:v>653218.85778333328</c:v>
                </c:pt>
                <c:pt idx="92">
                  <c:v>652442.13598333334</c:v>
                </c:pt>
                <c:pt idx="93">
                  <c:v>652784.21956666652</c:v>
                </c:pt>
                <c:pt idx="94">
                  <c:v>650401.88748333324</c:v>
                </c:pt>
                <c:pt idx="95">
                  <c:v>649292.71908333327</c:v>
                </c:pt>
                <c:pt idx="96">
                  <c:v>649499.42678333318</c:v>
                </c:pt>
                <c:pt idx="97">
                  <c:v>651232.86363333324</c:v>
                </c:pt>
                <c:pt idx="98">
                  <c:v>652110.43434166652</c:v>
                </c:pt>
                <c:pt idx="99">
                  <c:v>651051.21774999995</c:v>
                </c:pt>
                <c:pt idx="100">
                  <c:v>652319.20700000005</c:v>
                </c:pt>
                <c:pt idx="101">
                  <c:v>652172.8924416668</c:v>
                </c:pt>
                <c:pt idx="102">
                  <c:v>657074.36894166691</c:v>
                </c:pt>
                <c:pt idx="103">
                  <c:v>657038.26567500015</c:v>
                </c:pt>
                <c:pt idx="104">
                  <c:v>659476.48211666674</c:v>
                </c:pt>
                <c:pt idx="105">
                  <c:v>663139.06779166684</c:v>
                </c:pt>
                <c:pt idx="106">
                  <c:v>668108.3434416668</c:v>
                </c:pt>
                <c:pt idx="107">
                  <c:v>671960.40362499992</c:v>
                </c:pt>
                <c:pt idx="108">
                  <c:v>675133.81874166662</c:v>
                </c:pt>
                <c:pt idx="109">
                  <c:v>679320.49101666675</c:v>
                </c:pt>
                <c:pt idx="110">
                  <c:v>685483.43914166687</c:v>
                </c:pt>
                <c:pt idx="111">
                  <c:v>690399.63046666665</c:v>
                </c:pt>
                <c:pt idx="112">
                  <c:v>693599.97805000003</c:v>
                </c:pt>
                <c:pt idx="113">
                  <c:v>693405.34909166675</c:v>
                </c:pt>
                <c:pt idx="114">
                  <c:v>690351.53705000004</c:v>
                </c:pt>
                <c:pt idx="115">
                  <c:v>690336.02834166691</c:v>
                </c:pt>
                <c:pt idx="116">
                  <c:v>691833.75905000023</c:v>
                </c:pt>
                <c:pt idx="117">
                  <c:v>695547.67527500016</c:v>
                </c:pt>
                <c:pt idx="118">
                  <c:v>695291.22860000015</c:v>
                </c:pt>
                <c:pt idx="119">
                  <c:v>696724.95321666682</c:v>
                </c:pt>
                <c:pt idx="120">
                  <c:v>696785.59419166681</c:v>
                </c:pt>
                <c:pt idx="121">
                  <c:v>696788.58662500011</c:v>
                </c:pt>
                <c:pt idx="122">
                  <c:v>697340.7307333335</c:v>
                </c:pt>
                <c:pt idx="123">
                  <c:v>692044.59173333354</c:v>
                </c:pt>
                <c:pt idx="124">
                  <c:v>688273.36220000021</c:v>
                </c:pt>
                <c:pt idx="125">
                  <c:v>692439.45516666665</c:v>
                </c:pt>
                <c:pt idx="126">
                  <c:v>695830.15702499996</c:v>
                </c:pt>
                <c:pt idx="127">
                  <c:v>702652.170575</c:v>
                </c:pt>
                <c:pt idx="128">
                  <c:v>708832.22466666671</c:v>
                </c:pt>
                <c:pt idx="129">
                  <c:v>710873.81091666676</c:v>
                </c:pt>
                <c:pt idx="130">
                  <c:v>712168.09489999991</c:v>
                </c:pt>
                <c:pt idx="131">
                  <c:v>712835.29947499989</c:v>
                </c:pt>
                <c:pt idx="132">
                  <c:v>710285.05540833343</c:v>
                </c:pt>
                <c:pt idx="133">
                  <c:v>710040.40904166678</c:v>
                </c:pt>
                <c:pt idx="134">
                  <c:v>710386.05317500012</c:v>
                </c:pt>
                <c:pt idx="135">
                  <c:v>717059.60213333357</c:v>
                </c:pt>
                <c:pt idx="136">
                  <c:v>726322.01342500013</c:v>
                </c:pt>
                <c:pt idx="137">
                  <c:v>730473.69658333343</c:v>
                </c:pt>
                <c:pt idx="138">
                  <c:v>735679.11049166694</c:v>
                </c:pt>
                <c:pt idx="139">
                  <c:v>737506.75837500021</c:v>
                </c:pt>
                <c:pt idx="140">
                  <c:v>737986.27981666673</c:v>
                </c:pt>
                <c:pt idx="141">
                  <c:v>740606.17795833352</c:v>
                </c:pt>
                <c:pt idx="142">
                  <c:v>747005.53020000027</c:v>
                </c:pt>
                <c:pt idx="143">
                  <c:v>753949.17880000023</c:v>
                </c:pt>
                <c:pt idx="144">
                  <c:v>765097.84315833356</c:v>
                </c:pt>
                <c:pt idx="145">
                  <c:v>770413.68499999994</c:v>
                </c:pt>
                <c:pt idx="146">
                  <c:v>773396.78335833328</c:v>
                </c:pt>
                <c:pt idx="147">
                  <c:v>781484.12323333358</c:v>
                </c:pt>
                <c:pt idx="148">
                  <c:v>787151.94494166679</c:v>
                </c:pt>
                <c:pt idx="149">
                  <c:v>788134.03799166682</c:v>
                </c:pt>
                <c:pt idx="150">
                  <c:v>787504.64654166682</c:v>
                </c:pt>
                <c:pt idx="151">
                  <c:v>785634.60773333348</c:v>
                </c:pt>
                <c:pt idx="152">
                  <c:v>781083.04804166697</c:v>
                </c:pt>
                <c:pt idx="153">
                  <c:v>782317.19034166681</c:v>
                </c:pt>
                <c:pt idx="154">
                  <c:v>785421.71520000033</c:v>
                </c:pt>
                <c:pt idx="155">
                  <c:v>789058.70926666691</c:v>
                </c:pt>
                <c:pt idx="156">
                  <c:v>793627.17375833355</c:v>
                </c:pt>
                <c:pt idx="157">
                  <c:v>798507.73623333347</c:v>
                </c:pt>
                <c:pt idx="158">
                  <c:v>803614.36009166669</c:v>
                </c:pt>
                <c:pt idx="159">
                  <c:v>805481.29430000007</c:v>
                </c:pt>
                <c:pt idx="160">
                  <c:v>805059.40489999996</c:v>
                </c:pt>
                <c:pt idx="161">
                  <c:v>808166.37945000001</c:v>
                </c:pt>
                <c:pt idx="162">
                  <c:v>810996.55064166663</c:v>
                </c:pt>
                <c:pt idx="163">
                  <c:v>815883.35053333326</c:v>
                </c:pt>
                <c:pt idx="164">
                  <c:v>825060.26231666666</c:v>
                </c:pt>
                <c:pt idx="165">
                  <c:v>830477.57741666667</c:v>
                </c:pt>
                <c:pt idx="166">
                  <c:v>837563.80925833341</c:v>
                </c:pt>
                <c:pt idx="167">
                  <c:v>841676.38966666663</c:v>
                </c:pt>
                <c:pt idx="168">
                  <c:v>842328.70613333338</c:v>
                </c:pt>
                <c:pt idx="169">
                  <c:v>842599.17700833327</c:v>
                </c:pt>
                <c:pt idx="170">
                  <c:v>842736.37717499991</c:v>
                </c:pt>
                <c:pt idx="171">
                  <c:v>841199.16989999975</c:v>
                </c:pt>
                <c:pt idx="172">
                  <c:v>841357.96557499981</c:v>
                </c:pt>
                <c:pt idx="173">
                  <c:v>840942.32919999969</c:v>
                </c:pt>
                <c:pt idx="174">
                  <c:v>838320.70145833306</c:v>
                </c:pt>
                <c:pt idx="175">
                  <c:v>841269.02639166638</c:v>
                </c:pt>
                <c:pt idx="176">
                  <c:v>845645.41525833309</c:v>
                </c:pt>
                <c:pt idx="177">
                  <c:v>850166.45613333315</c:v>
                </c:pt>
                <c:pt idx="178">
                  <c:v>852150.43166666629</c:v>
                </c:pt>
                <c:pt idx="179">
                  <c:v>852571.35906666657</c:v>
                </c:pt>
                <c:pt idx="180">
                  <c:v>855512.23109999963</c:v>
                </c:pt>
                <c:pt idx="181">
                  <c:v>858899.62791666633</c:v>
                </c:pt>
                <c:pt idx="182">
                  <c:v>861199.74314166652</c:v>
                </c:pt>
                <c:pt idx="183">
                  <c:v>862254.63588333328</c:v>
                </c:pt>
                <c:pt idx="184">
                  <c:v>863669.06423333322</c:v>
                </c:pt>
                <c:pt idx="185">
                  <c:v>868632.56260833319</c:v>
                </c:pt>
                <c:pt idx="186">
                  <c:v>879126.46280833334</c:v>
                </c:pt>
                <c:pt idx="187">
                  <c:v>888531.85403333337</c:v>
                </c:pt>
                <c:pt idx="188">
                  <c:v>893739.12164999999</c:v>
                </c:pt>
                <c:pt idx="189">
                  <c:v>895747.59529166669</c:v>
                </c:pt>
                <c:pt idx="190">
                  <c:v>903156.61316666671</c:v>
                </c:pt>
                <c:pt idx="191">
                  <c:v>911365.59655833337</c:v>
                </c:pt>
                <c:pt idx="192">
                  <c:v>918779.30030833336</c:v>
                </c:pt>
                <c:pt idx="193">
                  <c:v>923698.53518333344</c:v>
                </c:pt>
                <c:pt idx="194">
                  <c:v>927356.64080833353</c:v>
                </c:pt>
                <c:pt idx="195">
                  <c:v>936446.4613000002</c:v>
                </c:pt>
                <c:pt idx="196">
                  <c:v>944932.70157500019</c:v>
                </c:pt>
                <c:pt idx="197">
                  <c:v>953762.88583333336</c:v>
                </c:pt>
                <c:pt idx="198">
                  <c:v>958682.31470833346</c:v>
                </c:pt>
                <c:pt idx="199">
                  <c:v>959712.7633583335</c:v>
                </c:pt>
                <c:pt idx="200">
                  <c:v>963081.04847500008</c:v>
                </c:pt>
                <c:pt idx="201">
                  <c:v>970465.93110833317</c:v>
                </c:pt>
                <c:pt idx="202">
                  <c:v>974221.77334166656</c:v>
                </c:pt>
                <c:pt idx="203">
                  <c:v>977365.45498333347</c:v>
                </c:pt>
                <c:pt idx="204">
                  <c:v>978035.38935833343</c:v>
                </c:pt>
                <c:pt idx="205">
                  <c:v>979606.98904166662</c:v>
                </c:pt>
                <c:pt idx="206">
                  <c:v>980257.57810000004</c:v>
                </c:pt>
                <c:pt idx="207">
                  <c:v>977754.90431666665</c:v>
                </c:pt>
                <c:pt idx="208">
                  <c:v>976024.84506666672</c:v>
                </c:pt>
                <c:pt idx="209">
                  <c:v>972491.67684166681</c:v>
                </c:pt>
                <c:pt idx="210">
                  <c:v>973549.09002500016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5B18-4D81-A735-36512138A9FC}"/>
            </c:ext>
          </c:extLst>
        </c:ser>
        <c:ser>
          <c:idx val="2"/>
          <c:order val="2"/>
          <c:tx>
            <c:v>Trend</c:v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3.22'!$L$13:$L$223</c:f>
              <c:numCache>
                <c:formatCode>_(* #,##0_);_(* \(#,##0\);_(* "-"??_);_(@_)</c:formatCode>
                <c:ptCount val="211"/>
                <c:pt idx="0">
                  <c:v>473345.0405572516</c:v>
                </c:pt>
                <c:pt idx="1">
                  <c:v>475467.65986672835</c:v>
                </c:pt>
                <c:pt idx="2">
                  <c:v>477590.27917620511</c:v>
                </c:pt>
                <c:pt idx="3">
                  <c:v>479712.8984856818</c:v>
                </c:pt>
                <c:pt idx="4">
                  <c:v>481835.51779515855</c:v>
                </c:pt>
                <c:pt idx="5">
                  <c:v>483958.1371046353</c:v>
                </c:pt>
                <c:pt idx="6">
                  <c:v>486080.75641411199</c:v>
                </c:pt>
                <c:pt idx="7">
                  <c:v>488203.37572358875</c:v>
                </c:pt>
                <c:pt idx="8">
                  <c:v>490325.99503306544</c:v>
                </c:pt>
                <c:pt idx="9">
                  <c:v>492448.61434254219</c:v>
                </c:pt>
                <c:pt idx="10">
                  <c:v>494571.23365201894</c:v>
                </c:pt>
                <c:pt idx="11">
                  <c:v>496693.85296149564</c:v>
                </c:pt>
                <c:pt idx="12">
                  <c:v>498816.47227097239</c:v>
                </c:pt>
                <c:pt idx="13">
                  <c:v>500939.09158044914</c:v>
                </c:pt>
                <c:pt idx="14">
                  <c:v>503061.71088992583</c:v>
                </c:pt>
                <c:pt idx="15">
                  <c:v>505184.33019940258</c:v>
                </c:pt>
                <c:pt idx="16">
                  <c:v>507306.94950887933</c:v>
                </c:pt>
                <c:pt idx="17">
                  <c:v>509429.56881835603</c:v>
                </c:pt>
                <c:pt idx="18">
                  <c:v>511552.18812783278</c:v>
                </c:pt>
                <c:pt idx="19">
                  <c:v>513674.80743730953</c:v>
                </c:pt>
                <c:pt idx="20">
                  <c:v>515797.42674678622</c:v>
                </c:pt>
                <c:pt idx="21">
                  <c:v>517920.04605626297</c:v>
                </c:pt>
                <c:pt idx="22">
                  <c:v>520042.66536573973</c:v>
                </c:pt>
                <c:pt idx="23">
                  <c:v>522165.28467521642</c:v>
                </c:pt>
                <c:pt idx="24">
                  <c:v>524287.90398469317</c:v>
                </c:pt>
                <c:pt idx="25">
                  <c:v>526410.52329416992</c:v>
                </c:pt>
                <c:pt idx="26">
                  <c:v>528533.14260364661</c:v>
                </c:pt>
                <c:pt idx="27">
                  <c:v>530655.76191312331</c:v>
                </c:pt>
                <c:pt idx="28">
                  <c:v>532778.38122260012</c:v>
                </c:pt>
                <c:pt idx="29">
                  <c:v>534901.00053207681</c:v>
                </c:pt>
                <c:pt idx="30">
                  <c:v>537023.6198415535</c:v>
                </c:pt>
                <c:pt idx="31">
                  <c:v>539146.23915103031</c:v>
                </c:pt>
                <c:pt idx="32">
                  <c:v>541268.85846050701</c:v>
                </c:pt>
                <c:pt idx="33">
                  <c:v>543391.4777699837</c:v>
                </c:pt>
                <c:pt idx="34">
                  <c:v>545514.09707946051</c:v>
                </c:pt>
                <c:pt idx="35">
                  <c:v>547636.7163889372</c:v>
                </c:pt>
                <c:pt idx="36">
                  <c:v>549759.3356984139</c:v>
                </c:pt>
                <c:pt idx="37">
                  <c:v>551881.95500789071</c:v>
                </c:pt>
                <c:pt idx="38">
                  <c:v>554004.5743173674</c:v>
                </c:pt>
                <c:pt idx="39">
                  <c:v>556127.19362684409</c:v>
                </c:pt>
                <c:pt idx="40">
                  <c:v>558249.8129363209</c:v>
                </c:pt>
                <c:pt idx="41">
                  <c:v>560372.43224579759</c:v>
                </c:pt>
                <c:pt idx="42">
                  <c:v>562495.05155527429</c:v>
                </c:pt>
                <c:pt idx="43">
                  <c:v>564617.6708647511</c:v>
                </c:pt>
                <c:pt idx="44">
                  <c:v>566740.29017422779</c:v>
                </c:pt>
                <c:pt idx="45">
                  <c:v>568862.90948370448</c:v>
                </c:pt>
                <c:pt idx="46">
                  <c:v>570985.52879318129</c:v>
                </c:pt>
                <c:pt idx="47">
                  <c:v>573108.14810265799</c:v>
                </c:pt>
                <c:pt idx="48">
                  <c:v>575230.76741213468</c:v>
                </c:pt>
                <c:pt idx="49">
                  <c:v>577353.38672161149</c:v>
                </c:pt>
                <c:pt idx="50">
                  <c:v>579476.00603108818</c:v>
                </c:pt>
                <c:pt idx="51">
                  <c:v>581598.62534056487</c:v>
                </c:pt>
                <c:pt idx="52">
                  <c:v>583721.24465004168</c:v>
                </c:pt>
                <c:pt idx="53">
                  <c:v>585843.86395951838</c:v>
                </c:pt>
                <c:pt idx="54">
                  <c:v>587966.48326899507</c:v>
                </c:pt>
                <c:pt idx="55">
                  <c:v>590089.10257847188</c:v>
                </c:pt>
                <c:pt idx="56">
                  <c:v>592211.72188794857</c:v>
                </c:pt>
                <c:pt idx="57">
                  <c:v>594334.34119742527</c:v>
                </c:pt>
                <c:pt idx="58">
                  <c:v>596456.96050690208</c:v>
                </c:pt>
                <c:pt idx="59">
                  <c:v>598579.57981637877</c:v>
                </c:pt>
                <c:pt idx="60">
                  <c:v>600702.19912585546</c:v>
                </c:pt>
                <c:pt idx="61">
                  <c:v>602824.81843533227</c:v>
                </c:pt>
                <c:pt idx="62">
                  <c:v>604947.43774480897</c:v>
                </c:pt>
                <c:pt idx="63">
                  <c:v>607070.05705428566</c:v>
                </c:pt>
                <c:pt idx="64">
                  <c:v>609192.67636376247</c:v>
                </c:pt>
                <c:pt idx="65">
                  <c:v>611315.29567323916</c:v>
                </c:pt>
                <c:pt idx="66">
                  <c:v>613437.91498271585</c:v>
                </c:pt>
                <c:pt idx="67">
                  <c:v>615560.53429219255</c:v>
                </c:pt>
                <c:pt idx="68">
                  <c:v>617683.15360166936</c:v>
                </c:pt>
                <c:pt idx="69">
                  <c:v>619805.77291114605</c:v>
                </c:pt>
                <c:pt idx="70">
                  <c:v>621928.39222062274</c:v>
                </c:pt>
                <c:pt idx="71">
                  <c:v>624051.01153009955</c:v>
                </c:pt>
                <c:pt idx="72">
                  <c:v>626173.63083957625</c:v>
                </c:pt>
                <c:pt idx="73">
                  <c:v>628296.25014905294</c:v>
                </c:pt>
                <c:pt idx="74">
                  <c:v>630418.86945852975</c:v>
                </c:pt>
                <c:pt idx="75">
                  <c:v>632541.48876800644</c:v>
                </c:pt>
                <c:pt idx="76">
                  <c:v>634664.10807748314</c:v>
                </c:pt>
                <c:pt idx="77">
                  <c:v>636786.72738695983</c:v>
                </c:pt>
                <c:pt idx="78">
                  <c:v>638909.34669643664</c:v>
                </c:pt>
                <c:pt idx="79">
                  <c:v>641031.96600591333</c:v>
                </c:pt>
                <c:pt idx="80">
                  <c:v>643154.58531539002</c:v>
                </c:pt>
                <c:pt idx="81">
                  <c:v>645277.20462486683</c:v>
                </c:pt>
                <c:pt idx="82">
                  <c:v>647399.82393434353</c:v>
                </c:pt>
                <c:pt idx="83">
                  <c:v>649522.44324382022</c:v>
                </c:pt>
                <c:pt idx="84">
                  <c:v>651645.06255329703</c:v>
                </c:pt>
                <c:pt idx="85">
                  <c:v>653767.68186277372</c:v>
                </c:pt>
                <c:pt idx="86">
                  <c:v>655890.30117225042</c:v>
                </c:pt>
                <c:pt idx="87">
                  <c:v>658012.92048172723</c:v>
                </c:pt>
                <c:pt idx="88">
                  <c:v>660135.53979120392</c:v>
                </c:pt>
                <c:pt idx="89">
                  <c:v>662258.15910068061</c:v>
                </c:pt>
                <c:pt idx="90">
                  <c:v>664380.77841015742</c:v>
                </c:pt>
                <c:pt idx="91">
                  <c:v>666503.39771963411</c:v>
                </c:pt>
                <c:pt idx="92">
                  <c:v>668626.01702911081</c:v>
                </c:pt>
                <c:pt idx="93">
                  <c:v>670748.63633858762</c:v>
                </c:pt>
                <c:pt idx="94">
                  <c:v>672871.25564806431</c:v>
                </c:pt>
                <c:pt idx="95">
                  <c:v>674993.874957541</c:v>
                </c:pt>
                <c:pt idx="96">
                  <c:v>677116.49426701781</c:v>
                </c:pt>
                <c:pt idx="97">
                  <c:v>679239.11357649451</c:v>
                </c:pt>
                <c:pt idx="98">
                  <c:v>681361.7328859712</c:v>
                </c:pt>
                <c:pt idx="99">
                  <c:v>683484.35219544801</c:v>
                </c:pt>
                <c:pt idx="100">
                  <c:v>685606.9715049247</c:v>
                </c:pt>
                <c:pt idx="101">
                  <c:v>687729.5908144014</c:v>
                </c:pt>
                <c:pt idx="102">
                  <c:v>689852.21012387821</c:v>
                </c:pt>
                <c:pt idx="103">
                  <c:v>691974.8294333549</c:v>
                </c:pt>
                <c:pt idx="104">
                  <c:v>694097.44874283159</c:v>
                </c:pt>
                <c:pt idx="105">
                  <c:v>696220.0680523084</c:v>
                </c:pt>
                <c:pt idx="106">
                  <c:v>698342.68736178509</c:v>
                </c:pt>
                <c:pt idx="107">
                  <c:v>700465.30667126179</c:v>
                </c:pt>
                <c:pt idx="108">
                  <c:v>702587.9259807386</c:v>
                </c:pt>
                <c:pt idx="109">
                  <c:v>704710.54529021529</c:v>
                </c:pt>
                <c:pt idx="110">
                  <c:v>706833.16459969198</c:v>
                </c:pt>
                <c:pt idx="111">
                  <c:v>708955.78390916879</c:v>
                </c:pt>
                <c:pt idx="112">
                  <c:v>711078.40321864549</c:v>
                </c:pt>
                <c:pt idx="113">
                  <c:v>713201.02252812218</c:v>
                </c:pt>
                <c:pt idx="114">
                  <c:v>715323.64183759899</c:v>
                </c:pt>
                <c:pt idx="115">
                  <c:v>717446.26114707568</c:v>
                </c:pt>
                <c:pt idx="116">
                  <c:v>719568.88045655238</c:v>
                </c:pt>
                <c:pt idx="117">
                  <c:v>721691.49976602918</c:v>
                </c:pt>
                <c:pt idx="118">
                  <c:v>723814.11907550588</c:v>
                </c:pt>
                <c:pt idx="119">
                  <c:v>725936.73838498257</c:v>
                </c:pt>
                <c:pt idx="120">
                  <c:v>728059.35769445938</c:v>
                </c:pt>
                <c:pt idx="121">
                  <c:v>730181.97700393607</c:v>
                </c:pt>
                <c:pt idx="122">
                  <c:v>732304.59631341277</c:v>
                </c:pt>
                <c:pt idx="123">
                  <c:v>734427.21562288958</c:v>
                </c:pt>
                <c:pt idx="124">
                  <c:v>736549.83493236627</c:v>
                </c:pt>
                <c:pt idx="125">
                  <c:v>738672.45424184296</c:v>
                </c:pt>
                <c:pt idx="126">
                  <c:v>740795.07355131977</c:v>
                </c:pt>
                <c:pt idx="127">
                  <c:v>742917.69286079647</c:v>
                </c:pt>
                <c:pt idx="128">
                  <c:v>745040.31217027316</c:v>
                </c:pt>
                <c:pt idx="129">
                  <c:v>747162.93147974997</c:v>
                </c:pt>
                <c:pt idx="130">
                  <c:v>749285.55078922666</c:v>
                </c:pt>
                <c:pt idx="131">
                  <c:v>751408.17009870335</c:v>
                </c:pt>
                <c:pt idx="132">
                  <c:v>753530.78940818016</c:v>
                </c:pt>
                <c:pt idx="133">
                  <c:v>755653.40871765686</c:v>
                </c:pt>
                <c:pt idx="134">
                  <c:v>757776.02802713355</c:v>
                </c:pt>
                <c:pt idx="135">
                  <c:v>759898.64733661024</c:v>
                </c:pt>
                <c:pt idx="136">
                  <c:v>762021.26664608705</c:v>
                </c:pt>
                <c:pt idx="137">
                  <c:v>764143.88595556375</c:v>
                </c:pt>
                <c:pt idx="138">
                  <c:v>766266.50526504044</c:v>
                </c:pt>
                <c:pt idx="139">
                  <c:v>768389.12457451725</c:v>
                </c:pt>
                <c:pt idx="140">
                  <c:v>770511.74388399394</c:v>
                </c:pt>
                <c:pt idx="141">
                  <c:v>772634.36319347064</c:v>
                </c:pt>
                <c:pt idx="142">
                  <c:v>774756.98250294745</c:v>
                </c:pt>
                <c:pt idx="143">
                  <c:v>776879.60181242414</c:v>
                </c:pt>
                <c:pt idx="144">
                  <c:v>779002.22112190083</c:v>
                </c:pt>
                <c:pt idx="145">
                  <c:v>781124.84043137764</c:v>
                </c:pt>
                <c:pt idx="146">
                  <c:v>783247.45974085433</c:v>
                </c:pt>
                <c:pt idx="147">
                  <c:v>785370.07905033103</c:v>
                </c:pt>
                <c:pt idx="148">
                  <c:v>787492.69835980784</c:v>
                </c:pt>
                <c:pt idx="149">
                  <c:v>789615.31766928453</c:v>
                </c:pt>
                <c:pt idx="150">
                  <c:v>791737.93697876122</c:v>
                </c:pt>
                <c:pt idx="151">
                  <c:v>793860.55628823803</c:v>
                </c:pt>
                <c:pt idx="152">
                  <c:v>795983.17559771473</c:v>
                </c:pt>
                <c:pt idx="153">
                  <c:v>798105.79490719142</c:v>
                </c:pt>
                <c:pt idx="154">
                  <c:v>800228.41421666823</c:v>
                </c:pt>
                <c:pt idx="155">
                  <c:v>802351.03352614492</c:v>
                </c:pt>
                <c:pt idx="156">
                  <c:v>804473.65283562161</c:v>
                </c:pt>
                <c:pt idx="157">
                  <c:v>806596.27214509842</c:v>
                </c:pt>
                <c:pt idx="158">
                  <c:v>808718.89145457512</c:v>
                </c:pt>
                <c:pt idx="159">
                  <c:v>810841.51076405181</c:v>
                </c:pt>
                <c:pt idx="160">
                  <c:v>812964.1300735285</c:v>
                </c:pt>
                <c:pt idx="161">
                  <c:v>815086.74938300531</c:v>
                </c:pt>
                <c:pt idx="162">
                  <c:v>817209.36869248201</c:v>
                </c:pt>
                <c:pt idx="163">
                  <c:v>819331.9880019587</c:v>
                </c:pt>
                <c:pt idx="164">
                  <c:v>821454.60731143551</c:v>
                </c:pt>
                <c:pt idx="165">
                  <c:v>823577.2266209122</c:v>
                </c:pt>
                <c:pt idx="166">
                  <c:v>825699.8459303889</c:v>
                </c:pt>
                <c:pt idx="167">
                  <c:v>827822.46523986571</c:v>
                </c:pt>
                <c:pt idx="168">
                  <c:v>829945.0845493424</c:v>
                </c:pt>
                <c:pt idx="169">
                  <c:v>832067.70385881909</c:v>
                </c:pt>
                <c:pt idx="170">
                  <c:v>834190.3231682959</c:v>
                </c:pt>
                <c:pt idx="171">
                  <c:v>836312.94247777259</c:v>
                </c:pt>
                <c:pt idx="172">
                  <c:v>838435.56178724929</c:v>
                </c:pt>
                <c:pt idx="173">
                  <c:v>840558.1810967261</c:v>
                </c:pt>
                <c:pt idx="174">
                  <c:v>842680.80040620279</c:v>
                </c:pt>
                <c:pt idx="175">
                  <c:v>844803.41971567948</c:v>
                </c:pt>
                <c:pt idx="176">
                  <c:v>846926.03902515629</c:v>
                </c:pt>
                <c:pt idx="177">
                  <c:v>849048.65833463299</c:v>
                </c:pt>
                <c:pt idx="178">
                  <c:v>851171.27764410968</c:v>
                </c:pt>
                <c:pt idx="179">
                  <c:v>853293.89695358649</c:v>
                </c:pt>
                <c:pt idx="180">
                  <c:v>855416.51626306318</c:v>
                </c:pt>
                <c:pt idx="181">
                  <c:v>857539.13557253988</c:v>
                </c:pt>
                <c:pt idx="182">
                  <c:v>859661.75488201668</c:v>
                </c:pt>
                <c:pt idx="183">
                  <c:v>861784.37419149338</c:v>
                </c:pt>
                <c:pt idx="184">
                  <c:v>863906.99350097007</c:v>
                </c:pt>
                <c:pt idx="185">
                  <c:v>866029.61281044688</c:v>
                </c:pt>
                <c:pt idx="186">
                  <c:v>868152.23211992357</c:v>
                </c:pt>
                <c:pt idx="187">
                  <c:v>870274.85142940027</c:v>
                </c:pt>
                <c:pt idx="188">
                  <c:v>872397.47073887708</c:v>
                </c:pt>
                <c:pt idx="189">
                  <c:v>874520.09004835377</c:v>
                </c:pt>
                <c:pt idx="190">
                  <c:v>876642.70935783046</c:v>
                </c:pt>
                <c:pt idx="191">
                  <c:v>878765.32866730727</c:v>
                </c:pt>
                <c:pt idx="192">
                  <c:v>880887.94797678397</c:v>
                </c:pt>
                <c:pt idx="193">
                  <c:v>883010.56728626066</c:v>
                </c:pt>
                <c:pt idx="194">
                  <c:v>885133.18659573747</c:v>
                </c:pt>
                <c:pt idx="195">
                  <c:v>887255.80590521416</c:v>
                </c:pt>
                <c:pt idx="196">
                  <c:v>889378.42521469085</c:v>
                </c:pt>
                <c:pt idx="197">
                  <c:v>891501.04452416766</c:v>
                </c:pt>
                <c:pt idx="198">
                  <c:v>893623.66383364436</c:v>
                </c:pt>
                <c:pt idx="199">
                  <c:v>895746.28314312105</c:v>
                </c:pt>
                <c:pt idx="200">
                  <c:v>897868.90245259786</c:v>
                </c:pt>
                <c:pt idx="201">
                  <c:v>899991.52176207455</c:v>
                </c:pt>
                <c:pt idx="202">
                  <c:v>902114.14107155125</c:v>
                </c:pt>
                <c:pt idx="203">
                  <c:v>904236.76038102794</c:v>
                </c:pt>
                <c:pt idx="204">
                  <c:v>906359.37969050475</c:v>
                </c:pt>
                <c:pt idx="205">
                  <c:v>908481.99899998144</c:v>
                </c:pt>
                <c:pt idx="206">
                  <c:v>910604.61830945814</c:v>
                </c:pt>
                <c:pt idx="207">
                  <c:v>912727.23761893495</c:v>
                </c:pt>
                <c:pt idx="208">
                  <c:v>914849.85692841164</c:v>
                </c:pt>
                <c:pt idx="209">
                  <c:v>916972.47623788833</c:v>
                </c:pt>
                <c:pt idx="210">
                  <c:v>919095.09554736514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18-4D81-A735-36512138A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26080"/>
        <c:axId val="53254944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'B - SC Retired thru 3.22'!$I$13:$I$223</c15:sqref>
                        </c15:formulaRef>
                      </c:ext>
                    </c:extLst>
                    <c:numCache>
                      <c:formatCode>m/d/yyyy</c:formatCode>
                      <c:ptCount val="211"/>
                      <c:pt idx="0">
                        <c:v>38353</c:v>
                      </c:pt>
                      <c:pt idx="1">
                        <c:v>38384</c:v>
                      </c:pt>
                      <c:pt idx="2">
                        <c:v>38412</c:v>
                      </c:pt>
                      <c:pt idx="3">
                        <c:v>38443</c:v>
                      </c:pt>
                      <c:pt idx="4">
                        <c:v>38473</c:v>
                      </c:pt>
                      <c:pt idx="5">
                        <c:v>38504</c:v>
                      </c:pt>
                      <c:pt idx="6">
                        <c:v>38534</c:v>
                      </c:pt>
                      <c:pt idx="7">
                        <c:v>38565</c:v>
                      </c:pt>
                      <c:pt idx="8">
                        <c:v>38596</c:v>
                      </c:pt>
                      <c:pt idx="9">
                        <c:v>38626</c:v>
                      </c:pt>
                      <c:pt idx="10">
                        <c:v>38657</c:v>
                      </c:pt>
                      <c:pt idx="11">
                        <c:v>38687</c:v>
                      </c:pt>
                      <c:pt idx="12">
                        <c:v>38718</c:v>
                      </c:pt>
                      <c:pt idx="13">
                        <c:v>38749</c:v>
                      </c:pt>
                      <c:pt idx="14">
                        <c:v>38777</c:v>
                      </c:pt>
                      <c:pt idx="15">
                        <c:v>38808</c:v>
                      </c:pt>
                      <c:pt idx="16">
                        <c:v>38838</c:v>
                      </c:pt>
                      <c:pt idx="17">
                        <c:v>38869</c:v>
                      </c:pt>
                      <c:pt idx="18">
                        <c:v>38899</c:v>
                      </c:pt>
                      <c:pt idx="19">
                        <c:v>38930</c:v>
                      </c:pt>
                      <c:pt idx="20">
                        <c:v>38961</c:v>
                      </c:pt>
                      <c:pt idx="21">
                        <c:v>38991</c:v>
                      </c:pt>
                      <c:pt idx="22">
                        <c:v>39022</c:v>
                      </c:pt>
                      <c:pt idx="23">
                        <c:v>39052</c:v>
                      </c:pt>
                      <c:pt idx="24">
                        <c:v>39083</c:v>
                      </c:pt>
                      <c:pt idx="25">
                        <c:v>39114</c:v>
                      </c:pt>
                      <c:pt idx="26">
                        <c:v>39142</c:v>
                      </c:pt>
                      <c:pt idx="27">
                        <c:v>39173</c:v>
                      </c:pt>
                      <c:pt idx="28">
                        <c:v>39203</c:v>
                      </c:pt>
                      <c:pt idx="29">
                        <c:v>39234</c:v>
                      </c:pt>
                      <c:pt idx="30">
                        <c:v>39264</c:v>
                      </c:pt>
                      <c:pt idx="31">
                        <c:v>39295</c:v>
                      </c:pt>
                      <c:pt idx="32">
                        <c:v>39326</c:v>
                      </c:pt>
                      <c:pt idx="33">
                        <c:v>39356</c:v>
                      </c:pt>
                      <c:pt idx="34">
                        <c:v>39387</c:v>
                      </c:pt>
                      <c:pt idx="35">
                        <c:v>39417</c:v>
                      </c:pt>
                      <c:pt idx="36">
                        <c:v>39448</c:v>
                      </c:pt>
                      <c:pt idx="37">
                        <c:v>39479</c:v>
                      </c:pt>
                      <c:pt idx="38">
                        <c:v>39508</c:v>
                      </c:pt>
                      <c:pt idx="39">
                        <c:v>39539</c:v>
                      </c:pt>
                      <c:pt idx="40">
                        <c:v>39569</c:v>
                      </c:pt>
                      <c:pt idx="41">
                        <c:v>39600</c:v>
                      </c:pt>
                      <c:pt idx="42">
                        <c:v>39630</c:v>
                      </c:pt>
                      <c:pt idx="43">
                        <c:v>39661</c:v>
                      </c:pt>
                      <c:pt idx="44">
                        <c:v>39692</c:v>
                      </c:pt>
                      <c:pt idx="45">
                        <c:v>39722</c:v>
                      </c:pt>
                      <c:pt idx="46">
                        <c:v>39753</c:v>
                      </c:pt>
                      <c:pt idx="47">
                        <c:v>39783</c:v>
                      </c:pt>
                      <c:pt idx="48">
                        <c:v>39814</c:v>
                      </c:pt>
                      <c:pt idx="49">
                        <c:v>39845</c:v>
                      </c:pt>
                      <c:pt idx="50">
                        <c:v>39873</c:v>
                      </c:pt>
                      <c:pt idx="51">
                        <c:v>39904</c:v>
                      </c:pt>
                      <c:pt idx="52">
                        <c:v>39934</c:v>
                      </c:pt>
                      <c:pt idx="53">
                        <c:v>39965</c:v>
                      </c:pt>
                      <c:pt idx="54">
                        <c:v>39995</c:v>
                      </c:pt>
                      <c:pt idx="55">
                        <c:v>40026</c:v>
                      </c:pt>
                      <c:pt idx="56">
                        <c:v>40057</c:v>
                      </c:pt>
                      <c:pt idx="57">
                        <c:v>40087</c:v>
                      </c:pt>
                      <c:pt idx="58">
                        <c:v>40118</c:v>
                      </c:pt>
                      <c:pt idx="59">
                        <c:v>40148</c:v>
                      </c:pt>
                      <c:pt idx="60">
                        <c:v>40179</c:v>
                      </c:pt>
                      <c:pt idx="61">
                        <c:v>40210</c:v>
                      </c:pt>
                      <c:pt idx="62">
                        <c:v>40238</c:v>
                      </c:pt>
                      <c:pt idx="63">
                        <c:v>40269</c:v>
                      </c:pt>
                      <c:pt idx="64">
                        <c:v>40299</c:v>
                      </c:pt>
                      <c:pt idx="65">
                        <c:v>40330</c:v>
                      </c:pt>
                      <c:pt idx="66">
                        <c:v>40360</c:v>
                      </c:pt>
                      <c:pt idx="67">
                        <c:v>40391</c:v>
                      </c:pt>
                      <c:pt idx="68">
                        <c:v>40422</c:v>
                      </c:pt>
                      <c:pt idx="69">
                        <c:v>40452</c:v>
                      </c:pt>
                      <c:pt idx="70">
                        <c:v>40483</c:v>
                      </c:pt>
                      <c:pt idx="71">
                        <c:v>40513</c:v>
                      </c:pt>
                      <c:pt idx="72">
                        <c:v>40544</c:v>
                      </c:pt>
                      <c:pt idx="73">
                        <c:v>40575</c:v>
                      </c:pt>
                      <c:pt idx="74">
                        <c:v>40603</c:v>
                      </c:pt>
                      <c:pt idx="75">
                        <c:v>40634</c:v>
                      </c:pt>
                      <c:pt idx="76">
                        <c:v>40664</c:v>
                      </c:pt>
                      <c:pt idx="77">
                        <c:v>40695</c:v>
                      </c:pt>
                      <c:pt idx="78">
                        <c:v>40725</c:v>
                      </c:pt>
                      <c:pt idx="79">
                        <c:v>40756</c:v>
                      </c:pt>
                      <c:pt idx="80">
                        <c:v>40787</c:v>
                      </c:pt>
                      <c:pt idx="81">
                        <c:v>40817</c:v>
                      </c:pt>
                      <c:pt idx="82">
                        <c:v>40848</c:v>
                      </c:pt>
                      <c:pt idx="83">
                        <c:v>40878</c:v>
                      </c:pt>
                      <c:pt idx="84">
                        <c:v>40909</c:v>
                      </c:pt>
                      <c:pt idx="85">
                        <c:v>40940</c:v>
                      </c:pt>
                      <c:pt idx="86">
                        <c:v>40969</c:v>
                      </c:pt>
                      <c:pt idx="87">
                        <c:v>41000</c:v>
                      </c:pt>
                      <c:pt idx="88">
                        <c:v>41030</c:v>
                      </c:pt>
                      <c:pt idx="89">
                        <c:v>41061</c:v>
                      </c:pt>
                      <c:pt idx="90">
                        <c:v>41091</c:v>
                      </c:pt>
                      <c:pt idx="91">
                        <c:v>41122</c:v>
                      </c:pt>
                      <c:pt idx="92">
                        <c:v>41153</c:v>
                      </c:pt>
                      <c:pt idx="93">
                        <c:v>41183</c:v>
                      </c:pt>
                      <c:pt idx="94">
                        <c:v>41214</c:v>
                      </c:pt>
                      <c:pt idx="95">
                        <c:v>41244</c:v>
                      </c:pt>
                      <c:pt idx="96">
                        <c:v>41275</c:v>
                      </c:pt>
                      <c:pt idx="97">
                        <c:v>41306</c:v>
                      </c:pt>
                      <c:pt idx="98">
                        <c:v>41334</c:v>
                      </c:pt>
                      <c:pt idx="99">
                        <c:v>41365</c:v>
                      </c:pt>
                      <c:pt idx="100">
                        <c:v>41395</c:v>
                      </c:pt>
                      <c:pt idx="101">
                        <c:v>41426</c:v>
                      </c:pt>
                      <c:pt idx="102">
                        <c:v>41456</c:v>
                      </c:pt>
                      <c:pt idx="103">
                        <c:v>41487</c:v>
                      </c:pt>
                      <c:pt idx="104">
                        <c:v>41518</c:v>
                      </c:pt>
                      <c:pt idx="105">
                        <c:v>41548</c:v>
                      </c:pt>
                      <c:pt idx="106">
                        <c:v>41579</c:v>
                      </c:pt>
                      <c:pt idx="107">
                        <c:v>41609</c:v>
                      </c:pt>
                      <c:pt idx="108">
                        <c:v>41640</c:v>
                      </c:pt>
                      <c:pt idx="109">
                        <c:v>41671</c:v>
                      </c:pt>
                      <c:pt idx="110">
                        <c:v>41699</c:v>
                      </c:pt>
                      <c:pt idx="111">
                        <c:v>41730</c:v>
                      </c:pt>
                      <c:pt idx="112">
                        <c:v>41760</c:v>
                      </c:pt>
                      <c:pt idx="113">
                        <c:v>41791</c:v>
                      </c:pt>
                      <c:pt idx="114">
                        <c:v>41821</c:v>
                      </c:pt>
                      <c:pt idx="115">
                        <c:v>41852</c:v>
                      </c:pt>
                      <c:pt idx="116">
                        <c:v>41883</c:v>
                      </c:pt>
                      <c:pt idx="117">
                        <c:v>41913</c:v>
                      </c:pt>
                      <c:pt idx="118">
                        <c:v>41944</c:v>
                      </c:pt>
                      <c:pt idx="119">
                        <c:v>41974</c:v>
                      </c:pt>
                      <c:pt idx="120">
                        <c:v>42005</c:v>
                      </c:pt>
                      <c:pt idx="121">
                        <c:v>42036</c:v>
                      </c:pt>
                      <c:pt idx="122">
                        <c:v>42064</c:v>
                      </c:pt>
                      <c:pt idx="123">
                        <c:v>42095</c:v>
                      </c:pt>
                      <c:pt idx="124">
                        <c:v>42125</c:v>
                      </c:pt>
                      <c:pt idx="125">
                        <c:v>42156</c:v>
                      </c:pt>
                      <c:pt idx="126">
                        <c:v>42186</c:v>
                      </c:pt>
                      <c:pt idx="127">
                        <c:v>42217</c:v>
                      </c:pt>
                      <c:pt idx="128">
                        <c:v>42248</c:v>
                      </c:pt>
                      <c:pt idx="129">
                        <c:v>42278</c:v>
                      </c:pt>
                      <c:pt idx="130">
                        <c:v>42309</c:v>
                      </c:pt>
                      <c:pt idx="131">
                        <c:v>42339</c:v>
                      </c:pt>
                      <c:pt idx="132">
                        <c:v>42370</c:v>
                      </c:pt>
                      <c:pt idx="133">
                        <c:v>42401</c:v>
                      </c:pt>
                      <c:pt idx="134">
                        <c:v>42430</c:v>
                      </c:pt>
                      <c:pt idx="135">
                        <c:v>42461</c:v>
                      </c:pt>
                      <c:pt idx="136">
                        <c:v>42491</c:v>
                      </c:pt>
                      <c:pt idx="137">
                        <c:v>42522</c:v>
                      </c:pt>
                      <c:pt idx="138">
                        <c:v>42552</c:v>
                      </c:pt>
                      <c:pt idx="139">
                        <c:v>42583</c:v>
                      </c:pt>
                      <c:pt idx="140">
                        <c:v>42614</c:v>
                      </c:pt>
                      <c:pt idx="141">
                        <c:v>42644</c:v>
                      </c:pt>
                      <c:pt idx="142">
                        <c:v>42675</c:v>
                      </c:pt>
                      <c:pt idx="143">
                        <c:v>42705</c:v>
                      </c:pt>
                      <c:pt idx="144">
                        <c:v>42736</c:v>
                      </c:pt>
                      <c:pt idx="145">
                        <c:v>42767</c:v>
                      </c:pt>
                      <c:pt idx="146">
                        <c:v>42795</c:v>
                      </c:pt>
                      <c:pt idx="147">
                        <c:v>42826</c:v>
                      </c:pt>
                      <c:pt idx="148">
                        <c:v>42856</c:v>
                      </c:pt>
                      <c:pt idx="149">
                        <c:v>42887</c:v>
                      </c:pt>
                      <c:pt idx="150">
                        <c:v>42917</c:v>
                      </c:pt>
                      <c:pt idx="151">
                        <c:v>42948</c:v>
                      </c:pt>
                      <c:pt idx="152">
                        <c:v>42979</c:v>
                      </c:pt>
                      <c:pt idx="153">
                        <c:v>43009</c:v>
                      </c:pt>
                      <c:pt idx="154">
                        <c:v>43040</c:v>
                      </c:pt>
                      <c:pt idx="155">
                        <c:v>43070</c:v>
                      </c:pt>
                      <c:pt idx="156">
                        <c:v>43101</c:v>
                      </c:pt>
                      <c:pt idx="157">
                        <c:v>43132</c:v>
                      </c:pt>
                      <c:pt idx="158">
                        <c:v>43160</c:v>
                      </c:pt>
                      <c:pt idx="159">
                        <c:v>43191</c:v>
                      </c:pt>
                      <c:pt idx="160">
                        <c:v>43221</c:v>
                      </c:pt>
                      <c:pt idx="161">
                        <c:v>43252</c:v>
                      </c:pt>
                      <c:pt idx="162">
                        <c:v>43282</c:v>
                      </c:pt>
                      <c:pt idx="163">
                        <c:v>43313</c:v>
                      </c:pt>
                      <c:pt idx="164">
                        <c:v>43344</c:v>
                      </c:pt>
                      <c:pt idx="165">
                        <c:v>43374</c:v>
                      </c:pt>
                      <c:pt idx="166">
                        <c:v>43405</c:v>
                      </c:pt>
                      <c:pt idx="167">
                        <c:v>43435</c:v>
                      </c:pt>
                      <c:pt idx="168">
                        <c:v>43466</c:v>
                      </c:pt>
                      <c:pt idx="169">
                        <c:v>43497</c:v>
                      </c:pt>
                      <c:pt idx="170">
                        <c:v>43525</c:v>
                      </c:pt>
                      <c:pt idx="171">
                        <c:v>43556</c:v>
                      </c:pt>
                      <c:pt idx="172">
                        <c:v>43586</c:v>
                      </c:pt>
                      <c:pt idx="173">
                        <c:v>43617</c:v>
                      </c:pt>
                      <c:pt idx="174">
                        <c:v>43647</c:v>
                      </c:pt>
                      <c:pt idx="175">
                        <c:v>43678</c:v>
                      </c:pt>
                      <c:pt idx="176">
                        <c:v>43709</c:v>
                      </c:pt>
                      <c:pt idx="177">
                        <c:v>43739</c:v>
                      </c:pt>
                      <c:pt idx="178">
                        <c:v>43770</c:v>
                      </c:pt>
                      <c:pt idx="179">
                        <c:v>43800</c:v>
                      </c:pt>
                      <c:pt idx="180">
                        <c:v>43831</c:v>
                      </c:pt>
                      <c:pt idx="181">
                        <c:v>43862</c:v>
                      </c:pt>
                      <c:pt idx="182">
                        <c:v>43891</c:v>
                      </c:pt>
                      <c:pt idx="183">
                        <c:v>43922</c:v>
                      </c:pt>
                      <c:pt idx="184">
                        <c:v>43952</c:v>
                      </c:pt>
                      <c:pt idx="185">
                        <c:v>43983</c:v>
                      </c:pt>
                      <c:pt idx="186">
                        <c:v>44013</c:v>
                      </c:pt>
                      <c:pt idx="187">
                        <c:v>44044</c:v>
                      </c:pt>
                      <c:pt idx="188">
                        <c:v>44075</c:v>
                      </c:pt>
                      <c:pt idx="189">
                        <c:v>44105</c:v>
                      </c:pt>
                      <c:pt idx="190">
                        <c:v>44136</c:v>
                      </c:pt>
                      <c:pt idx="191">
                        <c:v>44166</c:v>
                      </c:pt>
                      <c:pt idx="192">
                        <c:v>44197</c:v>
                      </c:pt>
                      <c:pt idx="193">
                        <c:v>44228</c:v>
                      </c:pt>
                      <c:pt idx="194">
                        <c:v>44256</c:v>
                      </c:pt>
                      <c:pt idx="195">
                        <c:v>44287</c:v>
                      </c:pt>
                      <c:pt idx="196">
                        <c:v>44317</c:v>
                      </c:pt>
                      <c:pt idx="197">
                        <c:v>44348</c:v>
                      </c:pt>
                      <c:pt idx="198">
                        <c:v>44378</c:v>
                      </c:pt>
                      <c:pt idx="199">
                        <c:v>44409</c:v>
                      </c:pt>
                      <c:pt idx="200">
                        <c:v>44440</c:v>
                      </c:pt>
                      <c:pt idx="201">
                        <c:v>44470</c:v>
                      </c:pt>
                      <c:pt idx="202">
                        <c:v>44501</c:v>
                      </c:pt>
                      <c:pt idx="203">
                        <c:v>44531</c:v>
                      </c:pt>
                      <c:pt idx="204">
                        <c:v>44562</c:v>
                      </c:pt>
                      <c:pt idx="205">
                        <c:v>44593</c:v>
                      </c:pt>
                      <c:pt idx="206">
                        <c:v>44621</c:v>
                      </c:pt>
                      <c:pt idx="207">
                        <c:v>44652</c:v>
                      </c:pt>
                      <c:pt idx="208">
                        <c:v>44682</c:v>
                      </c:pt>
                      <c:pt idx="209">
                        <c:v>44713</c:v>
                      </c:pt>
                      <c:pt idx="210">
                        <c:v>44743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 - SC Retired thru 3.22'!$K$13:$K$223</c15:sqref>
                        </c15:formulaRef>
                      </c:ext>
                    </c:extLst>
                    <c:numCache>
                      <c:formatCode>General</c:formatCode>
                      <c:ptCount val="211"/>
                      <c:pt idx="84" formatCode="_(* #,##0_);_(* \(#,##0\);_(* &quot;-&quot;??_);_(@_)">
                        <c:v>653289.52540000016</c:v>
                      </c:pt>
                      <c:pt idx="85" formatCode="_(* #,##0_);_(* \(#,##0\);_(* &quot;-&quot;??_);_(@_)">
                        <c:v>650487.15966666664</c:v>
                      </c:pt>
                      <c:pt idx="86" formatCode="_(* #,##0_);_(* \(#,##0\);_(* &quot;-&quot;??_);_(@_)">
                        <c:v>647378.69031666662</c:v>
                      </c:pt>
                      <c:pt idx="87" formatCode="_(* #,##0_);_(* \(#,##0\);_(* &quot;-&quot;??_);_(@_)">
                        <c:v>648412.04334999993</c:v>
                      </c:pt>
                      <c:pt idx="88" formatCode="_(* #,##0_);_(* \(#,##0\);_(* &quot;-&quot;??_);_(@_)">
                        <c:v>649531.12019999989</c:v>
                      </c:pt>
                      <c:pt idx="89" formatCode="_(* #,##0_);_(* \(#,##0\);_(* &quot;-&quot;??_);_(@_)">
                        <c:v>648993.12601666653</c:v>
                      </c:pt>
                      <c:pt idx="90" formatCode="_(* #,##0_);_(* \(#,##0\);_(* &quot;-&quot;??_);_(@_)">
                        <c:v>649772.90210833319</c:v>
                      </c:pt>
                      <c:pt idx="91" formatCode="_(* #,##0_);_(* \(#,##0\);_(* &quot;-&quot;??_);_(@_)">
                        <c:v>653218.85778333328</c:v>
                      </c:pt>
                      <c:pt idx="92" formatCode="_(* #,##0_);_(* \(#,##0\);_(* &quot;-&quot;??_);_(@_)">
                        <c:v>652442.13598333334</c:v>
                      </c:pt>
                      <c:pt idx="93" formatCode="_(* #,##0_);_(* \(#,##0\);_(* &quot;-&quot;??_);_(@_)">
                        <c:v>652784.21956666652</c:v>
                      </c:pt>
                      <c:pt idx="94" formatCode="_(* #,##0_);_(* \(#,##0\);_(* &quot;-&quot;??_);_(@_)">
                        <c:v>650401.88748333324</c:v>
                      </c:pt>
                      <c:pt idx="95" formatCode="_(* #,##0_);_(* \(#,##0\);_(* &quot;-&quot;??_);_(@_)">
                        <c:v>649292.71908333327</c:v>
                      </c:pt>
                      <c:pt idx="96" formatCode="_(* #,##0_);_(* \(#,##0\);_(* &quot;-&quot;??_);_(@_)">
                        <c:v>649499.42678333318</c:v>
                      </c:pt>
                      <c:pt idx="97" formatCode="_(* #,##0_);_(* \(#,##0\);_(* &quot;-&quot;??_);_(@_)">
                        <c:v>651232.86363333324</c:v>
                      </c:pt>
                      <c:pt idx="98" formatCode="_(* #,##0_);_(* \(#,##0\);_(* &quot;-&quot;??_);_(@_)">
                        <c:v>652110.43434166652</c:v>
                      </c:pt>
                      <c:pt idx="99" formatCode="_(* #,##0_);_(* \(#,##0\);_(* &quot;-&quot;??_);_(@_)">
                        <c:v>651051.21774999995</c:v>
                      </c:pt>
                      <c:pt idx="100" formatCode="_(* #,##0_);_(* \(#,##0\);_(* &quot;-&quot;??_);_(@_)">
                        <c:v>652319.20700000005</c:v>
                      </c:pt>
                      <c:pt idx="101" formatCode="_(* #,##0_);_(* \(#,##0\);_(* &quot;-&quot;??_);_(@_)">
                        <c:v>652172.8924416668</c:v>
                      </c:pt>
                      <c:pt idx="102" formatCode="_(* #,##0_);_(* \(#,##0\);_(* &quot;-&quot;??_);_(@_)">
                        <c:v>657074.36894166691</c:v>
                      </c:pt>
                      <c:pt idx="103" formatCode="_(* #,##0_);_(* \(#,##0\);_(* &quot;-&quot;??_);_(@_)">
                        <c:v>657038.26567500015</c:v>
                      </c:pt>
                      <c:pt idx="104" formatCode="_(* #,##0_);_(* \(#,##0\);_(* &quot;-&quot;??_);_(@_)">
                        <c:v>659476.48211666674</c:v>
                      </c:pt>
                      <c:pt idx="105" formatCode="_(* #,##0_);_(* \(#,##0\);_(* &quot;-&quot;??_);_(@_)">
                        <c:v>663139.06779166684</c:v>
                      </c:pt>
                      <c:pt idx="106" formatCode="_(* #,##0_);_(* \(#,##0\);_(* &quot;-&quot;??_);_(@_)">
                        <c:v>668108.3434416668</c:v>
                      </c:pt>
                      <c:pt idx="107" formatCode="_(* #,##0_);_(* \(#,##0\);_(* &quot;-&quot;??_);_(@_)">
                        <c:v>671960.40362499992</c:v>
                      </c:pt>
                      <c:pt idx="108" formatCode="_(* #,##0_);_(* \(#,##0\);_(* &quot;-&quot;??_);_(@_)">
                        <c:v>675133.81874166662</c:v>
                      </c:pt>
                      <c:pt idx="109" formatCode="_(* #,##0_);_(* \(#,##0\);_(* &quot;-&quot;??_);_(@_)">
                        <c:v>679320.49101666675</c:v>
                      </c:pt>
                      <c:pt idx="110" formatCode="_(* #,##0_);_(* \(#,##0\);_(* &quot;-&quot;??_);_(@_)">
                        <c:v>685483.43914166687</c:v>
                      </c:pt>
                      <c:pt idx="111" formatCode="_(* #,##0_);_(* \(#,##0\);_(* &quot;-&quot;??_);_(@_)">
                        <c:v>690399.63046666665</c:v>
                      </c:pt>
                      <c:pt idx="112" formatCode="_(* #,##0_);_(* \(#,##0\);_(* &quot;-&quot;??_);_(@_)">
                        <c:v>693599.97805000003</c:v>
                      </c:pt>
                      <c:pt idx="113" formatCode="_(* #,##0_);_(* \(#,##0\);_(* &quot;-&quot;??_);_(@_)">
                        <c:v>693405.34909166675</c:v>
                      </c:pt>
                      <c:pt idx="114" formatCode="_(* #,##0_);_(* \(#,##0\);_(* &quot;-&quot;??_);_(@_)">
                        <c:v>690351.53705000004</c:v>
                      </c:pt>
                      <c:pt idx="115" formatCode="_(* #,##0_);_(* \(#,##0\);_(* &quot;-&quot;??_);_(@_)">
                        <c:v>690336.02834166691</c:v>
                      </c:pt>
                      <c:pt idx="116" formatCode="_(* #,##0_);_(* \(#,##0\);_(* &quot;-&quot;??_);_(@_)">
                        <c:v>691833.75905000023</c:v>
                      </c:pt>
                      <c:pt idx="117" formatCode="_(* #,##0_);_(* \(#,##0\);_(* &quot;-&quot;??_);_(@_)">
                        <c:v>695547.67527500016</c:v>
                      </c:pt>
                      <c:pt idx="118" formatCode="_(* #,##0_);_(* \(#,##0\);_(* &quot;-&quot;??_);_(@_)">
                        <c:v>695291.22860000015</c:v>
                      </c:pt>
                      <c:pt idx="119" formatCode="_(* #,##0_);_(* \(#,##0\);_(* &quot;-&quot;??_);_(@_)">
                        <c:v>696724.95321666682</c:v>
                      </c:pt>
                      <c:pt idx="120" formatCode="_(* #,##0_);_(* \(#,##0\);_(* &quot;-&quot;??_);_(@_)">
                        <c:v>696785.59419166681</c:v>
                      </c:pt>
                      <c:pt idx="121" formatCode="_(* #,##0_);_(* \(#,##0\);_(* &quot;-&quot;??_);_(@_)">
                        <c:v>696788.58662500011</c:v>
                      </c:pt>
                      <c:pt idx="122" formatCode="_(* #,##0_);_(* \(#,##0\);_(* &quot;-&quot;??_);_(@_)">
                        <c:v>697340.7307333335</c:v>
                      </c:pt>
                      <c:pt idx="123" formatCode="_(* #,##0_);_(* \(#,##0\);_(* &quot;-&quot;??_);_(@_)">
                        <c:v>692044.59173333354</c:v>
                      </c:pt>
                      <c:pt idx="124" formatCode="_(* #,##0_);_(* \(#,##0\);_(* &quot;-&quot;??_);_(@_)">
                        <c:v>688273.36220000021</c:v>
                      </c:pt>
                      <c:pt idx="125" formatCode="_(* #,##0_);_(* \(#,##0\);_(* &quot;-&quot;??_);_(@_)">
                        <c:v>692439.45516666665</c:v>
                      </c:pt>
                      <c:pt idx="126" formatCode="_(* #,##0_);_(* \(#,##0\);_(* &quot;-&quot;??_);_(@_)">
                        <c:v>695830.15702499996</c:v>
                      </c:pt>
                      <c:pt idx="127" formatCode="_(* #,##0_);_(* \(#,##0\);_(* &quot;-&quot;??_);_(@_)">
                        <c:v>702652.170575</c:v>
                      </c:pt>
                      <c:pt idx="128" formatCode="_(* #,##0_);_(* \(#,##0\);_(* &quot;-&quot;??_);_(@_)">
                        <c:v>708832.22466666671</c:v>
                      </c:pt>
                      <c:pt idx="129" formatCode="_(* #,##0_);_(* \(#,##0\);_(* &quot;-&quot;??_);_(@_)">
                        <c:v>710873.81091666676</c:v>
                      </c:pt>
                      <c:pt idx="130" formatCode="_(* #,##0_);_(* \(#,##0\);_(* &quot;-&quot;??_);_(@_)">
                        <c:v>712168.09489999991</c:v>
                      </c:pt>
                      <c:pt idx="131" formatCode="_(* #,##0_);_(* \(#,##0\);_(* &quot;-&quot;??_);_(@_)">
                        <c:v>712835.29947499989</c:v>
                      </c:pt>
                      <c:pt idx="132" formatCode="_(* #,##0_);_(* \(#,##0\);_(* &quot;-&quot;??_);_(@_)">
                        <c:v>710285.05540833343</c:v>
                      </c:pt>
                      <c:pt idx="133" formatCode="_(* #,##0_);_(* \(#,##0\);_(* &quot;-&quot;??_);_(@_)">
                        <c:v>710040.40904166678</c:v>
                      </c:pt>
                      <c:pt idx="134" formatCode="_(* #,##0_);_(* \(#,##0\);_(* &quot;-&quot;??_);_(@_)">
                        <c:v>710386.05317500012</c:v>
                      </c:pt>
                      <c:pt idx="135" formatCode="_(* #,##0_);_(* \(#,##0\);_(* &quot;-&quot;??_);_(@_)">
                        <c:v>717059.60213333357</c:v>
                      </c:pt>
                      <c:pt idx="136" formatCode="_(* #,##0_);_(* \(#,##0\);_(* &quot;-&quot;??_);_(@_)">
                        <c:v>726322.01342500013</c:v>
                      </c:pt>
                      <c:pt idx="137" formatCode="_(* #,##0_);_(* \(#,##0\);_(* &quot;-&quot;??_);_(@_)">
                        <c:v>730473.69658333343</c:v>
                      </c:pt>
                      <c:pt idx="138" formatCode="_(* #,##0_);_(* \(#,##0\);_(* &quot;-&quot;??_);_(@_)">
                        <c:v>735679.11049166694</c:v>
                      </c:pt>
                      <c:pt idx="139" formatCode="_(* #,##0_);_(* \(#,##0\);_(* &quot;-&quot;??_);_(@_)">
                        <c:v>737506.75837500021</c:v>
                      </c:pt>
                      <c:pt idx="140" formatCode="_(* #,##0_);_(* \(#,##0\);_(* &quot;-&quot;??_);_(@_)">
                        <c:v>737986.27981666673</c:v>
                      </c:pt>
                      <c:pt idx="141" formatCode="_(* #,##0_);_(* \(#,##0\);_(* &quot;-&quot;??_);_(@_)">
                        <c:v>740606.17795833352</c:v>
                      </c:pt>
                      <c:pt idx="142" formatCode="_(* #,##0_);_(* \(#,##0\);_(* &quot;-&quot;??_);_(@_)">
                        <c:v>747005.53020000027</c:v>
                      </c:pt>
                      <c:pt idx="143" formatCode="_(* #,##0_);_(* \(#,##0\);_(* &quot;-&quot;??_);_(@_)">
                        <c:v>753949.17880000023</c:v>
                      </c:pt>
                      <c:pt idx="144" formatCode="_(* #,##0_);_(* \(#,##0\);_(* &quot;-&quot;??_);_(@_)">
                        <c:v>765097.84315833356</c:v>
                      </c:pt>
                      <c:pt idx="145" formatCode="_(* #,##0_);_(* \(#,##0\);_(* &quot;-&quot;??_);_(@_)">
                        <c:v>770413.68499999994</c:v>
                      </c:pt>
                      <c:pt idx="146" formatCode="_(* #,##0_);_(* \(#,##0\);_(* &quot;-&quot;??_);_(@_)">
                        <c:v>773396.78335833328</c:v>
                      </c:pt>
                      <c:pt idx="147" formatCode="_(* #,##0_);_(* \(#,##0\);_(* &quot;-&quot;??_);_(@_)">
                        <c:v>781484.12323333358</c:v>
                      </c:pt>
                      <c:pt idx="148" formatCode="_(* #,##0_);_(* \(#,##0\);_(* &quot;-&quot;??_);_(@_)">
                        <c:v>787151.94494166679</c:v>
                      </c:pt>
                      <c:pt idx="149" formatCode="_(* #,##0_);_(* \(#,##0\);_(* &quot;-&quot;??_);_(@_)">
                        <c:v>788134.03799166682</c:v>
                      </c:pt>
                      <c:pt idx="150" formatCode="_(* #,##0_);_(* \(#,##0\);_(* &quot;-&quot;??_);_(@_)">
                        <c:v>787504.64654166682</c:v>
                      </c:pt>
                      <c:pt idx="151" formatCode="_(* #,##0_);_(* \(#,##0\);_(* &quot;-&quot;??_);_(@_)">
                        <c:v>785634.60773333348</c:v>
                      </c:pt>
                      <c:pt idx="152" formatCode="_(* #,##0_);_(* \(#,##0\);_(* &quot;-&quot;??_);_(@_)">
                        <c:v>781083.04804166697</c:v>
                      </c:pt>
                      <c:pt idx="153" formatCode="_(* #,##0_);_(* \(#,##0\);_(* &quot;-&quot;??_);_(@_)">
                        <c:v>782317.19034166681</c:v>
                      </c:pt>
                      <c:pt idx="154" formatCode="_(* #,##0_);_(* \(#,##0\);_(* &quot;-&quot;??_);_(@_)">
                        <c:v>785421.71520000033</c:v>
                      </c:pt>
                      <c:pt idx="155" formatCode="_(* #,##0_);_(* \(#,##0\);_(* &quot;-&quot;??_);_(@_)">
                        <c:v>789058.70926666691</c:v>
                      </c:pt>
                      <c:pt idx="156" formatCode="_(* #,##0_);_(* \(#,##0\);_(* &quot;-&quot;??_);_(@_)">
                        <c:v>793627.17375833355</c:v>
                      </c:pt>
                      <c:pt idx="157" formatCode="_(* #,##0_);_(* \(#,##0\);_(* &quot;-&quot;??_);_(@_)">
                        <c:v>798507.73623333347</c:v>
                      </c:pt>
                      <c:pt idx="158" formatCode="_(* #,##0_);_(* \(#,##0\);_(* &quot;-&quot;??_);_(@_)">
                        <c:v>803614.36009166669</c:v>
                      </c:pt>
                      <c:pt idx="159" formatCode="_(* #,##0_);_(* \(#,##0\);_(* &quot;-&quot;??_);_(@_)">
                        <c:v>805481.29430000007</c:v>
                      </c:pt>
                      <c:pt idx="160" formatCode="_(* #,##0_);_(* \(#,##0\);_(* &quot;-&quot;??_);_(@_)">
                        <c:v>805059.40489999996</c:v>
                      </c:pt>
                      <c:pt idx="161" formatCode="_(* #,##0_);_(* \(#,##0\);_(* &quot;-&quot;??_);_(@_)">
                        <c:v>808166.37945000001</c:v>
                      </c:pt>
                      <c:pt idx="162" formatCode="_(* #,##0_);_(* \(#,##0\);_(* &quot;-&quot;??_);_(@_)">
                        <c:v>810996.55064166663</c:v>
                      </c:pt>
                      <c:pt idx="163" formatCode="_(* #,##0_);_(* \(#,##0\);_(* &quot;-&quot;??_);_(@_)">
                        <c:v>815883.35053333326</c:v>
                      </c:pt>
                      <c:pt idx="164" formatCode="_(* #,##0_);_(* \(#,##0\);_(* &quot;-&quot;??_);_(@_)">
                        <c:v>825060.26231666666</c:v>
                      </c:pt>
                      <c:pt idx="165" formatCode="_(* #,##0_);_(* \(#,##0\);_(* &quot;-&quot;??_);_(@_)">
                        <c:v>830477.57741666667</c:v>
                      </c:pt>
                      <c:pt idx="166" formatCode="_(* #,##0_);_(* \(#,##0\);_(* &quot;-&quot;??_);_(@_)">
                        <c:v>837563.80925833341</c:v>
                      </c:pt>
                      <c:pt idx="167" formatCode="_(* #,##0_);_(* \(#,##0\);_(* &quot;-&quot;??_);_(@_)">
                        <c:v>841676.38966666663</c:v>
                      </c:pt>
                      <c:pt idx="168" formatCode="_(* #,##0_);_(* \(#,##0\);_(* &quot;-&quot;??_);_(@_)">
                        <c:v>842328.70613333338</c:v>
                      </c:pt>
                      <c:pt idx="169" formatCode="_(* #,##0_);_(* \(#,##0\);_(* &quot;-&quot;??_);_(@_)">
                        <c:v>842599.17700833327</c:v>
                      </c:pt>
                      <c:pt idx="170" formatCode="_(* #,##0_);_(* \(#,##0\);_(* &quot;-&quot;??_);_(@_)">
                        <c:v>842736.37717499991</c:v>
                      </c:pt>
                      <c:pt idx="171" formatCode="_(* #,##0_);_(* \(#,##0\);_(* &quot;-&quot;??_);_(@_)">
                        <c:v>841199.16989999975</c:v>
                      </c:pt>
                      <c:pt idx="172" formatCode="_(* #,##0_);_(* \(#,##0\);_(* &quot;-&quot;??_);_(@_)">
                        <c:v>841357.96557499981</c:v>
                      </c:pt>
                      <c:pt idx="173" formatCode="_(* #,##0_);_(* \(#,##0\);_(* &quot;-&quot;??_);_(@_)">
                        <c:v>840942.32919999969</c:v>
                      </c:pt>
                      <c:pt idx="174" formatCode="_(* #,##0_);_(* \(#,##0\);_(* &quot;-&quot;??_);_(@_)">
                        <c:v>838320.70145833306</c:v>
                      </c:pt>
                      <c:pt idx="175" formatCode="_(* #,##0_);_(* \(#,##0\);_(* &quot;-&quot;??_);_(@_)">
                        <c:v>841269.02639166638</c:v>
                      </c:pt>
                      <c:pt idx="176" formatCode="_(* #,##0_);_(* \(#,##0\);_(* &quot;-&quot;??_);_(@_)">
                        <c:v>845645.41525833309</c:v>
                      </c:pt>
                      <c:pt idx="177" formatCode="_(* #,##0_);_(* \(#,##0\);_(* &quot;-&quot;??_);_(@_)">
                        <c:v>850166.45613333315</c:v>
                      </c:pt>
                      <c:pt idx="178" formatCode="_(* #,##0_);_(* \(#,##0\);_(* &quot;-&quot;??_);_(@_)">
                        <c:v>852150.43166666629</c:v>
                      </c:pt>
                      <c:pt idx="179" formatCode="_(* #,##0_);_(* \(#,##0\);_(* &quot;-&quot;??_);_(@_)">
                        <c:v>852571.35906666657</c:v>
                      </c:pt>
                      <c:pt idx="180" formatCode="_(* #,##0_);_(* \(#,##0\);_(* &quot;-&quot;??_);_(@_)">
                        <c:v>855512.23109999963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B18-4D81-A735-36512138A9FC}"/>
                  </c:ext>
                </c:extLst>
              </c15:ser>
            </c15:filteredLineSeries>
          </c:ext>
        </c:extLst>
      </c:lineChart>
      <c:catAx>
        <c:axId val="580260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4944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53254944"/>
        <c:scaling>
          <c:orientation val="minMax"/>
          <c:max val="1000000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Rolling yearly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6080"/>
        <c:crosses val="autoZero"/>
        <c:crossBetween val="between"/>
      </c:valAx>
      <c:valAx>
        <c:axId val="875113936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72592"/>
        <c:crosses val="max"/>
        <c:crossBetween val="between"/>
      </c:valAx>
      <c:dateAx>
        <c:axId val="1037572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7511393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solidFill>
            <a:schemeClr val="accent3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6631603552662462"/>
          <c:y val="0.93518484508492583"/>
          <c:w val="0.32710136523632222"/>
          <c:h val="3.7879052997163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0.94479</cdr:y>
    </cdr:from>
    <cdr:to>
      <cdr:x>1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52C1C17-ACA1-447E-81F6-DC304BA0865B}"/>
            </a:ext>
          </a:extLst>
        </cdr:cNvPr>
        <cdr:cNvSpPr txBox="1"/>
      </cdr:nvSpPr>
      <cdr:spPr>
        <a:xfrm xmlns:a="http://schemas.openxmlformats.org/drawingml/2006/main">
          <a:off x="0" y="4277314"/>
          <a:ext cx="5181600" cy="249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S.C. Revenue and Fiscal Affairs Office 320 /08/25/2020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0.95196</cdr:y>
    </cdr:from>
    <cdr:to>
      <cdr:x>0.9212</cdr:x>
      <cdr:y>1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23250FC2-1F8A-433D-BECE-CCAF9BB313D4}"/>
            </a:ext>
          </a:extLst>
        </cdr:cNvPr>
        <cdr:cNvSpPr txBox="1"/>
      </cdr:nvSpPr>
      <cdr:spPr>
        <a:xfrm xmlns:a="http://schemas.openxmlformats.org/drawingml/2006/main">
          <a:off x="0" y="4627084"/>
          <a:ext cx="9686971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U.S. Bureau of Labor Statistics, Consumer Price Index for All Urban Consumers in U.S. City Average;  RFA/316/</a:t>
          </a:r>
          <a:r>
            <a:rPr lang="en-US" sz="900" dirty="0" err="1">
              <a:solidFill>
                <a:schemeClr val="tx1">
                  <a:lumMod val="65000"/>
                  <a:lumOff val="35000"/>
                </a:schemeClr>
              </a:solidFill>
            </a:rPr>
            <a:t>lhj</a:t>
          </a:r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/10/12/2022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0.30613</cdr:x>
      <cdr:y>0.12495</cdr:y>
    </cdr:from>
    <cdr:to>
      <cdr:x>0.30613</cdr:x>
      <cdr:y>0.87505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B6A37DE-2B88-425A-A708-166BA59C2EC8}"/>
            </a:ext>
          </a:extLst>
        </cdr:cNvPr>
        <cdr:cNvCxnSpPr/>
      </cdr:nvCxnSpPr>
      <cdr:spPr>
        <a:xfrm xmlns:a="http://schemas.openxmlformats.org/drawingml/2006/main">
          <a:off x="3219104" y="578802"/>
          <a:ext cx="0" cy="34747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0.9446</cdr:y>
    </cdr:from>
    <cdr:to>
      <cdr:x>0.42342</cdr:x>
      <cdr:y>0.99111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F0C1F411-7219-4016-9AB5-F1295596D0AB}"/>
            </a:ext>
          </a:extLst>
        </cdr:cNvPr>
        <cdr:cNvSpPr txBox="1"/>
      </cdr:nvSpPr>
      <cdr:spPr>
        <a:xfrm xmlns:a="http://schemas.openxmlformats.org/drawingml/2006/main">
          <a:off x="0" y="4375694"/>
          <a:ext cx="4452515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U.S. Bureau of Labor Statistics, Consumer Price Index, bdc/8/17/2022 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0.78547</cdr:x>
      <cdr:y>0.15124</cdr:y>
    </cdr:from>
    <cdr:to>
      <cdr:x>0.9833</cdr:x>
      <cdr:y>0.19364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259688" y="700593"/>
          <a:ext cx="2080301" cy="196410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0.01161</cdr:x>
      <cdr:y>0.94592</cdr:y>
    </cdr:from>
    <cdr:to>
      <cdr:x>0.45161</cdr:x>
      <cdr:y>0.98158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7B7FE8-A190-44A8-840B-389283369AEF}"/>
            </a:ext>
          </a:extLst>
        </cdr:cNvPr>
        <cdr:cNvSpPr txBox="1"/>
      </cdr:nvSpPr>
      <cdr:spPr>
        <a:xfrm xmlns:a="http://schemas.openxmlformats.org/drawingml/2006/main">
          <a:off x="124497" y="4664583"/>
          <a:ext cx="4717587" cy="175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Revenue and Fiscal Affairs - 169A/lhj/08/25/2022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0.78547</cdr:x>
      <cdr:y>0.08921</cdr:y>
    </cdr:from>
    <cdr:to>
      <cdr:x>0.9833</cdr:x>
      <cdr:y>0.13161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259688" y="413250"/>
          <a:ext cx="2080301" cy="196410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0.99656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295" y="6061364"/>
          <a:ext cx="4820228" cy="20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595959"/>
              </a:solidFill>
            </a:rPr>
            <a:t>Source:</a:t>
          </a:r>
          <a:r>
            <a:rPr lang="en-US" sz="900" baseline="0" dirty="0">
              <a:solidFill>
                <a:srgbClr val="595959"/>
              </a:solidFill>
            </a:rPr>
            <a:t> U.S. Department of Labor,</a:t>
          </a:r>
          <a:r>
            <a:rPr lang="en-US" sz="9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 dirty="0">
              <a:solidFill>
                <a:srgbClr val="595959"/>
              </a:solidFill>
            </a:rPr>
            <a:t> 60-RFA/bdc/10/3/2022</a:t>
          </a:r>
          <a:endParaRPr lang="en-US" sz="9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0.00445</cdr:x>
      <cdr:y>0.0081</cdr:y>
    </cdr:from>
    <cdr:to>
      <cdr:x>0.06531</cdr:x>
      <cdr:y>0.04281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57295A2-CCE2-4010-9B2C-9FD17A45CD47}"/>
            </a:ext>
          </a:extLst>
        </cdr:cNvPr>
        <cdr:cNvSpPr/>
      </cdr:nvSpPr>
      <cdr:spPr>
        <a:xfrm xmlns:a="http://schemas.openxmlformats.org/drawingml/2006/main">
          <a:off x="50800" y="50800"/>
          <a:ext cx="693964" cy="217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0.95665</cdr:y>
    </cdr:from>
    <cdr:to>
      <cdr:x>0.56422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8930213-D589-4614-ACFB-6D99E49E550B}"/>
            </a:ext>
          </a:extLst>
        </cdr:cNvPr>
        <cdr:cNvSpPr txBox="1"/>
      </cdr:nvSpPr>
      <cdr:spPr>
        <a:xfrm xmlns:a="http://schemas.openxmlformats.org/drawingml/2006/main">
          <a:off x="0" y="5186235"/>
          <a:ext cx="6807164" cy="235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rgbClr val="595959"/>
              </a:solidFill>
            </a:rPr>
            <a:t>Data</a:t>
          </a:r>
          <a:r>
            <a:rPr lang="en-US" sz="800" baseline="0" dirty="0">
              <a:solidFill>
                <a:srgbClr val="595959"/>
              </a:solidFill>
            </a:rPr>
            <a:t> </a:t>
          </a:r>
          <a:r>
            <a:rPr lang="en-US" sz="800" dirty="0">
              <a:solidFill>
                <a:srgbClr val="595959"/>
              </a:solidFill>
            </a:rPr>
            <a:t>Source:</a:t>
          </a:r>
          <a:r>
            <a:rPr lang="en-US" sz="800" baseline="0" dirty="0">
              <a:solidFill>
                <a:srgbClr val="595959"/>
              </a:solidFill>
            </a:rPr>
            <a:t> U.S. Department of Commerce, </a:t>
          </a:r>
          <a:r>
            <a:rPr lang="en-US" sz="8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Economic Analysis; S.C. Board of Economic Advisors</a:t>
          </a:r>
          <a:endParaRPr lang="en-US" sz="8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0.72473</cdr:x>
      <cdr:y>0.03765</cdr:y>
    </cdr:from>
    <cdr:to>
      <cdr:x>0.94885</cdr:x>
      <cdr:y>0.11115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64786D9C-A00E-460C-B9EE-51DA4837C19D}"/>
            </a:ext>
          </a:extLst>
        </cdr:cNvPr>
        <cdr:cNvGrpSpPr/>
      </cdr:nvGrpSpPr>
      <cdr:grpSpPr>
        <a:xfrm xmlns:a="http://schemas.openxmlformats.org/drawingml/2006/main">
          <a:off x="7620971" y="174407"/>
          <a:ext cx="2356756" cy="340476"/>
          <a:chOff x="4491061" y="-2518492"/>
          <a:chExt cx="132306" cy="279122"/>
        </a:xfrm>
      </cdr:grpSpPr>
      <cdr:sp macro="" textlink="">
        <cdr:nvSpPr>
          <cdr:cNvPr id="4" name="TextBox 2">
            <a:extLst xmlns:a="http://schemas.openxmlformats.org/drawingml/2006/main">
              <a:ext uri="{FF2B5EF4-FFF2-40B4-BE49-F238E27FC236}">
                <a16:creationId xmlns:a16="http://schemas.microsoft.com/office/drawing/2014/main" id="{5171E84F-C919-47BC-823B-AA32B9B58713}"/>
              </a:ext>
            </a:extLst>
          </cdr:cNvPr>
          <cdr:cNvSpPr txBox="1"/>
        </cdr:nvSpPr>
        <cdr:spPr>
          <a:xfrm xmlns:a="http://schemas.openxmlformats.org/drawingml/2006/main">
            <a:off x="4523833" y="-2518492"/>
            <a:ext cx="99534" cy="27912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 Trend Range:</a:t>
            </a:r>
          </a:p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5-year (top) to 10-year (bottom)</a:t>
            </a:r>
          </a:p>
        </cdr:txBody>
      </cdr:sp>
      <cdr:sp macro="" textlink="">
        <cdr:nvSpPr>
          <cdr:cNvPr id="5" name="Rectangle 4">
            <a:extLst xmlns:a="http://schemas.openxmlformats.org/drawingml/2006/main">
              <a:ext uri="{FF2B5EF4-FFF2-40B4-BE49-F238E27FC236}">
                <a16:creationId xmlns:a16="http://schemas.microsoft.com/office/drawing/2014/main" id="{88DA8461-8D03-4E89-B41D-B1B81A4CEB50}"/>
              </a:ext>
            </a:extLst>
          </cdr:cNvPr>
          <cdr:cNvSpPr/>
        </cdr:nvSpPr>
        <cdr:spPr>
          <a:xfrm xmlns:a="http://schemas.openxmlformats.org/drawingml/2006/main">
            <a:off x="4491061" y="-2402929"/>
            <a:ext cx="31357" cy="10153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EEBF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0.96585</cdr:y>
    </cdr:from>
    <cdr:to>
      <cdr:x>0.87574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FAFC49-AF65-0E8F-23AA-FDB13E62AA9C}"/>
            </a:ext>
          </a:extLst>
        </cdr:cNvPr>
        <cdr:cNvSpPr txBox="1"/>
      </cdr:nvSpPr>
      <cdr:spPr>
        <a:xfrm xmlns:a="http://schemas.openxmlformats.org/drawingml/2006/main">
          <a:off x="0" y="6083710"/>
          <a:ext cx="9996254" cy="215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Census Bureau, population estimates 2020, 2021; S.C. Revenue and Fiscal Affairs Office projections -319/lhj/08/29/2022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0.03365</cdr:x>
      <cdr:y>0.95878</cdr:y>
    </cdr:from>
    <cdr:to>
      <cdr:x>0.76744</cdr:x>
      <cdr:y>0.99512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FD1D43-A2ED-F240-378B-34816EEED541}"/>
            </a:ext>
          </a:extLst>
        </cdr:cNvPr>
        <cdr:cNvSpPr txBox="1"/>
      </cdr:nvSpPr>
      <cdr:spPr>
        <a:xfrm xmlns:a="http://schemas.openxmlformats.org/drawingml/2006/main">
          <a:off x="353850" y="4441383"/>
          <a:ext cx="7716280" cy="16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US Census Bureau population estimates 2020 and 2021; SC Revenue and Fiscal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Affairs Office projections – 319-8/29/2022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0.00336</cdr:x>
      <cdr:y>0.9455</cdr:y>
    </cdr:from>
    <cdr:to>
      <cdr:x>0.5</cdr:x>
      <cdr:y>0.97965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1B97D5-BFCA-2D85-F547-B2BE8951194B}"/>
            </a:ext>
          </a:extLst>
        </cdr:cNvPr>
        <cdr:cNvSpPr txBox="1"/>
      </cdr:nvSpPr>
      <cdr:spPr>
        <a:xfrm xmlns:a="http://schemas.openxmlformats.org/drawingml/2006/main">
          <a:off x="35333" y="4379863"/>
          <a:ext cx="5222467" cy="15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</a:t>
          </a:r>
          <a:r>
            <a:rPr lang="en-US" sz="900" baseline="0" dirty="0"/>
            <a:t> US Census Bureau Population Estimates, Vintage 2021  321-RFA/08/29/2022</a:t>
          </a:r>
          <a:endParaRPr lang="en-US" sz="9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0.94436</cdr:y>
    </cdr:from>
    <cdr:to>
      <cdr:x>1</cdr:x>
      <cdr:y>0.99651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3083A349-E6C7-427D-9647-9B0E361ABB87}"/>
            </a:ext>
          </a:extLst>
        </cdr:cNvPr>
        <cdr:cNvSpPr txBox="1"/>
      </cdr:nvSpPr>
      <cdr:spPr>
        <a:xfrm xmlns:a="http://schemas.openxmlformats.org/drawingml/2006/main">
          <a:off x="0" y="4374582"/>
          <a:ext cx="10515600" cy="2415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U.S. Bureau of Economic Analysis, Compensation of Employees, Received; U.S. Bureau of Labor Statistics, JOLTS; 309A - RFA/bdc/10/10/2022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0.00864</cdr:x>
      <cdr:y>0.96123</cdr:y>
    </cdr:from>
    <cdr:to>
      <cdr:x>0.98172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90C56D-D203-B67B-7368-AA39CE848A95}"/>
            </a:ext>
          </a:extLst>
        </cdr:cNvPr>
        <cdr:cNvSpPr txBox="1"/>
      </cdr:nvSpPr>
      <cdr:spPr>
        <a:xfrm xmlns:a="http://schemas.openxmlformats.org/drawingml/2006/main">
          <a:off x="94311" y="4452730"/>
          <a:ext cx="10621801" cy="1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Statistics, Employment Cost Index: Wages and Salaries: Private Industry Workers, State and Local Government Workers 318-RFA/lhj/08/26/2022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0.00162</cdr:x>
      <cdr:y>0.94482</cdr:y>
    </cdr:from>
    <cdr:to>
      <cdr:x>0.86286</cdr:x>
      <cdr:y>0.98878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9361C7-A03B-4D34-BC80-8D736A999BEE}"/>
            </a:ext>
          </a:extLst>
        </cdr:cNvPr>
        <cdr:cNvSpPr txBox="1"/>
      </cdr:nvSpPr>
      <cdr:spPr>
        <a:xfrm xmlns:a="http://schemas.openxmlformats.org/drawingml/2006/main">
          <a:off x="12699" y="3343275"/>
          <a:ext cx="6759575" cy="1555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Bureau of Labor Statistics, CPS and JOLTS; 259A - RFA/bdc/8/26/2022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0.96016</cdr:y>
    </cdr:from>
    <cdr:to>
      <cdr:x>0.68508</cdr:x>
      <cdr:y>0.99506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09940422-204C-4320-8618-C0359AA7448C}"/>
            </a:ext>
          </a:extLst>
        </cdr:cNvPr>
        <cdr:cNvSpPr txBox="1"/>
      </cdr:nvSpPr>
      <cdr:spPr>
        <a:xfrm xmlns:a="http://schemas.openxmlformats.org/drawingml/2006/main">
          <a:off x="0" y="5986161"/>
          <a:ext cx="7983305" cy="217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Integrated Public Use Microdata Series, Current Population Survey: Version 9.0: IPUMS, 2021; 309B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- RFA/bdc/8/17/2022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0.95679</cdr:y>
    </cdr:from>
    <cdr:to>
      <cdr:x>0.68508</cdr:x>
      <cdr:y>0.99524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13BD1473-0FF7-46C6-AC8C-4C389A11E108}"/>
            </a:ext>
          </a:extLst>
        </cdr:cNvPr>
        <cdr:cNvSpPr txBox="1"/>
      </cdr:nvSpPr>
      <cdr:spPr>
        <a:xfrm xmlns:a="http://schemas.openxmlformats.org/drawingml/2006/main">
          <a:off x="0" y="5413375"/>
          <a:ext cx="6734176" cy="217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Integrated Public Use Microdata Series, Current Population Survey: Version 9.0: IPUMS, 2021.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309C -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 RFA/bdc/8/17/2022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9DFA4E-D7C0-471A-86D6-178CD2B1C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6A28F-73D2-4400-B4B9-CF58C28E11B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96A05-D88F-4BBB-A0E0-12E9D37E1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73921"/>
            <a:ext cx="9144000" cy="2387600"/>
          </a:xfrm>
        </p:spPr>
        <p:txBody>
          <a:bodyPr anchor="t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832" y="4619876"/>
            <a:ext cx="829433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5" y="4339598"/>
            <a:ext cx="1981372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6305"/>
            <a:ext cx="11887200" cy="658368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195843"/>
            <a:ext cx="11795760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with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599" y="695557"/>
            <a:ext cx="10515600" cy="2852737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F33B4832-1AD2-4BAA-9E6C-5A3890496F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E876DB9-C9FC-4039-811B-9014184DC9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72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0CC85D0-8941-485E-ABE4-00AA9DE8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6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616"/>
            <a:ext cx="10363200" cy="210052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84416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2" y="5102353"/>
            <a:ext cx="1432558" cy="13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26799" y="146305"/>
            <a:ext cx="11887200" cy="6591774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8977" y="193398"/>
            <a:ext cx="11762843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278718" y="4572001"/>
            <a:ext cx="5634567" cy="16859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42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06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2"/>
            <a:ext cx="10515600" cy="4632261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9737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8DC22141-647B-4A84-B400-AC4DCD517C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>
            <a:extLst>
              <a:ext uri="{FF2B5EF4-FFF2-40B4-BE49-F238E27FC236}">
                <a16:creationId xmlns:a16="http://schemas.microsoft.com/office/drawing/2014/main" id="{EC6F5EB5-8B31-41B5-8208-5AC4011FAAB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5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Z:\A-Revenue and Fiscal Affairs\RFA logo banner final.jpg">
            <a:extLst>
              <a:ext uri="{FF2B5EF4-FFF2-40B4-BE49-F238E27FC236}">
                <a16:creationId xmlns:a16="http://schemas.microsoft.com/office/drawing/2014/main" id="{E89F6753-BAB8-4F5C-A4FE-D7BAD6771F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4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70293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 b="0">
                <a:solidFill>
                  <a:srgbClr val="1C396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4752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1648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>
            <a:extLst>
              <a:ext uri="{FF2B5EF4-FFF2-40B4-BE49-F238E27FC236}">
                <a16:creationId xmlns:a16="http://schemas.microsoft.com/office/drawing/2014/main" id="{CA2B73CC-8670-4040-964C-8007A306F7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89D906B3-AD75-484D-91F4-E25E0944C2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Z:\A-Revenue and Fiscal Affairs\RFA logo banner final.jpg">
            <a:extLst>
              <a:ext uri="{FF2B5EF4-FFF2-40B4-BE49-F238E27FC236}">
                <a16:creationId xmlns:a16="http://schemas.microsoft.com/office/drawing/2014/main" id="{FD09090D-74CB-4E40-A5AB-DB419ED6268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9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3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2DADB3AE-8083-4F21-95B9-8A3C43D30F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83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4356"/>
            <a:ext cx="10515600" cy="45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25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fa.sc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98" y="589935"/>
            <a:ext cx="9134168" cy="142567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SOUTH CAROLINA ECONOMIC UPDATE</a:t>
            </a:r>
            <a:br>
              <a:rPr lang="en-US" dirty="0"/>
            </a:br>
            <a:r>
              <a:rPr lang="en-US" sz="3100" dirty="0"/>
              <a:t>“Never make predictions, especially about the future”</a:t>
            </a:r>
            <a:br>
              <a:rPr lang="en-US" sz="31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599" y="2015613"/>
            <a:ext cx="8109567" cy="4564481"/>
          </a:xfrm>
        </p:spPr>
        <p:txBody>
          <a:bodyPr>
            <a:normAutofit/>
          </a:bodyPr>
          <a:lstStyle/>
          <a:p>
            <a:r>
              <a:rPr lang="en-US" dirty="0"/>
              <a:t>Presented to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2800" b="1" dirty="0"/>
              <a:t>County Council Coalition</a:t>
            </a:r>
          </a:p>
          <a:p>
            <a:pPr>
              <a:tabLst>
                <a:tab pos="4805363" algn="l"/>
              </a:tabLst>
            </a:pPr>
            <a:endParaRPr lang="en-US" dirty="0"/>
          </a:p>
          <a:p>
            <a:pPr>
              <a:tabLst>
                <a:tab pos="4805363" algn="l"/>
              </a:tabLst>
            </a:pPr>
            <a:r>
              <a:rPr lang="en-US" dirty="0"/>
              <a:t>October 20, 2022</a:t>
            </a:r>
          </a:p>
          <a:p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Frank A. Rainwater, Executive Director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South Carolina Revenue and Fiscal Affairs Office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1000 Assembly Street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Rembert Dennis Building, Suite 402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Columbia, SC  29201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(803) 734-2265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hlinkClick r:id="rId2"/>
              </a:rPr>
              <a:t>www.rfa.sc.gov</a:t>
            </a:r>
            <a:endParaRPr lang="en-US" sz="1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F70DC9-B4CF-C168-CC72-2827A191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55" y="2463112"/>
            <a:ext cx="2917454" cy="7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US Unemployed Persons Per Job Opening</a:t>
            </a:r>
            <a:br>
              <a:rPr lang="en-US" sz="3300" dirty="0"/>
            </a:br>
            <a:r>
              <a:rPr lang="en-US" sz="2400" dirty="0"/>
              <a:t>The US labor market remains at historic levels of tightness as employers compete over a smaller pool of available potential workers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37C1716-298D-4493-8D3F-F86BBC132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978756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6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Retirements</a:t>
            </a:r>
            <a:br>
              <a:rPr lang="en-US" dirty="0"/>
            </a:br>
            <a:r>
              <a:rPr lang="en-US" sz="2200" dirty="0"/>
              <a:t>Individuals retired at higher rates during the pandemic; while there has been some re-entry into the labor market, current estimates place retirements 54,000 higher than trend in the past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92A765-A7B0-4168-846C-CC39776E7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93743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92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951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Not in Labor Force – All Other Reasons</a:t>
            </a:r>
            <a:br>
              <a:rPr lang="en-US" dirty="0"/>
            </a:br>
            <a:r>
              <a:rPr lang="en-US" sz="2200" dirty="0"/>
              <a:t>Individuals exited the labor force for health concerns, family obligations, etc. during the pandemic; an estimated 45,000 more individuals than expected remained outside for these reasons in the past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53FC2CD-B801-4E8C-B7C0-D2A3FC16B1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80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C2D5-7782-EA0D-C05A-5F9D8BC4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Inflation Rate</a:t>
            </a:r>
            <a:br>
              <a:rPr lang="en-US" dirty="0"/>
            </a:br>
            <a:r>
              <a:rPr lang="en-US" sz="2400" dirty="0"/>
              <a:t>Price inflation hit a 40-year high in 2022, averaging 8.3% for the first 8 months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A495E-D54C-26E4-A1CA-3BB2AF67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F2500-EC0F-FE4A-6BB2-73BBB355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E68616-0CF3-4F72-BFD5-2DED7F764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84656"/>
              </p:ext>
            </p:extLst>
          </p:nvPr>
        </p:nvGraphicFramePr>
        <p:xfrm>
          <a:off x="838200" y="1371600"/>
          <a:ext cx="1051560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57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Inflation - Components</a:t>
            </a:r>
            <a:br>
              <a:rPr lang="en-US" dirty="0"/>
            </a:br>
            <a:r>
              <a:rPr lang="en-US" sz="2700" dirty="0"/>
              <a:t>Supply chain issues, the war in Ukraine, the labor shortage, and consumer behavior continue to impact prices; there is no unique driver of inflation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803890-E82B-4008-B70C-3DF3E4423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017815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7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310AFD-CD11-4D47-9B93-3ABCDB0D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142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State Revenues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“Economists, like royal children, are not punished for their errors.”</a:t>
            </a:r>
            <a:br>
              <a:rPr lang="en-US" dirty="0"/>
            </a:br>
            <a:br>
              <a:rPr lang="en-US" sz="3200" dirty="0"/>
            </a:br>
            <a:r>
              <a:rPr lang="en-US" sz="2700" dirty="0"/>
              <a:t>- James Buchan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F2026-9627-48E9-ADD2-B9938B09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05FB3-1716-4109-B045-ED476447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3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8E2D-CC71-4B37-BF56-D17F25A8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General Fund – Actual vs. Estimates</a:t>
            </a:r>
            <a:br>
              <a:rPr lang="en-US" sz="3300" dirty="0"/>
            </a:br>
            <a:r>
              <a:rPr lang="en-US" sz="2700" dirty="0"/>
              <a:t>Revenues ended $880.1 million above the estimate for FY 2021-22, growing at 23.1% compared to 15.2% estimated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F6C57-1309-4C7C-8FAD-74A19662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3D356-ECC4-4551-97F6-762ABE01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F34FCF0-F2EC-478E-943B-27E0D20E9B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85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D97B-65B3-4587-9DA0-D7693572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06" y="365128"/>
            <a:ext cx="10775576" cy="94246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Annual General Fund Revenue Growth </a:t>
            </a:r>
            <a:br>
              <a:rPr lang="en-US" sz="2400" dirty="0"/>
            </a:br>
            <a:r>
              <a:rPr lang="en-US" sz="2700" dirty="0"/>
              <a:t>FY 22 revenue grew $2.57 billion over FY 21; the impact on FY 23 is unclear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348EC-2077-4AF5-A449-349A6193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B23D-03A4-4D07-B3FB-E8DE2D39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3756"/>
              </p:ext>
            </p:extLst>
          </p:nvPr>
        </p:nvGraphicFramePr>
        <p:xfrm>
          <a:off x="788894" y="1307592"/>
          <a:ext cx="10721788" cy="493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8301-561C-4226-B292-062D98C8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- Actual vs. Estimate</a:t>
            </a:r>
            <a:br>
              <a:rPr lang="en-US" dirty="0"/>
            </a:br>
            <a:r>
              <a:rPr lang="en-US" sz="2400" dirty="0"/>
              <a:t>FY 23 Collections are running $457.6m ahead of the forecast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7EFC-1C4D-40E6-87A8-14F4C94B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51E5E-1D7E-428A-B26C-992B9547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75CE92B-D36A-9B89-B868-BCFEC69978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04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Employment</a:t>
            </a:r>
            <a:br>
              <a:rPr lang="en-US" dirty="0"/>
            </a:br>
            <a:r>
              <a:rPr lang="en-US" sz="2700" dirty="0" err="1"/>
              <a:t>Employment</a:t>
            </a:r>
            <a:r>
              <a:rPr lang="en-US" sz="2700" dirty="0"/>
              <a:t> growth has exceeded our February expectations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DA50FE6-AE21-CD5B-889B-F2C32C147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17398"/>
              </p:ext>
            </p:extLst>
          </p:nvPr>
        </p:nvGraphicFramePr>
        <p:xfrm>
          <a:off x="838200" y="1277008"/>
          <a:ext cx="10515600" cy="489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04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Population Trends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“Economics is extremely useful as a form of employment for economists.”</a:t>
            </a:r>
            <a:br>
              <a:rPr lang="en-US" dirty="0"/>
            </a:br>
            <a:br>
              <a:rPr lang="en-US" sz="3100" dirty="0"/>
            </a:br>
            <a:r>
              <a:rPr lang="en-US" sz="2700" dirty="0"/>
              <a:t>- John Kenneth Galbraith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12BBB6-0237-2162-C361-35C2059C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9511"/>
          </a:xfrm>
        </p:spPr>
        <p:txBody>
          <a:bodyPr/>
          <a:lstStyle/>
          <a:p>
            <a:r>
              <a:rPr lang="en-US" dirty="0"/>
              <a:t>SC Personal Income</a:t>
            </a:r>
            <a:br>
              <a:rPr lang="en-US" dirty="0"/>
            </a:br>
            <a:r>
              <a:rPr lang="en-US" sz="2400" dirty="0"/>
              <a:t>Personal Income is growing well above our historical trend and expected to continue to be elevated through FY 2022-23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8FF65-8741-5AF0-9D1C-2E09854F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AC99D-2FF4-1B57-5531-7A31B87A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D182E5E-AB30-459F-A070-0A1498713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29659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0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8B759-8250-2BB6-9C09-C10DA20C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4766A-D9CD-5C6D-92BF-2885363B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D293C3-2824-650B-3C26-271A2F54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870293"/>
            <a:ext cx="10515600" cy="4915652"/>
          </a:xfrm>
        </p:spPr>
        <p:txBody>
          <a:bodyPr/>
          <a:lstStyle/>
          <a:p>
            <a:pPr marL="0" indent="0"/>
            <a:r>
              <a:rPr lang="en-US" sz="3600" dirty="0"/>
              <a:t>Final Thoughts … Questions?</a:t>
            </a:r>
            <a:br>
              <a:rPr lang="en-US" sz="3600" dirty="0"/>
            </a:br>
            <a:br>
              <a:rPr lang="en-US" sz="3600" b="1" dirty="0"/>
            </a:br>
            <a:r>
              <a:rPr lang="en-US" sz="3200" dirty="0"/>
              <a:t>“It ain’t over, till it’s over.”</a:t>
            </a:r>
            <a:br>
              <a:rPr lang="en-US" sz="3200" dirty="0"/>
            </a:br>
            <a:r>
              <a:rPr lang="en-US" sz="2400" dirty="0"/>
              <a:t>- Yogi Berra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4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Population Pyramid</a:t>
            </a:r>
            <a:br>
              <a:rPr lang="en-US" dirty="0"/>
            </a:br>
            <a:r>
              <a:rPr lang="en-US" sz="2400" dirty="0"/>
              <a:t>The makeup of the state’s population has shifted dramatically since 1970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9F9A058-C5A3-54A5-7EB6-3F68654686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8327635"/>
              </p:ext>
            </p:extLst>
          </p:nvPr>
        </p:nvGraphicFramePr>
        <p:xfrm>
          <a:off x="838201" y="1649691"/>
          <a:ext cx="5181600" cy="466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554A216-D09D-DBC2-8EDD-F4EF17C7E5A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0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3A895E-92DA-E4DF-F036-81DF6964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Population by Age Group</a:t>
            </a:r>
            <a:br>
              <a:rPr lang="en-US" dirty="0"/>
            </a:br>
            <a:r>
              <a:rPr lang="en-US" sz="2400" dirty="0"/>
              <a:t>Population in the 65 plus age range is projected to surpass the under 18 age range by 2027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BD06-73BE-49D2-BCE7-B181D7E9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5725-A22B-B9BC-8832-F3404E3C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4694DF3-0ACE-74FB-15A2-926CBB5AD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3882"/>
              </p:ext>
            </p:extLst>
          </p:nvPr>
        </p:nvGraphicFramePr>
        <p:xfrm>
          <a:off x="838200" y="1451728"/>
          <a:ext cx="10515600" cy="472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87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017912-3904-B796-E859-4597DA63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Working Age Population</a:t>
            </a:r>
            <a:br>
              <a:rPr lang="en-US" dirty="0"/>
            </a:br>
            <a:r>
              <a:rPr lang="en-US" sz="2400" dirty="0"/>
              <a:t>The working age population from age 18-64 continues to shrink relative to total state population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36B62-770E-5080-A3F2-A034F734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6032B-23A2-96EB-689B-60156501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2AC072D-28DA-360C-F494-A4E947C8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71914"/>
              </p:ext>
            </p:extLst>
          </p:nvPr>
        </p:nvGraphicFramePr>
        <p:xfrm>
          <a:off x="838200" y="1544638"/>
          <a:ext cx="10515600" cy="468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02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4FD-C31F-9383-DC6A-C759DCF3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Population Change</a:t>
            </a:r>
            <a:br>
              <a:rPr lang="en-US" dirty="0"/>
            </a:br>
            <a:r>
              <a:rPr lang="en-US" sz="2400" dirty="0"/>
              <a:t>The state’s population growth is driven by migration into the state; deaths exceeded births in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1117-0E7F-148A-A835-849C32D6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DD463-FF74-43AC-9B53-40BAAB19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3DA4E5-9CDC-45D6-3434-31BFDC31C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222934"/>
              </p:ext>
            </p:extLst>
          </p:nvPr>
        </p:nvGraphicFramePr>
        <p:xfrm>
          <a:off x="838200" y="1371600"/>
          <a:ext cx="10515600" cy="482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04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602550-0AFB-4E5C-9646-B025724C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278"/>
            <a:ext cx="10515600" cy="2852737"/>
          </a:xfrm>
        </p:spPr>
        <p:txBody>
          <a:bodyPr/>
          <a:lstStyle/>
          <a:p>
            <a:r>
              <a:rPr lang="en-US" dirty="0"/>
              <a:t>South Carolina and National Economy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“The only function of economic forecasting is to make astrology look respectable.”</a:t>
            </a:r>
            <a:br>
              <a:rPr lang="en-US" sz="3200" dirty="0"/>
            </a:br>
            <a:br>
              <a:rPr lang="en-US" sz="2800" dirty="0"/>
            </a:br>
            <a:r>
              <a:rPr lang="en-US" sz="2400" dirty="0"/>
              <a:t>- John Kenneth Galbraith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00FB-CDAF-429D-B61B-A7DE80A0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59CFC-889D-4769-9270-D611BB11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9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2B697A-4BB4-43ED-9434-BA01F53B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6" y="426246"/>
            <a:ext cx="10823027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US Labor Market and Wage Growth</a:t>
            </a:r>
            <a:br>
              <a:rPr lang="en-US" sz="4400" dirty="0"/>
            </a:br>
            <a:r>
              <a:rPr lang="en-US" sz="2000" dirty="0"/>
              <a:t>The labor shortage has driven growth in wages; with job openings and quits peaking in recent months, wage growth should come down</a:t>
            </a: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C8AD-1486-4D54-9844-8117B382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643B4-3FAA-4E84-81BC-DB635D92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9DE304F-FEA1-4C29-953C-EAF29EA154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11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US Wage and Salary Growth</a:t>
            </a:r>
            <a:br>
              <a:rPr lang="en-US" dirty="0"/>
            </a:br>
            <a:r>
              <a:rPr lang="en-US" sz="2200" dirty="0"/>
              <a:t>Private sector wage growth has far outpaced the public sector since the pandemic; competition for workers is driving up wages, and government sectors are lagging behind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BAA2D8-14BD-768F-214A-3C7F3953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11250"/>
              </p:ext>
            </p:extLst>
          </p:nvPr>
        </p:nvGraphicFramePr>
        <p:xfrm>
          <a:off x="638175" y="1506538"/>
          <a:ext cx="1091565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28019"/>
      </p:ext>
    </p:extLst>
  </p:cSld>
  <p:clrMapOvr>
    <a:masterClrMapping/>
  </p:clrMapOvr>
</p:sld>
</file>

<file path=ppt/theme/theme1.xml><?xml version="1.0" encoding="utf-8"?>
<a:theme xmlns:a="http://schemas.openxmlformats.org/drawingml/2006/main" name="RFA widescreen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A widescreen PowerPoint Theme" id="{B99C1916-097F-450E-A27C-6FB5AF3B078F}" vid="{0F182D99-7C5B-4F14-A3E1-DBE999373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10241</TotalTime>
  <Words>1224</Words>
  <Application>Microsoft Office PowerPoint</Application>
  <PresentationFormat>Widescreen</PresentationFormat>
  <Paragraphs>129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Franklin Gothic Book</vt:lpstr>
      <vt:lpstr>Franklin Gothic Medium</vt:lpstr>
      <vt:lpstr>RFA widescreen PowerPoint Theme</vt:lpstr>
      <vt:lpstr>SOUTH CAROLINA ECONOMIC UPDATE “Never make predictions, especially about the future”  </vt:lpstr>
      <vt:lpstr>Population Trends  “Economics is extremely useful as a form of employment for economists.”  - John Kenneth Galbraith  </vt:lpstr>
      <vt:lpstr>SC Population Pyramid The makeup of the state’s population has shifted dramatically since 1970</vt:lpstr>
      <vt:lpstr>SC Population by Age Group Population in the 65 plus age range is projected to surpass the under 18 age range by 2027</vt:lpstr>
      <vt:lpstr>SC Working Age Population The working age population from age 18-64 continues to shrink relative to total state population</vt:lpstr>
      <vt:lpstr>Components of Population Change The state’s population growth is driven by migration into the state; deaths exceeded births in 2021</vt:lpstr>
      <vt:lpstr>South Carolina and National Economy  “The only function of economic forecasting is to make astrology look respectable.”  - John Kenneth Galbraith</vt:lpstr>
      <vt:lpstr>US Labor Market and Wage Growth The labor shortage has driven growth in wages; with job openings and quits peaking in recent months, wage growth should come down</vt:lpstr>
      <vt:lpstr>US Wage and Salary Growth Private sector wage growth has far outpaced the public sector since the pandemic; competition for workers is driving up wages, and government sectors are lagging behind</vt:lpstr>
      <vt:lpstr>US Unemployed Persons Per Job Opening The US labor market remains at historic levels of tightness as employers compete over a smaller pool of available potential workers </vt:lpstr>
      <vt:lpstr>SC Retirements Individuals retired at higher rates during the pandemic; while there has been some re-entry into the labor market, current estimates place retirements 54,000 higher than trend in the past year</vt:lpstr>
      <vt:lpstr>SC Not in Labor Force – All Other Reasons Individuals exited the labor force for health concerns, family obligations, etc. during the pandemic; an estimated 45,000 more individuals than expected remained outside for these reasons in the past year</vt:lpstr>
      <vt:lpstr>US Inflation Rate Price inflation hit a 40-year high in 2022, averaging 8.3% for the first 8 months</vt:lpstr>
      <vt:lpstr>Inflation - Components Supply chain issues, the war in Ukraine, the labor shortage, and consumer behavior continue to impact prices; there is no unique driver of inflation</vt:lpstr>
      <vt:lpstr>State Revenues  “Economists, like royal children, are not punished for their errors.”  - James Buchan</vt:lpstr>
      <vt:lpstr>General Fund – Actual vs. Estimates Revenues ended $880.1 million above the estimate for FY 2021-22, growing at 23.1% compared to 15.2% estimated</vt:lpstr>
      <vt:lpstr>Annual General Fund Revenue Growth  FY 22 revenue grew $2.57 billion over FY 21; the impact on FY 23 is unclear</vt:lpstr>
      <vt:lpstr>General Fund - Actual vs. Estimate FY 23 Collections are running $457.6m ahead of the forecast</vt:lpstr>
      <vt:lpstr>SC Employment Employment growth has exceeded our February expectations</vt:lpstr>
      <vt:lpstr>SC Personal Income Personal Income is growing well above our historical trend and expected to continue to be elevated through FY 2022-23</vt:lpstr>
      <vt:lpstr>Final Thoughts … Questions?  “It ain’t over, till it’s over.” - Yogi Berra  </vt:lpstr>
    </vt:vector>
  </TitlesOfParts>
  <Company>Revenue &amp; Fiscal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Jolliff</dc:creator>
  <cp:lastModifiedBy>Lisa Jolliff</cp:lastModifiedBy>
  <cp:revision>491</cp:revision>
  <cp:lastPrinted>2022-08-29T19:15:05Z</cp:lastPrinted>
  <dcterms:created xsi:type="dcterms:W3CDTF">2017-06-08T19:59:50Z</dcterms:created>
  <dcterms:modified xsi:type="dcterms:W3CDTF">2022-10-17T19:11:13Z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8b0b85-d75e-4e7c-989b-349f33915dc1_Enabled">
    <vt:lpwstr>true</vt:lpwstr>
  </property>
  <property fmtid="{D5CDD505-2E9C-101B-9397-08002B2CF9AE}" pid="3" name="MSIP_Label_1c8b0b85-d75e-4e7c-989b-349f33915dc1_SetDate">
    <vt:lpwstr>2022-08-28T10:09:38Z</vt:lpwstr>
  </property>
  <property fmtid="{D5CDD505-2E9C-101B-9397-08002B2CF9AE}" pid="4" name="MSIP_Label_1c8b0b85-d75e-4e7c-989b-349f33915dc1_Method">
    <vt:lpwstr>Standard</vt:lpwstr>
  </property>
  <property fmtid="{D5CDD505-2E9C-101B-9397-08002B2CF9AE}" pid="5" name="MSIP_Label_1c8b0b85-d75e-4e7c-989b-349f33915dc1_Name">
    <vt:lpwstr>defa4170-0d19-0005-0004-bc88714345d2</vt:lpwstr>
  </property>
  <property fmtid="{D5CDD505-2E9C-101B-9397-08002B2CF9AE}" pid="6" name="MSIP_Label_1c8b0b85-d75e-4e7c-989b-349f33915dc1_SiteId">
    <vt:lpwstr>663161ba-5851-41e6-8516-19e102d02698</vt:lpwstr>
  </property>
  <property fmtid="{D5CDD505-2E9C-101B-9397-08002B2CF9AE}" pid="7" name="MSIP_Label_1c8b0b85-d75e-4e7c-989b-349f33915dc1_ActionId">
    <vt:lpwstr>3518b383-aa7a-47ad-b98e-d15cb06aa137</vt:lpwstr>
  </property>
  <property fmtid="{D5CDD505-2E9C-101B-9397-08002B2CF9AE}" pid="8" name="MSIP_Label_1c8b0b85-d75e-4e7c-989b-349f33915dc1_ContentBits">
    <vt:lpwstr>0</vt:lpwstr>
  </property>
</Properties>
</file>