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2" r:id="rId2"/>
    <p:sldId id="331" r:id="rId3"/>
    <p:sldId id="343" r:id="rId4"/>
    <p:sldId id="333" r:id="rId5"/>
    <p:sldId id="344" r:id="rId6"/>
    <p:sldId id="341" r:id="rId7"/>
    <p:sldId id="339" r:id="rId8"/>
    <p:sldId id="337" r:id="rId9"/>
    <p:sldId id="347" r:id="rId10"/>
    <p:sldId id="342" r:id="rId11"/>
    <p:sldId id="334" r:id="rId12"/>
    <p:sldId id="345" r:id="rId13"/>
    <p:sldId id="335" r:id="rId14"/>
    <p:sldId id="346" r:id="rId15"/>
    <p:sldId id="338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7" r:id="rId25"/>
    <p:sldId id="356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</p:sldIdLst>
  <p:sldSz cx="9144000" cy="6858000" type="screen4x3"/>
  <p:notesSz cx="707707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8" autoAdjust="0"/>
    <p:restoredTop sz="87333" autoAdjust="0"/>
  </p:normalViewPr>
  <p:slideViewPr>
    <p:cSldViewPr>
      <p:cViewPr varScale="1">
        <p:scale>
          <a:sx n="113" d="100"/>
          <a:sy n="113" d="100"/>
        </p:scale>
        <p:origin x="137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67281"/>
          </a:xfrm>
          <a:prstGeom prst="rect">
            <a:avLst/>
          </a:prstGeom>
        </p:spPr>
        <p:txBody>
          <a:bodyPr vert="horz" lIns="93832" tIns="46916" rIns="93832" bIns="469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1"/>
            <a:ext cx="3066733" cy="467281"/>
          </a:xfrm>
          <a:prstGeom prst="rect">
            <a:avLst/>
          </a:prstGeom>
        </p:spPr>
        <p:txBody>
          <a:bodyPr vert="horz" lIns="93832" tIns="46916" rIns="93832" bIns="46916" rtlCol="0"/>
          <a:lstStyle>
            <a:lvl1pPr algn="r">
              <a:defRPr sz="1200"/>
            </a:lvl1pPr>
          </a:lstStyle>
          <a:p>
            <a:fld id="{6B6D0D8D-FEC3-4E08-AD9D-208726AB95AF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2" tIns="46916" rIns="93832" bIns="469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39166"/>
            <a:ext cx="5661660" cy="4205526"/>
          </a:xfrm>
          <a:prstGeom prst="rect">
            <a:avLst/>
          </a:prstGeom>
        </p:spPr>
        <p:txBody>
          <a:bodyPr vert="horz" lIns="93832" tIns="46916" rIns="93832" bIns="469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66733" cy="467281"/>
          </a:xfrm>
          <a:prstGeom prst="rect">
            <a:avLst/>
          </a:prstGeom>
        </p:spPr>
        <p:txBody>
          <a:bodyPr vert="horz" lIns="93832" tIns="46916" rIns="93832" bIns="469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76711"/>
            <a:ext cx="3066733" cy="467281"/>
          </a:xfrm>
          <a:prstGeom prst="rect">
            <a:avLst/>
          </a:prstGeom>
        </p:spPr>
        <p:txBody>
          <a:bodyPr vert="horz" lIns="93832" tIns="46916" rIns="93832" bIns="46916" rtlCol="0" anchor="b"/>
          <a:lstStyle>
            <a:lvl1pPr algn="r">
              <a:defRPr sz="1200"/>
            </a:lvl1pPr>
          </a:lstStyle>
          <a:p>
            <a:fld id="{57BB548B-7504-45D1-90E8-7D060A9A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04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0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00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37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65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71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5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6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8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4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40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20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4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65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8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37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2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1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4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9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81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5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8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64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5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8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3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CA419A-375B-4FAB-8017-B02787262F3B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55" y="770558"/>
            <a:ext cx="8960560" cy="46256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683" y="6162542"/>
            <a:ext cx="1594155" cy="46839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2014-2016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 noChangeShapeType="1"/>
          </p:cNvSpPr>
          <p:nvPr/>
        </p:nvSpPr>
        <p:spPr bwMode="auto">
          <a:xfrm>
            <a:off x="4901401" y="5020413"/>
            <a:ext cx="1719839" cy="1671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E6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latin typeface="Copperplate Gothic Bold" pitchFamily="34" charset="0"/>
                <a:cs typeface="Arial" pitchFamily="34" charset="0"/>
              </a:rPr>
              <a:t>PROJECT: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erpetua" pitchFamily="18" charset="0"/>
                <a:cs typeface="Arial" pitchFamily="34" charset="0"/>
              </a:rPr>
              <a:t>In 2014, South Carolina Geodetic Survey was asked by Charleston and Dorchester counties to assist in re-establishing their common boundary along County Line Road. 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750761" y="5194949"/>
            <a:ext cx="2286000" cy="8327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David Ballard, PLS</a:t>
            </a:r>
          </a:p>
          <a:p>
            <a:pPr marL="0" indent="0">
              <a:buNone/>
            </a:pPr>
            <a:r>
              <a:rPr lang="en-US" sz="1400" dirty="0" smtClean="0"/>
              <a:t>Revenue and Fiscal Affairs</a:t>
            </a:r>
          </a:p>
          <a:p>
            <a:pPr marL="0" indent="0">
              <a:buNone/>
            </a:pPr>
            <a:r>
              <a:rPr lang="en-US" sz="1400" dirty="0" smtClean="0"/>
              <a:t>SC Geodetic Survey  </a:t>
            </a:r>
            <a:endParaRPr lang="en-US" sz="1400" dirty="0"/>
          </a:p>
        </p:txBody>
      </p:sp>
      <p:pic>
        <p:nvPicPr>
          <p:cNvPr id="5" name="Picture 2" descr="IMG_20150617_1235239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61" y="3991101"/>
            <a:ext cx="1523999" cy="2094337"/>
          </a:xfrm>
          <a:prstGeom prst="rect">
            <a:avLst/>
          </a:prstGeom>
          <a:noFill/>
          <a:ln w="5715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E6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082" y="1527214"/>
            <a:ext cx="1410795" cy="1749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6854" y="1584019"/>
            <a:ext cx="1476906" cy="22662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290638" y="3328988"/>
            <a:ext cx="3414712" cy="481012"/>
          </a:xfrm>
          <a:custGeom>
            <a:avLst/>
            <a:gdLst>
              <a:gd name="connsiteX0" fmla="*/ 0 w 3414712"/>
              <a:gd name="connsiteY0" fmla="*/ 0 h 481012"/>
              <a:gd name="connsiteX1" fmla="*/ 2424112 w 3414712"/>
              <a:gd name="connsiteY1" fmla="*/ 233362 h 481012"/>
              <a:gd name="connsiteX2" fmla="*/ 2705100 w 3414712"/>
              <a:gd name="connsiteY2" fmla="*/ 214312 h 481012"/>
              <a:gd name="connsiteX3" fmla="*/ 3414712 w 3414712"/>
              <a:gd name="connsiteY3" fmla="*/ 481012 h 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712" h="481012">
                <a:moveTo>
                  <a:pt x="0" y="0"/>
                </a:moveTo>
                <a:lnTo>
                  <a:pt x="2424112" y="233362"/>
                </a:lnTo>
                <a:lnTo>
                  <a:pt x="2705100" y="214312"/>
                </a:lnTo>
                <a:lnTo>
                  <a:pt x="3414712" y="481012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695825" y="3800475"/>
            <a:ext cx="3490913" cy="828675"/>
          </a:xfrm>
          <a:custGeom>
            <a:avLst/>
            <a:gdLst>
              <a:gd name="connsiteX0" fmla="*/ 0 w 3490913"/>
              <a:gd name="connsiteY0" fmla="*/ 0 h 828675"/>
              <a:gd name="connsiteX1" fmla="*/ 3209925 w 3490913"/>
              <a:gd name="connsiteY1" fmla="*/ 828675 h 828675"/>
              <a:gd name="connsiteX2" fmla="*/ 3490913 w 3490913"/>
              <a:gd name="connsiteY2" fmla="*/ 823913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0913" h="828675">
                <a:moveTo>
                  <a:pt x="0" y="0"/>
                </a:moveTo>
                <a:lnTo>
                  <a:pt x="3209925" y="828675"/>
                </a:lnTo>
                <a:lnTo>
                  <a:pt x="3490913" y="823913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15200" y="3886200"/>
            <a:ext cx="6858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71600" y="2717162"/>
            <a:ext cx="914400" cy="483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57600" y="3603657"/>
            <a:ext cx="236766" cy="3587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6535" y="4195658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… </a:t>
            </a:r>
            <a:r>
              <a:rPr lang="en-US" sz="1600" dirty="0">
                <a:solidFill>
                  <a:schemeClr val="accent1"/>
                </a:solidFill>
              </a:rPr>
              <a:t>where the Dorchester County line intersects the Edisto River; thence easterly along the center line of the Parker’s Ferry Road to the intersection with </a:t>
            </a:r>
            <a:r>
              <a:rPr lang="en-US" sz="1600" dirty="0" err="1">
                <a:solidFill>
                  <a:schemeClr val="accent1"/>
                </a:solidFill>
              </a:rPr>
              <a:t>Rantowles</a:t>
            </a:r>
            <a:r>
              <a:rPr lang="en-US" sz="1600" dirty="0">
                <a:solidFill>
                  <a:schemeClr val="accent1"/>
                </a:solidFill>
              </a:rPr>
              <a:t> Creek; thence northerly up </a:t>
            </a:r>
            <a:r>
              <a:rPr lang="en-US" sz="1600" dirty="0" err="1">
                <a:solidFill>
                  <a:schemeClr val="accent1"/>
                </a:solidFill>
              </a:rPr>
              <a:t>Rantowles</a:t>
            </a:r>
            <a:r>
              <a:rPr lang="en-US" sz="1600" dirty="0">
                <a:solidFill>
                  <a:schemeClr val="accent1"/>
                </a:solidFill>
              </a:rPr>
              <a:t> Creek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24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346 of 1897 “AN ACT to establish Dorchester County” and Code of Laws of South Carolina 1902: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535" y="419565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Act 165 of 1953 and Code of Laws of South Carolina 1962: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85982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171 of 1911: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240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1600" dirty="0" smtClean="0"/>
              <a:t>… </a:t>
            </a:r>
            <a:r>
              <a:rPr lang="en-US" sz="1600" dirty="0"/>
              <a:t>lying north of the public road leading from Parker’s 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</a:t>
            </a:r>
            <a:r>
              <a:rPr lang="en-US" sz="1600" dirty="0" smtClean="0"/>
              <a:t>Creek…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859829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sz="1600" dirty="0" smtClean="0"/>
              <a:t>… </a:t>
            </a:r>
            <a:r>
              <a:rPr lang="en-US" sz="1600" dirty="0"/>
              <a:t>Beginning at a point on </a:t>
            </a:r>
            <a:r>
              <a:rPr lang="en-US" sz="1600" dirty="0" err="1"/>
              <a:t>Rantowles</a:t>
            </a:r>
            <a:r>
              <a:rPr lang="en-US" sz="1600" dirty="0"/>
              <a:t> Creek, where the Dorchester and Colleton county lines now come together; then running west along the </a:t>
            </a:r>
            <a:r>
              <a:rPr lang="en-US" sz="1600" dirty="0" smtClean="0"/>
              <a:t>lines [sic] </a:t>
            </a:r>
            <a:r>
              <a:rPr lang="en-US" sz="1600" dirty="0"/>
              <a:t>between Dorchester and Colleton county to Edisto River; …</a:t>
            </a:r>
          </a:p>
        </p:txBody>
      </p:sp>
    </p:spTree>
    <p:extLst>
      <p:ext uri="{BB962C8B-B14F-4D97-AF65-F5344CB8AC3E}">
        <p14:creationId xmlns:p14="http://schemas.microsoft.com/office/powerpoint/2010/main" val="25337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2954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…along </a:t>
            </a:r>
            <a:r>
              <a:rPr lang="en-US" sz="1600" dirty="0"/>
              <a:t>the center line of the Parker’s Ferry Road to the intersection with </a:t>
            </a:r>
            <a:r>
              <a:rPr lang="en-US" sz="1600" dirty="0" err="1"/>
              <a:t>Rantowles</a:t>
            </a:r>
            <a:r>
              <a:rPr lang="en-US" sz="1600" dirty="0"/>
              <a:t> </a:t>
            </a:r>
            <a:r>
              <a:rPr lang="en-US" sz="1600" dirty="0" smtClean="0"/>
              <a:t>Creek…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94" y="1710152"/>
            <a:ext cx="9168994" cy="414665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0048" y="2914022"/>
            <a:ext cx="7948247" cy="1999622"/>
          </a:xfrm>
          <a:custGeom>
            <a:avLst/>
            <a:gdLst>
              <a:gd name="connsiteX0" fmla="*/ 0 w 7948247"/>
              <a:gd name="connsiteY0" fmla="*/ 0 h 1999622"/>
              <a:gd name="connsiteX1" fmla="*/ 4180115 w 7948247"/>
              <a:gd name="connsiteY1" fmla="*/ 1095270 h 1999622"/>
              <a:gd name="connsiteX2" fmla="*/ 7023798 w 7948247"/>
              <a:gd name="connsiteY2" fmla="*/ 1838848 h 1999622"/>
              <a:gd name="connsiteX3" fmla="*/ 7707086 w 7948247"/>
              <a:gd name="connsiteY3" fmla="*/ 1838848 h 1999622"/>
              <a:gd name="connsiteX4" fmla="*/ 7827666 w 7948247"/>
              <a:gd name="connsiteY4" fmla="*/ 1999622 h 1999622"/>
              <a:gd name="connsiteX5" fmla="*/ 7948247 w 7948247"/>
              <a:gd name="connsiteY5" fmla="*/ 1949380 h 199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8247" h="1999622">
                <a:moveTo>
                  <a:pt x="0" y="0"/>
                </a:moveTo>
                <a:lnTo>
                  <a:pt x="4180115" y="1095270"/>
                </a:lnTo>
                <a:lnTo>
                  <a:pt x="7023798" y="1838848"/>
                </a:lnTo>
                <a:lnTo>
                  <a:pt x="7707086" y="1838848"/>
                </a:lnTo>
                <a:lnTo>
                  <a:pt x="7827666" y="1999622"/>
                </a:lnTo>
                <a:lnTo>
                  <a:pt x="7948247" y="194938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15" y="2121133"/>
            <a:ext cx="5563376" cy="3324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1748413" y="3416440"/>
            <a:ext cx="3145134" cy="683287"/>
          </a:xfrm>
          <a:custGeom>
            <a:avLst/>
            <a:gdLst>
              <a:gd name="connsiteX0" fmla="*/ 0 w 3145134"/>
              <a:gd name="connsiteY0" fmla="*/ 0 h 683287"/>
              <a:gd name="connsiteX1" fmla="*/ 522514 w 3145134"/>
              <a:gd name="connsiteY1" fmla="*/ 120580 h 683287"/>
              <a:gd name="connsiteX2" fmla="*/ 2502040 w 3145134"/>
              <a:gd name="connsiteY2" fmla="*/ 150725 h 683287"/>
              <a:gd name="connsiteX3" fmla="*/ 2883877 w 3145134"/>
              <a:gd name="connsiteY3" fmla="*/ 683287 h 683287"/>
              <a:gd name="connsiteX4" fmla="*/ 3145134 w 3145134"/>
              <a:gd name="connsiteY4" fmla="*/ 532562 h 68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134" h="683287">
                <a:moveTo>
                  <a:pt x="0" y="0"/>
                </a:moveTo>
                <a:lnTo>
                  <a:pt x="522514" y="120580"/>
                </a:lnTo>
                <a:lnTo>
                  <a:pt x="2502040" y="150725"/>
                </a:lnTo>
                <a:lnTo>
                  <a:pt x="2883877" y="683287"/>
                </a:lnTo>
                <a:lnTo>
                  <a:pt x="3145134" y="5325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8700199">
            <a:off x="3976331" y="2928003"/>
            <a:ext cx="297048" cy="5786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07192" y="2706646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Lownde’s</a:t>
            </a:r>
            <a:r>
              <a:rPr lang="en-US" sz="1600" dirty="0" smtClean="0"/>
              <a:t> Landing</a:t>
            </a:r>
            <a:endParaRPr lang="en-US" sz="1600" dirty="0"/>
          </a:p>
        </p:txBody>
      </p:sp>
      <p:cxnSp>
        <p:nvCxnSpPr>
          <p:cNvPr id="5" name="Curved Connector 4"/>
          <p:cNvCxnSpPr/>
          <p:nvPr/>
        </p:nvCxnSpPr>
        <p:spPr>
          <a:xfrm rot="16200000" flipH="1">
            <a:off x="7099597" y="3899197"/>
            <a:ext cx="990600" cy="507410"/>
          </a:xfrm>
          <a:prstGeom prst="curvedConnector3">
            <a:avLst>
              <a:gd name="adj1" fmla="val 2325"/>
            </a:avLst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250453" y="3356149"/>
            <a:ext cx="241160" cy="190919"/>
          </a:xfrm>
          <a:custGeom>
            <a:avLst/>
            <a:gdLst>
              <a:gd name="connsiteX0" fmla="*/ 0 w 241160"/>
              <a:gd name="connsiteY0" fmla="*/ 190919 h 190919"/>
              <a:gd name="connsiteX1" fmla="*/ 241160 w 241160"/>
              <a:gd name="connsiteY1" fmla="*/ 0 h 1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160" h="190919">
                <a:moveTo>
                  <a:pt x="0" y="190919"/>
                </a:moveTo>
                <a:lnTo>
                  <a:pt x="24116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7123622">
            <a:off x="5070108" y="3849162"/>
            <a:ext cx="297048" cy="5786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91618" y="4155833"/>
            <a:ext cx="15964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Bradley’s Bridge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7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9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6834" y="223095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North of the Public Road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6577" y="5486400"/>
            <a:ext cx="230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Bradley’s</a:t>
            </a:r>
            <a:r>
              <a:rPr lang="en-US" dirty="0" smtClean="0"/>
              <a:t> </a:t>
            </a:r>
            <a:r>
              <a:rPr lang="en-US" sz="2400" dirty="0"/>
              <a:t>Bridge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4034" y="456497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Lownde’s</a:t>
            </a:r>
            <a:r>
              <a:rPr lang="en-US" sz="2400" dirty="0"/>
              <a:t> Landing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0834" y="2687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3034" y="3154282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Center Line of the Road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0834" y="50247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38400" y="3385114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75834" y="5717232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7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13493"/>
            <a:ext cx="3969936" cy="512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1172"/>
            <a:ext cx="3276600" cy="2114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1172"/>
            <a:ext cx="3276600" cy="2114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70553"/>
            <a:ext cx="3221545" cy="258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15274"/>
            <a:ext cx="4694485" cy="41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1172"/>
            <a:ext cx="3276600" cy="2114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70553"/>
            <a:ext cx="3221545" cy="258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86000"/>
            <a:ext cx="4694485" cy="3534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4" y="2788975"/>
            <a:ext cx="3083935" cy="221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3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1172"/>
            <a:ext cx="4572000" cy="4837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3303"/>
            <a:ext cx="4044422" cy="4968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4436347" cy="3341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0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42" y="1523303"/>
            <a:ext cx="6624538" cy="49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99" y="1523303"/>
            <a:ext cx="6486224" cy="496840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8700199">
            <a:off x="4399494" y="3333804"/>
            <a:ext cx="192612" cy="5426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2909" y="3008384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Lownde’s</a:t>
            </a:r>
            <a:r>
              <a:rPr lang="en-US" sz="1600" dirty="0" smtClean="0"/>
              <a:t> Landing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1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82" y="1523303"/>
            <a:ext cx="6470858" cy="496840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8700199">
            <a:off x="4399494" y="3333804"/>
            <a:ext cx="192612" cy="5426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2909" y="3008384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Lownde’s</a:t>
            </a:r>
            <a:r>
              <a:rPr lang="en-US" sz="1600" dirty="0" smtClean="0"/>
              <a:t> Landing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37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6280" y="1524416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346 of 1897 “AN ACT to establish Dorchester County”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524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Act 346 of 1897 “AN ACT to establish Dorchester County” and Code of Laws of South Carolina 1902: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240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… </a:t>
            </a:r>
            <a:r>
              <a:rPr lang="en-US" sz="1600" dirty="0">
                <a:solidFill>
                  <a:schemeClr val="accent1"/>
                </a:solidFill>
              </a:rPr>
              <a:t>lying north of the public road leading from Parker’s Ferry upon the Edisto River to a public landing known as </a:t>
            </a:r>
            <a:r>
              <a:rPr lang="en-US" sz="1600" dirty="0" err="1" smtClean="0">
                <a:solidFill>
                  <a:schemeClr val="accent1"/>
                </a:solidFill>
              </a:rPr>
              <a:t>Loundes</a:t>
            </a:r>
            <a:r>
              <a:rPr lang="en-US" sz="1600" dirty="0" smtClean="0">
                <a:solidFill>
                  <a:schemeClr val="accent1"/>
                </a:solidFill>
              </a:rPr>
              <a:t> Landing upon </a:t>
            </a:r>
            <a:r>
              <a:rPr lang="en-US" sz="1600" dirty="0" err="1" smtClean="0">
                <a:solidFill>
                  <a:schemeClr val="accent1"/>
                </a:solidFill>
              </a:rPr>
              <a:t>Rantowles</a:t>
            </a:r>
            <a:r>
              <a:rPr lang="en-US" sz="1600" dirty="0" smtClean="0">
                <a:solidFill>
                  <a:schemeClr val="accent1"/>
                </a:solidFill>
              </a:rPr>
              <a:t> Creek…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24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Act 346 of 1897 “AN ACT to establish Dorchester County”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35" y="419565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165 of 1953 and Code of Laws of South Carolina 1962: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85982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171 of 1911:</a:t>
            </a:r>
          </a:p>
        </p:txBody>
      </p:sp>
    </p:spTree>
    <p:extLst>
      <p:ext uri="{BB962C8B-B14F-4D97-AF65-F5344CB8AC3E}">
        <p14:creationId xmlns:p14="http://schemas.microsoft.com/office/powerpoint/2010/main" val="27713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20047"/>
            <a:ext cx="6951560" cy="53716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93458"/>
            <a:ext cx="7964798" cy="45753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762000"/>
            <a:ext cx="71628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BULOW LANDING aka LOWNDE’S </a:t>
            </a:r>
            <a:r>
              <a:rPr lang="en-US" sz="3200" dirty="0">
                <a:solidFill>
                  <a:schemeClr val="tx1"/>
                </a:solidFill>
              </a:rPr>
              <a:t>L</a:t>
            </a:r>
            <a:r>
              <a:rPr lang="en-US" sz="3200" dirty="0" smtClean="0">
                <a:solidFill>
                  <a:schemeClr val="tx1"/>
                </a:solidFill>
              </a:rPr>
              <a:t>ANDING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…to </a:t>
            </a:r>
            <a:r>
              <a:rPr lang="en-US" dirty="0"/>
              <a:t>a public landing known as Lowndes Landing upon </a:t>
            </a:r>
            <a:r>
              <a:rPr lang="en-US" dirty="0" err="1"/>
              <a:t>Rantowles</a:t>
            </a:r>
            <a:r>
              <a:rPr lang="en-US" dirty="0"/>
              <a:t> </a:t>
            </a:r>
            <a:r>
              <a:rPr lang="en-US" dirty="0" smtClean="0"/>
              <a:t>Creek…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76" y="1708309"/>
            <a:ext cx="5342712" cy="44604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</p:spTree>
    <p:extLst>
      <p:ext uri="{BB962C8B-B14F-4D97-AF65-F5344CB8AC3E}">
        <p14:creationId xmlns:p14="http://schemas.microsoft.com/office/powerpoint/2010/main" val="41798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6" y="1917464"/>
            <a:ext cx="7322736" cy="43766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</p:spTree>
    <p:extLst>
      <p:ext uri="{BB962C8B-B14F-4D97-AF65-F5344CB8AC3E}">
        <p14:creationId xmlns:p14="http://schemas.microsoft.com/office/powerpoint/2010/main" val="23785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8" y="1917464"/>
            <a:ext cx="6890872" cy="4376699"/>
          </a:xfrm>
          <a:prstGeom prst="rect">
            <a:avLst/>
          </a:prstGeom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</p:spTree>
    <p:extLst>
      <p:ext uri="{BB962C8B-B14F-4D97-AF65-F5344CB8AC3E}">
        <p14:creationId xmlns:p14="http://schemas.microsoft.com/office/powerpoint/2010/main" val="570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31593"/>
            <a:ext cx="5410200" cy="4710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</p:spTree>
    <p:extLst>
      <p:ext uri="{BB962C8B-B14F-4D97-AF65-F5344CB8AC3E}">
        <p14:creationId xmlns:p14="http://schemas.microsoft.com/office/powerpoint/2010/main" val="40118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90735"/>
            <a:ext cx="7460063" cy="4527214"/>
          </a:xfrm>
          <a:prstGeom prst="rect">
            <a:avLst/>
          </a:prstGeom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00785"/>
            <a:ext cx="8839200" cy="202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Down Arrow 10"/>
          <p:cNvSpPr/>
          <p:nvPr/>
        </p:nvSpPr>
        <p:spPr>
          <a:xfrm rot="3546258">
            <a:off x="819090" y="2816548"/>
            <a:ext cx="178132" cy="41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4464" y="2551874"/>
            <a:ext cx="85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18’ CL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3860927">
            <a:off x="8147724" y="3430323"/>
            <a:ext cx="178132" cy="41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213553">
            <a:off x="8152453" y="2891610"/>
            <a:ext cx="178132" cy="41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3546258">
            <a:off x="6235535" y="2897494"/>
            <a:ext cx="178132" cy="41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3546258">
            <a:off x="3790890" y="2799343"/>
            <a:ext cx="178132" cy="41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39000" y="3663342"/>
            <a:ext cx="85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22’ CL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0226" y="2660546"/>
            <a:ext cx="85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20’ CL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256242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19.5’ CL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790" y="2660546"/>
            <a:ext cx="85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18’ CL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08" y="1905000"/>
            <a:ext cx="2461893" cy="43766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95946"/>
            <a:ext cx="4996873" cy="37476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58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542344" cy="2656757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4585854" cy="25795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47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62769"/>
            <a:ext cx="6553200" cy="47101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33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5240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… </a:t>
            </a:r>
            <a:r>
              <a:rPr lang="en-US" sz="1600" dirty="0">
                <a:solidFill>
                  <a:schemeClr val="accent1"/>
                </a:solidFill>
              </a:rPr>
              <a:t>lying north of the public road leading from Parker’s Ferry upon the Edisto River to a public landing known as </a:t>
            </a:r>
            <a:r>
              <a:rPr lang="en-US" sz="1600" dirty="0" smtClean="0">
                <a:solidFill>
                  <a:srgbClr val="FF0000"/>
                </a:solidFill>
              </a:rPr>
              <a:t>Lowndes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Landing upon </a:t>
            </a:r>
            <a:r>
              <a:rPr lang="en-US" sz="1600" dirty="0" err="1" smtClean="0">
                <a:solidFill>
                  <a:schemeClr val="accent1"/>
                </a:solidFill>
              </a:rPr>
              <a:t>Rantowles</a:t>
            </a:r>
            <a:r>
              <a:rPr lang="en-US" sz="1600" dirty="0" smtClean="0">
                <a:solidFill>
                  <a:schemeClr val="accent1"/>
                </a:solidFill>
              </a:rPr>
              <a:t> Creek…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524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Act 346 of 1897 “AN ACT to establish Dorchester County” and Code of Laws of South Carolina 1902: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35" y="419565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165 of 1953 and Code of Laws of South Carolina 1962: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85982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171 of 1911:</a:t>
            </a:r>
          </a:p>
        </p:txBody>
      </p:sp>
    </p:spTree>
    <p:extLst>
      <p:ext uri="{BB962C8B-B14F-4D97-AF65-F5344CB8AC3E}">
        <p14:creationId xmlns:p14="http://schemas.microsoft.com/office/powerpoint/2010/main" val="8643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38746"/>
            <a:ext cx="2649438" cy="4710113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62769"/>
            <a:ext cx="2649438" cy="4710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7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89557"/>
            <a:ext cx="6705600" cy="4432514"/>
          </a:xfrm>
          <a:prstGeom prst="rect">
            <a:avLst/>
          </a:prstGeom>
          <a:effectLst/>
        </p:spPr>
      </p:pic>
      <p:sp>
        <p:nvSpPr>
          <p:cNvPr id="2" name="Down Arrow 1"/>
          <p:cNvSpPr/>
          <p:nvPr/>
        </p:nvSpPr>
        <p:spPr>
          <a:xfrm rot="2090639">
            <a:off x="4495800" y="3200400"/>
            <a:ext cx="2286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090639">
            <a:off x="5291717" y="3331906"/>
            <a:ext cx="2286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7746" y="2794054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Causeway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4546" y="3013208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Berm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696770"/>
            <a:ext cx="8763000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PUBLIC ROAD aka COUNTY </a:t>
            </a:r>
            <a:r>
              <a:rPr lang="en-US" sz="2400" dirty="0">
                <a:solidFill>
                  <a:schemeClr val="tx1"/>
                </a:solidFill>
              </a:rPr>
              <a:t>LINE ROAD </a:t>
            </a:r>
            <a:r>
              <a:rPr lang="en-US" sz="2400" dirty="0" smtClean="0">
                <a:solidFill>
                  <a:schemeClr val="tx1"/>
                </a:solidFill>
              </a:rPr>
              <a:t>aka </a:t>
            </a:r>
            <a:r>
              <a:rPr lang="en-US" sz="2400" dirty="0">
                <a:solidFill>
                  <a:schemeClr val="tx1"/>
                </a:solidFill>
              </a:rPr>
              <a:t>PARKER’S FERRY ROAD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464" y="115397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… lying north of the </a:t>
            </a:r>
            <a:r>
              <a:rPr lang="en-US" sz="1600" dirty="0" smtClean="0"/>
              <a:t>public </a:t>
            </a:r>
            <a:r>
              <a:rPr lang="en-US" sz="1600" dirty="0"/>
              <a:t>road leading from </a:t>
            </a:r>
            <a:r>
              <a:rPr lang="en-US" sz="1600" dirty="0" smtClean="0"/>
              <a:t>Parker’s </a:t>
            </a:r>
            <a:r>
              <a:rPr lang="en-US" sz="1600" dirty="0"/>
              <a:t>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Creek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" y="1905000"/>
            <a:ext cx="8517024" cy="35596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40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5" y="1233123"/>
            <a:ext cx="8077200" cy="52264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155" y="770558"/>
            <a:ext cx="8960560" cy="46256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5711214" cy="3438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1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5" y="1233123"/>
            <a:ext cx="8077200" cy="52264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155" y="770558"/>
            <a:ext cx="8960560" cy="46256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3615051"/>
            <a:ext cx="2667000" cy="462565"/>
          </a:xfrm>
          <a:prstGeom prst="rect">
            <a:avLst/>
          </a:prstGeom>
          <a:solidFill>
            <a:schemeClr val="bg1"/>
          </a:solidFill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07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6391797" y="3518071"/>
            <a:ext cx="2041945" cy="33493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800" dirty="0" err="1" smtClean="0"/>
              <a:t>Lownde’s</a:t>
            </a:r>
            <a:r>
              <a:rPr lang="en-US" sz="1800" dirty="0" smtClean="0"/>
              <a:t> Landing</a:t>
            </a:r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55" y="770558"/>
            <a:ext cx="8960560" cy="46256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184" y="2772442"/>
            <a:ext cx="1594155" cy="33493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Public Road</a:t>
            </a:r>
            <a:endParaRPr lang="en-US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/>
          <p:nvPr/>
        </p:nvSpPr>
        <p:spPr>
          <a:xfrm>
            <a:off x="1321103" y="3292790"/>
            <a:ext cx="3414712" cy="481012"/>
          </a:xfrm>
          <a:custGeom>
            <a:avLst/>
            <a:gdLst>
              <a:gd name="connsiteX0" fmla="*/ 0 w 3414712"/>
              <a:gd name="connsiteY0" fmla="*/ 0 h 481012"/>
              <a:gd name="connsiteX1" fmla="*/ 2424112 w 3414712"/>
              <a:gd name="connsiteY1" fmla="*/ 233362 h 481012"/>
              <a:gd name="connsiteX2" fmla="*/ 2705100 w 3414712"/>
              <a:gd name="connsiteY2" fmla="*/ 214312 h 481012"/>
              <a:gd name="connsiteX3" fmla="*/ 3414712 w 3414712"/>
              <a:gd name="connsiteY3" fmla="*/ 481012 h 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712" h="481012">
                <a:moveTo>
                  <a:pt x="0" y="0"/>
                </a:moveTo>
                <a:lnTo>
                  <a:pt x="2424112" y="233362"/>
                </a:lnTo>
                <a:lnTo>
                  <a:pt x="2705100" y="214312"/>
                </a:lnTo>
                <a:lnTo>
                  <a:pt x="3414712" y="481012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713206" y="3773802"/>
            <a:ext cx="3490913" cy="828675"/>
          </a:xfrm>
          <a:custGeom>
            <a:avLst/>
            <a:gdLst>
              <a:gd name="connsiteX0" fmla="*/ 0 w 3490913"/>
              <a:gd name="connsiteY0" fmla="*/ 0 h 828675"/>
              <a:gd name="connsiteX1" fmla="*/ 3209925 w 3490913"/>
              <a:gd name="connsiteY1" fmla="*/ 828675 h 828675"/>
              <a:gd name="connsiteX2" fmla="*/ 3490913 w 3490913"/>
              <a:gd name="connsiteY2" fmla="*/ 823913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0913" h="828675">
                <a:moveTo>
                  <a:pt x="0" y="0"/>
                </a:moveTo>
                <a:lnTo>
                  <a:pt x="3209925" y="828675"/>
                </a:lnTo>
                <a:lnTo>
                  <a:pt x="3490913" y="823913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15200" y="3886200"/>
            <a:ext cx="6858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71600" y="2717162"/>
            <a:ext cx="914400" cy="483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91000" y="3199763"/>
            <a:ext cx="296634" cy="4032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965172" y="2317618"/>
            <a:ext cx="1594155" cy="33493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800" dirty="0" smtClean="0"/>
              <a:t>Parker’s Ferry</a:t>
            </a:r>
            <a:endParaRPr lang="en-US" sz="1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6361" y="1294009"/>
            <a:ext cx="8305800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1600" dirty="0" smtClean="0"/>
              <a:t>… </a:t>
            </a:r>
            <a:r>
              <a:rPr lang="en-US" sz="1600" dirty="0"/>
              <a:t>lying north of the public road leading from Parker’s Ferry upon the Edisto River to a public landing known as </a:t>
            </a:r>
            <a:r>
              <a:rPr lang="en-US" sz="1600" dirty="0" smtClean="0"/>
              <a:t>Lowndes Landing upon </a:t>
            </a:r>
            <a:r>
              <a:rPr lang="en-US" sz="1600" dirty="0" err="1" smtClean="0"/>
              <a:t>Rantowles</a:t>
            </a:r>
            <a:r>
              <a:rPr lang="en-US" sz="1600" dirty="0" smtClean="0"/>
              <a:t> Creek…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54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uiExpand="1" build="p" animBg="1"/>
      <p:bldP spid="9" grpId="0" animBg="1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1421"/>
            <a:ext cx="3969936" cy="512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572"/>
            <a:ext cx="9089715" cy="4586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2859829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… </a:t>
            </a:r>
            <a:r>
              <a:rPr lang="en-US" sz="1600" dirty="0">
                <a:solidFill>
                  <a:schemeClr val="accent1"/>
                </a:solidFill>
              </a:rPr>
              <a:t>Beginning at a point on </a:t>
            </a:r>
            <a:r>
              <a:rPr lang="en-US" sz="1600" dirty="0" err="1">
                <a:solidFill>
                  <a:schemeClr val="accent1"/>
                </a:solidFill>
              </a:rPr>
              <a:t>Rantowles</a:t>
            </a:r>
            <a:r>
              <a:rPr lang="en-US" sz="1600" dirty="0">
                <a:solidFill>
                  <a:schemeClr val="accent1"/>
                </a:solidFill>
              </a:rPr>
              <a:t> Creek, where the Dorchester and Colleton county lines now come together; then running west along the </a:t>
            </a:r>
            <a:r>
              <a:rPr lang="en-US" sz="1600" dirty="0" smtClean="0">
                <a:solidFill>
                  <a:schemeClr val="accent1"/>
                </a:solidFill>
              </a:rPr>
              <a:t>lines [sic] </a:t>
            </a:r>
            <a:r>
              <a:rPr lang="en-US" sz="1600" dirty="0">
                <a:solidFill>
                  <a:schemeClr val="accent1"/>
                </a:solidFill>
              </a:rPr>
              <a:t>between Dorchester and Colleton county to Edisto River;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24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346 of 1897 “AN ACT to establish Dorchester County” and Code of Laws of South Carolina 1902: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535" y="419565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165 of 1953 and Code of Laws of South Carolina 1962: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85982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Act 171 of 1911:   Annexation of a portion of Colleton County into Charleston County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240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1600" dirty="0" smtClean="0"/>
              <a:t>… </a:t>
            </a:r>
            <a:r>
              <a:rPr lang="en-US" sz="1600" dirty="0"/>
              <a:t>lying north of the public road leading from Parker’s Ferry upon the Edisto River to a public landing known as </a:t>
            </a:r>
            <a:r>
              <a:rPr lang="en-US" sz="1600" dirty="0" smtClean="0"/>
              <a:t>Lowndes </a:t>
            </a:r>
            <a:r>
              <a:rPr lang="en-US" sz="1600" dirty="0"/>
              <a:t>Landing upon </a:t>
            </a:r>
            <a:r>
              <a:rPr lang="en-US" sz="1600" dirty="0" err="1"/>
              <a:t>Rantowles</a:t>
            </a:r>
            <a:r>
              <a:rPr lang="en-US" sz="1600" dirty="0"/>
              <a:t> </a:t>
            </a:r>
            <a:r>
              <a:rPr lang="en-US" sz="1600" dirty="0" smtClean="0"/>
              <a:t>Creek…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95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6391797" y="3518071"/>
            <a:ext cx="2041945" cy="33493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800" dirty="0" err="1" smtClean="0"/>
              <a:t>Lownde’s</a:t>
            </a:r>
            <a:r>
              <a:rPr lang="en-US" sz="1800" dirty="0" smtClean="0"/>
              <a:t> Landing</a:t>
            </a:r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55" y="770558"/>
            <a:ext cx="8960560" cy="46256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184" y="2772442"/>
            <a:ext cx="1594155" cy="33493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Public Road</a:t>
            </a:r>
            <a:endParaRPr lang="en-US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7315200" y="3886200"/>
            <a:ext cx="6858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71600" y="2717162"/>
            <a:ext cx="914400" cy="483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91000" y="3199763"/>
            <a:ext cx="296634" cy="4032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965172" y="2317618"/>
            <a:ext cx="1594155" cy="33493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800" dirty="0" smtClean="0"/>
              <a:t>Parker’s Ferry</a:t>
            </a:r>
            <a:endParaRPr lang="en-US" sz="1800" b="1" dirty="0"/>
          </a:p>
        </p:txBody>
      </p:sp>
      <p:cxnSp>
        <p:nvCxnSpPr>
          <p:cNvPr id="19" name="Straight Arrow Connector 18"/>
          <p:cNvCxnSpPr>
            <a:endCxn id="11" idx="2"/>
          </p:cNvCxnSpPr>
          <p:nvPr/>
        </p:nvCxnSpPr>
        <p:spPr>
          <a:xfrm flipV="1">
            <a:off x="7924800" y="4624388"/>
            <a:ext cx="261938" cy="4762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765960" y="3938588"/>
            <a:ext cx="1134654" cy="2905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290638" y="3359396"/>
            <a:ext cx="309562" cy="4410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321103" y="3292790"/>
            <a:ext cx="3414712" cy="481012"/>
          </a:xfrm>
          <a:custGeom>
            <a:avLst/>
            <a:gdLst>
              <a:gd name="connsiteX0" fmla="*/ 0 w 3414712"/>
              <a:gd name="connsiteY0" fmla="*/ 0 h 481012"/>
              <a:gd name="connsiteX1" fmla="*/ 2424112 w 3414712"/>
              <a:gd name="connsiteY1" fmla="*/ 233362 h 481012"/>
              <a:gd name="connsiteX2" fmla="*/ 2705100 w 3414712"/>
              <a:gd name="connsiteY2" fmla="*/ 214312 h 481012"/>
              <a:gd name="connsiteX3" fmla="*/ 3414712 w 3414712"/>
              <a:gd name="connsiteY3" fmla="*/ 481012 h 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712" h="481012">
                <a:moveTo>
                  <a:pt x="0" y="0"/>
                </a:moveTo>
                <a:lnTo>
                  <a:pt x="2424112" y="233362"/>
                </a:lnTo>
                <a:lnTo>
                  <a:pt x="2705100" y="214312"/>
                </a:lnTo>
                <a:lnTo>
                  <a:pt x="3414712" y="481012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13206" y="3773802"/>
            <a:ext cx="3490913" cy="828675"/>
          </a:xfrm>
          <a:custGeom>
            <a:avLst/>
            <a:gdLst>
              <a:gd name="connsiteX0" fmla="*/ 0 w 3490913"/>
              <a:gd name="connsiteY0" fmla="*/ 0 h 828675"/>
              <a:gd name="connsiteX1" fmla="*/ 3209925 w 3490913"/>
              <a:gd name="connsiteY1" fmla="*/ 828675 h 828675"/>
              <a:gd name="connsiteX2" fmla="*/ 3490913 w 3490913"/>
              <a:gd name="connsiteY2" fmla="*/ 823913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0913" h="828675">
                <a:moveTo>
                  <a:pt x="0" y="0"/>
                </a:moveTo>
                <a:lnTo>
                  <a:pt x="3209925" y="828675"/>
                </a:lnTo>
                <a:lnTo>
                  <a:pt x="3490913" y="823913"/>
                </a:ln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13" y="1233123"/>
            <a:ext cx="5867400" cy="518987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6" y="1600200"/>
            <a:ext cx="8960560" cy="3661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44" y="1237021"/>
            <a:ext cx="6655756" cy="52358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9155" y="770558"/>
            <a:ext cx="8960560" cy="462565"/>
          </a:xfrm>
          <a:prstGeom prst="rect">
            <a:avLst/>
          </a:prstGeom>
          <a:noFill/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CHARLESTON/DORCHESTER COUNTY LINE RE-ESTABLISHMENT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229"/>
            <a:ext cx="9144000" cy="3187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0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4008</TotalTime>
  <Words>961</Words>
  <Application>Microsoft Office PowerPoint</Application>
  <PresentationFormat>On-screen Show (4:3)</PresentationFormat>
  <Paragraphs>152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Constantia</vt:lpstr>
      <vt:lpstr>Copperplate Gothic Bold</vt:lpstr>
      <vt:lpstr>Perpetua</vt:lpstr>
      <vt:lpstr>Wingdings 2</vt:lpstr>
      <vt:lpstr>Flow</vt:lpstr>
      <vt:lpstr>CHARLESTON/DORCHESTER COUNTY LINE RE-ESTABLISHMENT</vt:lpstr>
      <vt:lpstr>PowerPoint Presentation</vt:lpstr>
      <vt:lpstr>PowerPoint Presentation</vt:lpstr>
      <vt:lpstr>CHARLESTON/DORCHESTER COUNTY LINE RE-ESTABLISHMENT</vt:lpstr>
      <vt:lpstr>PowerPoint Presentation</vt:lpstr>
      <vt:lpstr>PowerPoint Presentation</vt:lpstr>
      <vt:lpstr>CHARLESTON/DORCHESTER COUNTY LINE RE-ESTABLISHMENT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CHARLESTON/DORCHESTER COUNTY LINE RE-ESTABLISHMENT</vt:lpstr>
      <vt:lpstr>CHARLESTON/DORCHESTER COUNTY LINE RE-ESTABLISHMENT</vt:lpstr>
    </vt:vector>
  </TitlesOfParts>
  <Company>SC Budget and Control  Board - 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K. Ballard</dc:creator>
  <cp:lastModifiedBy>David K. Ballard</cp:lastModifiedBy>
  <cp:revision>222</cp:revision>
  <cp:lastPrinted>2016-02-10T19:53:21Z</cp:lastPrinted>
  <dcterms:created xsi:type="dcterms:W3CDTF">2014-10-03T14:20:08Z</dcterms:created>
  <dcterms:modified xsi:type="dcterms:W3CDTF">2016-04-14T19:30:50Z</dcterms:modified>
</cp:coreProperties>
</file>